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22"/>
  </p:notesMasterIdLst>
  <p:handoutMasterIdLst>
    <p:handoutMasterId r:id="rId23"/>
  </p:handoutMasterIdLst>
  <p:sldIdLst>
    <p:sldId id="461" r:id="rId2"/>
    <p:sldId id="1565" r:id="rId3"/>
    <p:sldId id="1582" r:id="rId4"/>
    <p:sldId id="1583" r:id="rId5"/>
    <p:sldId id="1570" r:id="rId6"/>
    <p:sldId id="1571" r:id="rId7"/>
    <p:sldId id="1578" r:id="rId8"/>
    <p:sldId id="1579" r:id="rId9"/>
    <p:sldId id="1580" r:id="rId10"/>
    <p:sldId id="1566" r:id="rId11"/>
    <p:sldId id="1567" r:id="rId12"/>
    <p:sldId id="1568" r:id="rId13"/>
    <p:sldId id="1569" r:id="rId14"/>
    <p:sldId id="1572" r:id="rId15"/>
    <p:sldId id="1581" r:id="rId16"/>
    <p:sldId id="1573" r:id="rId17"/>
    <p:sldId id="1574" r:id="rId18"/>
    <p:sldId id="1575" r:id="rId19"/>
    <p:sldId id="1576" r:id="rId20"/>
    <p:sldId id="1577" r:id="rId21"/>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5A59"/>
    <a:srgbClr val="414141"/>
    <a:srgbClr val="6B9B1A"/>
    <a:srgbClr val="D0D8E8"/>
    <a:srgbClr val="0066CC"/>
    <a:srgbClr val="E9EDF4"/>
    <a:srgbClr val="575F57"/>
    <a:srgbClr val="00A4FF"/>
    <a:srgbClr val="004074"/>
    <a:srgbClr val="00498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ema Uygulanmış Stil 1 - Vurgu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D27102A9-8310-4765-A935-A1911B00CA55}" styleName="Açık Stil 1 - Vurgu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2838BEF-8BB2-4498-84A7-C5851F593DF1}" styleName="Orta Stil 4 - Vurgu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38" autoAdjust="0"/>
    <p:restoredTop sz="94981" autoAdjust="0"/>
  </p:normalViewPr>
  <p:slideViewPr>
    <p:cSldViewPr snapToGrid="0">
      <p:cViewPr>
        <p:scale>
          <a:sx n="100" d="100"/>
          <a:sy n="100" d="100"/>
        </p:scale>
        <p:origin x="-1944" y="-258"/>
      </p:cViewPr>
      <p:guideLst>
        <p:guide orient="horz" pos="2294"/>
        <p:guide orient="horz" pos="1151"/>
        <p:guide orient="horz" pos="2018"/>
        <p:guide orient="horz" pos="2652"/>
        <p:guide pos="5579"/>
        <p:guide pos="5266"/>
        <p:guide pos="198"/>
        <p:guide pos="3193"/>
        <p:guide pos="493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70" d="100"/>
        <a:sy n="170" d="100"/>
      </p:scale>
      <p:origin x="0" y="0"/>
    </p:cViewPr>
  </p:sorterViewPr>
  <p:notesViewPr>
    <p:cSldViewPr snapToGrid="0">
      <p:cViewPr varScale="1">
        <p:scale>
          <a:sx n="85" d="100"/>
          <a:sy n="85" d="100"/>
        </p:scale>
        <p:origin x="-390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charset="0"/>
                <a:cs typeface="Arial" charset="0"/>
              </a:defRPr>
            </a:lvl1pPr>
          </a:lstStyle>
          <a:p>
            <a:pPr>
              <a:defRPr/>
            </a:pPr>
            <a:endParaRPr lang="de-DE"/>
          </a:p>
        </p:txBody>
      </p:sp>
      <p:sp>
        <p:nvSpPr>
          <p:cNvPr id="3891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Arial" charset="0"/>
                <a:cs typeface="Arial" charset="0"/>
              </a:defRPr>
            </a:lvl1pPr>
          </a:lstStyle>
          <a:p>
            <a:pPr>
              <a:defRPr/>
            </a:pPr>
            <a:fld id="{86FBF181-6581-4E2F-849B-67FB4221BBBA}" type="datetimeFigureOut">
              <a:rPr lang="de-DE"/>
              <a:pPr>
                <a:defRPr/>
              </a:pPr>
              <a:t>28.12.2011</a:t>
            </a:fld>
            <a:endParaRPr lang="de-DE"/>
          </a:p>
        </p:txBody>
      </p:sp>
      <p:sp>
        <p:nvSpPr>
          <p:cNvPr id="3891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Arial" charset="0"/>
                <a:cs typeface="Arial" charset="0"/>
              </a:defRPr>
            </a:lvl1pPr>
          </a:lstStyle>
          <a:p>
            <a:pPr>
              <a:defRPr/>
            </a:pPr>
            <a:endParaRPr lang="de-DE"/>
          </a:p>
        </p:txBody>
      </p:sp>
      <p:sp>
        <p:nvSpPr>
          <p:cNvPr id="3891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Arial" charset="0"/>
                <a:cs typeface="Arial" charset="0"/>
              </a:defRPr>
            </a:lvl1pPr>
          </a:lstStyle>
          <a:p>
            <a:pPr>
              <a:defRPr/>
            </a:pPr>
            <a:fld id="{D42F2CB9-D2A6-4AD7-95AE-4B6DB534C3CB}" type="slidenum">
              <a:rPr lang="de-DE"/>
              <a:pPr>
                <a:defRPr/>
              </a:pPr>
              <a:t>‹#›</a:t>
            </a:fld>
            <a:endParaRPr lang="de-DE"/>
          </a:p>
        </p:txBody>
      </p:sp>
    </p:spTree>
    <p:extLst>
      <p:ext uri="{BB962C8B-B14F-4D97-AF65-F5344CB8AC3E}">
        <p14:creationId xmlns:p14="http://schemas.microsoft.com/office/powerpoint/2010/main" val="21391415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noProof="1">
                <a:latin typeface="Arial" charset="0"/>
                <a:cs typeface="Arial" charset="0"/>
              </a:defRPr>
            </a:lvl1pPr>
          </a:lstStyle>
          <a:p>
            <a:pPr>
              <a:defRPr/>
            </a:pPr>
            <a:endParaRPr lang="de-DE"/>
          </a:p>
        </p:txBody>
      </p:sp>
      <p:sp>
        <p:nvSpPr>
          <p:cNvPr id="174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noProof="1">
                <a:latin typeface="Arial" charset="0"/>
                <a:cs typeface="Arial" charset="0"/>
              </a:defRPr>
            </a:lvl1pPr>
          </a:lstStyle>
          <a:p>
            <a:pPr>
              <a:defRPr/>
            </a:pPr>
            <a:endParaRPr lang="de-DE"/>
          </a:p>
        </p:txBody>
      </p:sp>
      <p:sp>
        <p:nvSpPr>
          <p:cNvPr id="542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174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noProof="1">
                <a:latin typeface="Arial" charset="0"/>
                <a:cs typeface="Arial" charset="0"/>
              </a:defRPr>
            </a:lvl1pPr>
          </a:lstStyle>
          <a:p>
            <a:pPr>
              <a:defRPr/>
            </a:pPr>
            <a:endParaRPr lang="de-DE"/>
          </a:p>
        </p:txBody>
      </p:sp>
      <p:sp>
        <p:nvSpPr>
          <p:cNvPr id="174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atin typeface="Arial" charset="0"/>
                <a:cs typeface="Arial" charset="0"/>
              </a:defRPr>
            </a:lvl1pPr>
          </a:lstStyle>
          <a:p>
            <a:pPr>
              <a:defRPr/>
            </a:pPr>
            <a:fld id="{5D5FAF4A-B3D3-49A6-BC24-6E15E10FCEAE}" type="slidenum">
              <a:rPr lang="de-DE"/>
              <a:pPr>
                <a:defRPr/>
              </a:pPr>
              <a:t>‹#›</a:t>
            </a:fld>
            <a:endParaRPr lang="de-DE"/>
          </a:p>
        </p:txBody>
      </p:sp>
    </p:spTree>
    <p:extLst>
      <p:ext uri="{BB962C8B-B14F-4D97-AF65-F5344CB8AC3E}">
        <p14:creationId xmlns:p14="http://schemas.microsoft.com/office/powerpoint/2010/main" val="19996423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p:spPr>
        <p:txBody>
          <a:bodyPr/>
          <a:lstStyle/>
          <a:p>
            <a:endParaRPr lang="tr-TR" noProof="1"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6668607F-2DCF-41FB-A81A-3AC3E46BA777}" type="slidenum">
              <a:rPr lang="de-DE" sz="1200">
                <a:solidFill>
                  <a:prstClr val="black"/>
                </a:solidFill>
              </a:rPr>
              <a:pPr algn="r"/>
              <a:t>10</a:t>
            </a:fld>
            <a:endParaRPr lang="de-DE" sz="1200" dirty="0">
              <a:solidFill>
                <a:prstClr val="black"/>
              </a:solidFill>
            </a:endParaRPr>
          </a:p>
        </p:txBody>
      </p:sp>
      <p:sp>
        <p:nvSpPr>
          <p:cNvPr id="74755" name="Text Box 3"/>
          <p:cNvSpPr txBox="1">
            <a:spLocks noGrp="1" noChangeArrowheads="1"/>
          </p:cNvSpPr>
          <p:nvPr/>
        </p:nvSpPr>
        <p:spPr bwMode="auto">
          <a:xfrm>
            <a:off x="3887788" y="8689975"/>
            <a:ext cx="2970212" cy="454025"/>
          </a:xfrm>
          <a:prstGeom prst="rect">
            <a:avLst/>
          </a:prstGeom>
          <a:noFill/>
          <a:ln w="9525">
            <a:noFill/>
            <a:miter lim="800000"/>
            <a:headEnd/>
            <a:tailEnd/>
          </a:ln>
        </p:spPr>
        <p:txBody>
          <a:bodyPr lIns="94824" tIns="47416" rIns="94824" bIns="47416" anchor="b"/>
          <a:lstStyle/>
          <a:p>
            <a:pPr algn="r" defTabSz="947738"/>
            <a:fld id="{9D946AE9-4748-455A-A2CB-08CA8180F709}" type="slidenum">
              <a:rPr lang="en-GB" sz="1300">
                <a:solidFill>
                  <a:prstClr val="black"/>
                </a:solidFill>
              </a:rPr>
              <a:pPr algn="r" defTabSz="947738"/>
              <a:t>10</a:t>
            </a:fld>
            <a:endParaRPr lang="en-GB" sz="1300" dirty="0">
              <a:solidFill>
                <a:prstClr val="black"/>
              </a:solidFill>
            </a:endParaRPr>
          </a:p>
        </p:txBody>
      </p:sp>
      <p:sp>
        <p:nvSpPr>
          <p:cNvPr id="74756" name="Rectangle 2"/>
          <p:cNvSpPr>
            <a:spLocks noGrp="1" noRot="1" noChangeAspect="1" noChangeArrowheads="1" noTextEdit="1"/>
          </p:cNvSpPr>
          <p:nvPr>
            <p:ph type="sldImg"/>
          </p:nvPr>
        </p:nvSpPr>
        <p:spPr>
          <a:xfrm>
            <a:off x="1143000" y="685800"/>
            <a:ext cx="4573588" cy="3430588"/>
          </a:xfrm>
          <a:ln/>
        </p:spPr>
      </p:sp>
      <p:sp>
        <p:nvSpPr>
          <p:cNvPr id="74757" name="Rectangle 3"/>
          <p:cNvSpPr>
            <a:spLocks noGrp="1" noChangeArrowheads="1"/>
          </p:cNvSpPr>
          <p:nvPr>
            <p:ph type="body" idx="1"/>
          </p:nvPr>
        </p:nvSpPr>
        <p:spPr>
          <a:xfrm>
            <a:off x="914400" y="4343400"/>
            <a:ext cx="5029200" cy="4114800"/>
          </a:xfrm>
          <a:noFill/>
          <a:ln/>
        </p:spPr>
        <p:txBody>
          <a:bodyPr lIns="94824" tIns="47416" rIns="94824" bIns="47416"/>
          <a:lstStyle/>
          <a:p>
            <a:pPr eaLnBrk="1" hangingPunct="1"/>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6668607F-2DCF-41FB-A81A-3AC3E46BA777}" type="slidenum">
              <a:rPr lang="de-DE" sz="1200">
                <a:solidFill>
                  <a:prstClr val="black"/>
                </a:solidFill>
              </a:rPr>
              <a:pPr algn="r"/>
              <a:t>11</a:t>
            </a:fld>
            <a:endParaRPr lang="de-DE" sz="1200" dirty="0">
              <a:solidFill>
                <a:prstClr val="black"/>
              </a:solidFill>
            </a:endParaRPr>
          </a:p>
        </p:txBody>
      </p:sp>
      <p:sp>
        <p:nvSpPr>
          <p:cNvPr id="74755" name="Text Box 3"/>
          <p:cNvSpPr txBox="1">
            <a:spLocks noGrp="1" noChangeArrowheads="1"/>
          </p:cNvSpPr>
          <p:nvPr/>
        </p:nvSpPr>
        <p:spPr bwMode="auto">
          <a:xfrm>
            <a:off x="3887788" y="8689975"/>
            <a:ext cx="2970212" cy="454025"/>
          </a:xfrm>
          <a:prstGeom prst="rect">
            <a:avLst/>
          </a:prstGeom>
          <a:noFill/>
          <a:ln w="9525">
            <a:noFill/>
            <a:miter lim="800000"/>
            <a:headEnd/>
            <a:tailEnd/>
          </a:ln>
        </p:spPr>
        <p:txBody>
          <a:bodyPr lIns="94824" tIns="47416" rIns="94824" bIns="47416" anchor="b"/>
          <a:lstStyle/>
          <a:p>
            <a:pPr algn="r" defTabSz="947738"/>
            <a:fld id="{9D946AE9-4748-455A-A2CB-08CA8180F709}" type="slidenum">
              <a:rPr lang="en-GB" sz="1300">
                <a:solidFill>
                  <a:prstClr val="black"/>
                </a:solidFill>
              </a:rPr>
              <a:pPr algn="r" defTabSz="947738"/>
              <a:t>11</a:t>
            </a:fld>
            <a:endParaRPr lang="en-GB" sz="1300" dirty="0">
              <a:solidFill>
                <a:prstClr val="black"/>
              </a:solidFill>
            </a:endParaRPr>
          </a:p>
        </p:txBody>
      </p:sp>
      <p:sp>
        <p:nvSpPr>
          <p:cNvPr id="74756" name="Rectangle 2"/>
          <p:cNvSpPr>
            <a:spLocks noGrp="1" noRot="1" noChangeAspect="1" noChangeArrowheads="1" noTextEdit="1"/>
          </p:cNvSpPr>
          <p:nvPr>
            <p:ph type="sldImg"/>
          </p:nvPr>
        </p:nvSpPr>
        <p:spPr>
          <a:xfrm>
            <a:off x="1143000" y="685800"/>
            <a:ext cx="4573588" cy="3430588"/>
          </a:xfrm>
          <a:ln/>
        </p:spPr>
      </p:sp>
      <p:sp>
        <p:nvSpPr>
          <p:cNvPr id="74757" name="Rectangle 3"/>
          <p:cNvSpPr>
            <a:spLocks noGrp="1" noChangeArrowheads="1"/>
          </p:cNvSpPr>
          <p:nvPr>
            <p:ph type="body" idx="1"/>
          </p:nvPr>
        </p:nvSpPr>
        <p:spPr>
          <a:xfrm>
            <a:off x="914400" y="4343400"/>
            <a:ext cx="5029200" cy="4114800"/>
          </a:xfrm>
          <a:noFill/>
          <a:ln/>
        </p:spPr>
        <p:txBody>
          <a:bodyPr lIns="94824" tIns="47416" rIns="94824" bIns="47416"/>
          <a:lstStyle/>
          <a:p>
            <a:pPr eaLnBrk="1" hangingPunct="1"/>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6668607F-2DCF-41FB-A81A-3AC3E46BA777}" type="slidenum">
              <a:rPr lang="de-DE" sz="1200">
                <a:solidFill>
                  <a:prstClr val="black"/>
                </a:solidFill>
              </a:rPr>
              <a:pPr algn="r"/>
              <a:t>12</a:t>
            </a:fld>
            <a:endParaRPr lang="de-DE" sz="1200" dirty="0">
              <a:solidFill>
                <a:prstClr val="black"/>
              </a:solidFill>
            </a:endParaRPr>
          </a:p>
        </p:txBody>
      </p:sp>
      <p:sp>
        <p:nvSpPr>
          <p:cNvPr id="74755" name="Text Box 3"/>
          <p:cNvSpPr txBox="1">
            <a:spLocks noGrp="1" noChangeArrowheads="1"/>
          </p:cNvSpPr>
          <p:nvPr/>
        </p:nvSpPr>
        <p:spPr bwMode="auto">
          <a:xfrm>
            <a:off x="3887788" y="8689975"/>
            <a:ext cx="2970212" cy="454025"/>
          </a:xfrm>
          <a:prstGeom prst="rect">
            <a:avLst/>
          </a:prstGeom>
          <a:noFill/>
          <a:ln w="9525">
            <a:noFill/>
            <a:miter lim="800000"/>
            <a:headEnd/>
            <a:tailEnd/>
          </a:ln>
        </p:spPr>
        <p:txBody>
          <a:bodyPr lIns="94824" tIns="47416" rIns="94824" bIns="47416" anchor="b"/>
          <a:lstStyle/>
          <a:p>
            <a:pPr algn="r" defTabSz="947738"/>
            <a:fld id="{9D946AE9-4748-455A-A2CB-08CA8180F709}" type="slidenum">
              <a:rPr lang="en-GB" sz="1300">
                <a:solidFill>
                  <a:prstClr val="black"/>
                </a:solidFill>
              </a:rPr>
              <a:pPr algn="r" defTabSz="947738"/>
              <a:t>12</a:t>
            </a:fld>
            <a:endParaRPr lang="en-GB" sz="1300" dirty="0">
              <a:solidFill>
                <a:prstClr val="black"/>
              </a:solidFill>
            </a:endParaRPr>
          </a:p>
        </p:txBody>
      </p:sp>
      <p:sp>
        <p:nvSpPr>
          <p:cNvPr id="74756" name="Rectangle 2"/>
          <p:cNvSpPr>
            <a:spLocks noGrp="1" noRot="1" noChangeAspect="1" noChangeArrowheads="1" noTextEdit="1"/>
          </p:cNvSpPr>
          <p:nvPr>
            <p:ph type="sldImg"/>
          </p:nvPr>
        </p:nvSpPr>
        <p:spPr>
          <a:xfrm>
            <a:off x="1143000" y="685800"/>
            <a:ext cx="4573588" cy="3430588"/>
          </a:xfrm>
          <a:ln/>
        </p:spPr>
      </p:sp>
      <p:sp>
        <p:nvSpPr>
          <p:cNvPr id="74757" name="Rectangle 3"/>
          <p:cNvSpPr>
            <a:spLocks noGrp="1" noChangeArrowheads="1"/>
          </p:cNvSpPr>
          <p:nvPr>
            <p:ph type="body" idx="1"/>
          </p:nvPr>
        </p:nvSpPr>
        <p:spPr>
          <a:xfrm>
            <a:off x="914400" y="4343400"/>
            <a:ext cx="5029200" cy="4114800"/>
          </a:xfrm>
          <a:noFill/>
          <a:ln/>
        </p:spPr>
        <p:txBody>
          <a:bodyPr lIns="94824" tIns="47416" rIns="94824" bIns="47416"/>
          <a:lstStyle/>
          <a:p>
            <a:pPr eaLnBrk="1" hangingPunct="1"/>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2FBEE09E-A10F-497C-A260-22572371C07C}" type="slidenum">
              <a:rPr lang="de-DE" sz="1200">
                <a:solidFill>
                  <a:prstClr val="black"/>
                </a:solidFill>
              </a:rPr>
              <a:pPr algn="r"/>
              <a:t>13</a:t>
            </a:fld>
            <a:endParaRPr lang="de-DE" sz="1200" dirty="0">
              <a:solidFill>
                <a:prstClr val="black"/>
              </a:solidFill>
            </a:endParaRPr>
          </a:p>
        </p:txBody>
      </p:sp>
      <p:sp>
        <p:nvSpPr>
          <p:cNvPr id="87043" name="Text Box 3"/>
          <p:cNvSpPr txBox="1">
            <a:spLocks noGrp="1" noChangeArrowheads="1"/>
          </p:cNvSpPr>
          <p:nvPr/>
        </p:nvSpPr>
        <p:spPr bwMode="auto">
          <a:xfrm>
            <a:off x="3887788" y="8689975"/>
            <a:ext cx="2970212" cy="454025"/>
          </a:xfrm>
          <a:prstGeom prst="rect">
            <a:avLst/>
          </a:prstGeom>
          <a:noFill/>
          <a:ln w="9525">
            <a:noFill/>
            <a:miter lim="800000"/>
            <a:headEnd/>
            <a:tailEnd/>
          </a:ln>
        </p:spPr>
        <p:txBody>
          <a:bodyPr lIns="94824" tIns="47416" rIns="94824" bIns="47416" anchor="b"/>
          <a:lstStyle/>
          <a:p>
            <a:pPr algn="r" defTabSz="947738"/>
            <a:fld id="{845E737F-FE19-489D-8D83-9E4636FEDF9E}" type="slidenum">
              <a:rPr lang="en-GB" sz="1300">
                <a:solidFill>
                  <a:prstClr val="black"/>
                </a:solidFill>
              </a:rPr>
              <a:pPr algn="r" defTabSz="947738"/>
              <a:t>13</a:t>
            </a:fld>
            <a:endParaRPr lang="en-GB" sz="1300" dirty="0">
              <a:solidFill>
                <a:prstClr val="black"/>
              </a:solidFill>
            </a:endParaRPr>
          </a:p>
        </p:txBody>
      </p:sp>
      <p:sp>
        <p:nvSpPr>
          <p:cNvPr id="87044" name="Rectangle 2"/>
          <p:cNvSpPr>
            <a:spLocks noGrp="1" noRot="1" noChangeAspect="1" noChangeArrowheads="1" noTextEdit="1"/>
          </p:cNvSpPr>
          <p:nvPr>
            <p:ph type="sldImg"/>
          </p:nvPr>
        </p:nvSpPr>
        <p:spPr>
          <a:xfrm>
            <a:off x="1143000" y="685800"/>
            <a:ext cx="4573588" cy="3430588"/>
          </a:xfrm>
          <a:ln/>
        </p:spPr>
      </p:sp>
      <p:sp>
        <p:nvSpPr>
          <p:cNvPr id="87045" name="Rectangle 3"/>
          <p:cNvSpPr>
            <a:spLocks noGrp="1" noChangeArrowheads="1"/>
          </p:cNvSpPr>
          <p:nvPr>
            <p:ph type="body" idx="1"/>
          </p:nvPr>
        </p:nvSpPr>
        <p:spPr>
          <a:xfrm>
            <a:off x="914400" y="4343400"/>
            <a:ext cx="5029200" cy="4114800"/>
          </a:xfrm>
          <a:noFill/>
          <a:ln/>
        </p:spPr>
        <p:txBody>
          <a:bodyPr lIns="94824" tIns="47416" rIns="94824" bIns="47416"/>
          <a:lstStyle/>
          <a:p>
            <a:pPr eaLnBrk="1" hangingPunct="1"/>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6668607F-2DCF-41FB-A81A-3AC3E46BA777}" type="slidenum">
              <a:rPr lang="de-DE" sz="1200">
                <a:solidFill>
                  <a:prstClr val="black"/>
                </a:solidFill>
              </a:rPr>
              <a:pPr algn="r"/>
              <a:t>14</a:t>
            </a:fld>
            <a:endParaRPr lang="de-DE" sz="1200" dirty="0">
              <a:solidFill>
                <a:prstClr val="black"/>
              </a:solidFill>
            </a:endParaRPr>
          </a:p>
        </p:txBody>
      </p:sp>
      <p:sp>
        <p:nvSpPr>
          <p:cNvPr id="74755" name="Text Box 3"/>
          <p:cNvSpPr txBox="1">
            <a:spLocks noGrp="1" noChangeArrowheads="1"/>
          </p:cNvSpPr>
          <p:nvPr/>
        </p:nvSpPr>
        <p:spPr bwMode="auto">
          <a:xfrm>
            <a:off x="3887788" y="8689975"/>
            <a:ext cx="2970212" cy="454025"/>
          </a:xfrm>
          <a:prstGeom prst="rect">
            <a:avLst/>
          </a:prstGeom>
          <a:noFill/>
          <a:ln w="9525">
            <a:noFill/>
            <a:miter lim="800000"/>
            <a:headEnd/>
            <a:tailEnd/>
          </a:ln>
        </p:spPr>
        <p:txBody>
          <a:bodyPr lIns="94824" tIns="47416" rIns="94824" bIns="47416" anchor="b"/>
          <a:lstStyle/>
          <a:p>
            <a:pPr algn="r" defTabSz="947738"/>
            <a:fld id="{9D946AE9-4748-455A-A2CB-08CA8180F709}" type="slidenum">
              <a:rPr lang="en-GB" sz="1300">
                <a:solidFill>
                  <a:prstClr val="black"/>
                </a:solidFill>
              </a:rPr>
              <a:pPr algn="r" defTabSz="947738"/>
              <a:t>14</a:t>
            </a:fld>
            <a:endParaRPr lang="en-GB" sz="1300" dirty="0">
              <a:solidFill>
                <a:prstClr val="black"/>
              </a:solidFill>
            </a:endParaRPr>
          </a:p>
        </p:txBody>
      </p:sp>
      <p:sp>
        <p:nvSpPr>
          <p:cNvPr id="74756" name="Rectangle 2"/>
          <p:cNvSpPr>
            <a:spLocks noGrp="1" noRot="1" noChangeAspect="1" noChangeArrowheads="1" noTextEdit="1"/>
          </p:cNvSpPr>
          <p:nvPr>
            <p:ph type="sldImg"/>
          </p:nvPr>
        </p:nvSpPr>
        <p:spPr>
          <a:xfrm>
            <a:off x="1143000" y="685800"/>
            <a:ext cx="4573588" cy="3430588"/>
          </a:xfrm>
          <a:ln/>
        </p:spPr>
      </p:sp>
      <p:sp>
        <p:nvSpPr>
          <p:cNvPr id="74757" name="Rectangle 3"/>
          <p:cNvSpPr>
            <a:spLocks noGrp="1" noChangeArrowheads="1"/>
          </p:cNvSpPr>
          <p:nvPr>
            <p:ph type="body" idx="1"/>
          </p:nvPr>
        </p:nvSpPr>
        <p:spPr>
          <a:xfrm>
            <a:off x="914400" y="4343400"/>
            <a:ext cx="5029200" cy="4114800"/>
          </a:xfrm>
          <a:noFill/>
          <a:ln/>
        </p:spPr>
        <p:txBody>
          <a:bodyPr lIns="94824" tIns="47416" rIns="94824" bIns="47416"/>
          <a:lstStyle/>
          <a:p>
            <a:pPr eaLnBrk="1" hangingPunct="1"/>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6668607F-2DCF-41FB-A81A-3AC3E46BA777}" type="slidenum">
              <a:rPr lang="de-DE" sz="1200">
                <a:solidFill>
                  <a:prstClr val="black"/>
                </a:solidFill>
              </a:rPr>
              <a:pPr algn="r"/>
              <a:t>15</a:t>
            </a:fld>
            <a:endParaRPr lang="de-DE" sz="1200" dirty="0">
              <a:solidFill>
                <a:prstClr val="black"/>
              </a:solidFill>
            </a:endParaRPr>
          </a:p>
        </p:txBody>
      </p:sp>
      <p:sp>
        <p:nvSpPr>
          <p:cNvPr id="74755" name="Text Box 3"/>
          <p:cNvSpPr txBox="1">
            <a:spLocks noGrp="1" noChangeArrowheads="1"/>
          </p:cNvSpPr>
          <p:nvPr/>
        </p:nvSpPr>
        <p:spPr bwMode="auto">
          <a:xfrm>
            <a:off x="3887788" y="8689975"/>
            <a:ext cx="2970212" cy="454025"/>
          </a:xfrm>
          <a:prstGeom prst="rect">
            <a:avLst/>
          </a:prstGeom>
          <a:noFill/>
          <a:ln w="9525">
            <a:noFill/>
            <a:miter lim="800000"/>
            <a:headEnd/>
            <a:tailEnd/>
          </a:ln>
        </p:spPr>
        <p:txBody>
          <a:bodyPr lIns="94824" tIns="47416" rIns="94824" bIns="47416" anchor="b"/>
          <a:lstStyle/>
          <a:p>
            <a:pPr algn="r" defTabSz="947738"/>
            <a:fld id="{9D946AE9-4748-455A-A2CB-08CA8180F709}" type="slidenum">
              <a:rPr lang="en-GB" sz="1300">
                <a:solidFill>
                  <a:prstClr val="black"/>
                </a:solidFill>
              </a:rPr>
              <a:pPr algn="r" defTabSz="947738"/>
              <a:t>15</a:t>
            </a:fld>
            <a:endParaRPr lang="en-GB" sz="1300" dirty="0">
              <a:solidFill>
                <a:prstClr val="black"/>
              </a:solidFill>
            </a:endParaRPr>
          </a:p>
        </p:txBody>
      </p:sp>
      <p:sp>
        <p:nvSpPr>
          <p:cNvPr id="74756" name="Rectangle 2"/>
          <p:cNvSpPr>
            <a:spLocks noGrp="1" noRot="1" noChangeAspect="1" noChangeArrowheads="1" noTextEdit="1"/>
          </p:cNvSpPr>
          <p:nvPr>
            <p:ph type="sldImg"/>
          </p:nvPr>
        </p:nvSpPr>
        <p:spPr>
          <a:xfrm>
            <a:off x="1143000" y="685800"/>
            <a:ext cx="4573588" cy="3430588"/>
          </a:xfrm>
          <a:ln/>
        </p:spPr>
      </p:sp>
      <p:sp>
        <p:nvSpPr>
          <p:cNvPr id="74757" name="Rectangle 3"/>
          <p:cNvSpPr>
            <a:spLocks noGrp="1" noChangeArrowheads="1"/>
          </p:cNvSpPr>
          <p:nvPr>
            <p:ph type="body" idx="1"/>
          </p:nvPr>
        </p:nvSpPr>
        <p:spPr>
          <a:xfrm>
            <a:off x="914400" y="4343400"/>
            <a:ext cx="5029200" cy="4114800"/>
          </a:xfrm>
          <a:noFill/>
          <a:ln/>
        </p:spPr>
        <p:txBody>
          <a:bodyPr lIns="94824" tIns="47416" rIns="94824" bIns="47416"/>
          <a:lstStyle/>
          <a:p>
            <a:pPr eaLnBrk="1" hangingPunct="1"/>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6668607F-2DCF-41FB-A81A-3AC3E46BA777}" type="slidenum">
              <a:rPr lang="de-DE" sz="1200">
                <a:solidFill>
                  <a:prstClr val="black"/>
                </a:solidFill>
              </a:rPr>
              <a:pPr algn="r"/>
              <a:t>17</a:t>
            </a:fld>
            <a:endParaRPr lang="de-DE" sz="1200" dirty="0">
              <a:solidFill>
                <a:prstClr val="black"/>
              </a:solidFill>
            </a:endParaRPr>
          </a:p>
        </p:txBody>
      </p:sp>
      <p:sp>
        <p:nvSpPr>
          <p:cNvPr id="74755" name="Text Box 3"/>
          <p:cNvSpPr txBox="1">
            <a:spLocks noGrp="1" noChangeArrowheads="1"/>
          </p:cNvSpPr>
          <p:nvPr/>
        </p:nvSpPr>
        <p:spPr bwMode="auto">
          <a:xfrm>
            <a:off x="3887788" y="8689975"/>
            <a:ext cx="2970212" cy="454025"/>
          </a:xfrm>
          <a:prstGeom prst="rect">
            <a:avLst/>
          </a:prstGeom>
          <a:noFill/>
          <a:ln w="9525">
            <a:noFill/>
            <a:miter lim="800000"/>
            <a:headEnd/>
            <a:tailEnd/>
          </a:ln>
        </p:spPr>
        <p:txBody>
          <a:bodyPr lIns="94824" tIns="47416" rIns="94824" bIns="47416" anchor="b"/>
          <a:lstStyle/>
          <a:p>
            <a:pPr algn="r" defTabSz="947738"/>
            <a:fld id="{9D946AE9-4748-455A-A2CB-08CA8180F709}" type="slidenum">
              <a:rPr lang="en-GB" sz="1300">
                <a:solidFill>
                  <a:prstClr val="black"/>
                </a:solidFill>
              </a:rPr>
              <a:pPr algn="r" defTabSz="947738"/>
              <a:t>17</a:t>
            </a:fld>
            <a:endParaRPr lang="en-GB" sz="1300" dirty="0">
              <a:solidFill>
                <a:prstClr val="black"/>
              </a:solidFill>
            </a:endParaRPr>
          </a:p>
        </p:txBody>
      </p:sp>
      <p:sp>
        <p:nvSpPr>
          <p:cNvPr id="74756" name="Rectangle 2"/>
          <p:cNvSpPr>
            <a:spLocks noGrp="1" noRot="1" noChangeAspect="1" noChangeArrowheads="1" noTextEdit="1"/>
          </p:cNvSpPr>
          <p:nvPr>
            <p:ph type="sldImg"/>
          </p:nvPr>
        </p:nvSpPr>
        <p:spPr>
          <a:xfrm>
            <a:off x="1143000" y="685800"/>
            <a:ext cx="4573588" cy="3430588"/>
          </a:xfrm>
          <a:ln/>
        </p:spPr>
      </p:sp>
      <p:sp>
        <p:nvSpPr>
          <p:cNvPr id="74757" name="Rectangle 3"/>
          <p:cNvSpPr>
            <a:spLocks noGrp="1" noChangeArrowheads="1"/>
          </p:cNvSpPr>
          <p:nvPr>
            <p:ph type="body" idx="1"/>
          </p:nvPr>
        </p:nvSpPr>
        <p:spPr>
          <a:xfrm>
            <a:off x="914400" y="4343400"/>
            <a:ext cx="5029200" cy="4114800"/>
          </a:xfrm>
          <a:noFill/>
          <a:ln/>
        </p:spPr>
        <p:txBody>
          <a:bodyPr lIns="94824" tIns="47416" rIns="94824" bIns="47416"/>
          <a:lstStyle/>
          <a:p>
            <a:pPr eaLnBrk="1" hangingPunct="1"/>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6668607F-2DCF-41FB-A81A-3AC3E46BA777}" type="slidenum">
              <a:rPr lang="de-DE" sz="1200">
                <a:solidFill>
                  <a:prstClr val="black"/>
                </a:solidFill>
              </a:rPr>
              <a:pPr algn="r"/>
              <a:t>19</a:t>
            </a:fld>
            <a:endParaRPr lang="de-DE" sz="1200" dirty="0">
              <a:solidFill>
                <a:prstClr val="black"/>
              </a:solidFill>
            </a:endParaRPr>
          </a:p>
        </p:txBody>
      </p:sp>
      <p:sp>
        <p:nvSpPr>
          <p:cNvPr id="74755" name="Text Box 3"/>
          <p:cNvSpPr txBox="1">
            <a:spLocks noGrp="1" noChangeArrowheads="1"/>
          </p:cNvSpPr>
          <p:nvPr/>
        </p:nvSpPr>
        <p:spPr bwMode="auto">
          <a:xfrm>
            <a:off x="3887788" y="8689975"/>
            <a:ext cx="2970212" cy="454025"/>
          </a:xfrm>
          <a:prstGeom prst="rect">
            <a:avLst/>
          </a:prstGeom>
          <a:noFill/>
          <a:ln w="9525">
            <a:noFill/>
            <a:miter lim="800000"/>
            <a:headEnd/>
            <a:tailEnd/>
          </a:ln>
        </p:spPr>
        <p:txBody>
          <a:bodyPr lIns="94824" tIns="47416" rIns="94824" bIns="47416" anchor="b"/>
          <a:lstStyle/>
          <a:p>
            <a:pPr algn="r" defTabSz="947738"/>
            <a:fld id="{9D946AE9-4748-455A-A2CB-08CA8180F709}" type="slidenum">
              <a:rPr lang="en-GB" sz="1300">
                <a:solidFill>
                  <a:prstClr val="black"/>
                </a:solidFill>
              </a:rPr>
              <a:pPr algn="r" defTabSz="947738"/>
              <a:t>19</a:t>
            </a:fld>
            <a:endParaRPr lang="en-GB" sz="1300" dirty="0">
              <a:solidFill>
                <a:prstClr val="black"/>
              </a:solidFill>
            </a:endParaRPr>
          </a:p>
        </p:txBody>
      </p:sp>
      <p:sp>
        <p:nvSpPr>
          <p:cNvPr id="74756" name="Rectangle 2"/>
          <p:cNvSpPr>
            <a:spLocks noGrp="1" noRot="1" noChangeAspect="1" noChangeArrowheads="1" noTextEdit="1"/>
          </p:cNvSpPr>
          <p:nvPr>
            <p:ph type="sldImg"/>
          </p:nvPr>
        </p:nvSpPr>
        <p:spPr>
          <a:xfrm>
            <a:off x="1143000" y="685800"/>
            <a:ext cx="4573588" cy="3430588"/>
          </a:xfrm>
          <a:ln/>
        </p:spPr>
      </p:sp>
      <p:sp>
        <p:nvSpPr>
          <p:cNvPr id="74757" name="Rectangle 3"/>
          <p:cNvSpPr>
            <a:spLocks noGrp="1" noChangeArrowheads="1"/>
          </p:cNvSpPr>
          <p:nvPr>
            <p:ph type="body" idx="1"/>
          </p:nvPr>
        </p:nvSpPr>
        <p:spPr>
          <a:xfrm>
            <a:off x="914400" y="4343400"/>
            <a:ext cx="5029200" cy="4114800"/>
          </a:xfrm>
          <a:noFill/>
          <a:ln/>
        </p:spPr>
        <p:txBody>
          <a:bodyPr lIns="94824" tIns="47416" rIns="94824" bIns="47416"/>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6668607F-2DCF-41FB-A81A-3AC3E46BA777}" type="slidenum">
              <a:rPr lang="de-DE" sz="1200">
                <a:solidFill>
                  <a:prstClr val="black"/>
                </a:solidFill>
              </a:rPr>
              <a:pPr algn="r"/>
              <a:t>2</a:t>
            </a:fld>
            <a:endParaRPr lang="de-DE" sz="1200" dirty="0">
              <a:solidFill>
                <a:prstClr val="black"/>
              </a:solidFill>
            </a:endParaRPr>
          </a:p>
        </p:txBody>
      </p:sp>
      <p:sp>
        <p:nvSpPr>
          <p:cNvPr id="74755" name="Text Box 3"/>
          <p:cNvSpPr txBox="1">
            <a:spLocks noGrp="1" noChangeArrowheads="1"/>
          </p:cNvSpPr>
          <p:nvPr/>
        </p:nvSpPr>
        <p:spPr bwMode="auto">
          <a:xfrm>
            <a:off x="3887788" y="8689975"/>
            <a:ext cx="2970212" cy="454025"/>
          </a:xfrm>
          <a:prstGeom prst="rect">
            <a:avLst/>
          </a:prstGeom>
          <a:noFill/>
          <a:ln w="9525">
            <a:noFill/>
            <a:miter lim="800000"/>
            <a:headEnd/>
            <a:tailEnd/>
          </a:ln>
        </p:spPr>
        <p:txBody>
          <a:bodyPr lIns="94824" tIns="47416" rIns="94824" bIns="47416" anchor="b"/>
          <a:lstStyle/>
          <a:p>
            <a:pPr algn="r" defTabSz="947738"/>
            <a:fld id="{9D946AE9-4748-455A-A2CB-08CA8180F709}" type="slidenum">
              <a:rPr lang="en-GB" sz="1300">
                <a:solidFill>
                  <a:prstClr val="black"/>
                </a:solidFill>
              </a:rPr>
              <a:pPr algn="r" defTabSz="947738"/>
              <a:t>2</a:t>
            </a:fld>
            <a:endParaRPr lang="en-GB" sz="1300" dirty="0">
              <a:solidFill>
                <a:prstClr val="black"/>
              </a:solidFill>
            </a:endParaRPr>
          </a:p>
        </p:txBody>
      </p:sp>
      <p:sp>
        <p:nvSpPr>
          <p:cNvPr id="74756" name="Rectangle 2"/>
          <p:cNvSpPr>
            <a:spLocks noGrp="1" noRot="1" noChangeAspect="1" noChangeArrowheads="1" noTextEdit="1"/>
          </p:cNvSpPr>
          <p:nvPr>
            <p:ph type="sldImg"/>
          </p:nvPr>
        </p:nvSpPr>
        <p:spPr>
          <a:xfrm>
            <a:off x="1143000" y="685800"/>
            <a:ext cx="4573588" cy="3430588"/>
          </a:xfrm>
          <a:ln/>
        </p:spPr>
      </p:sp>
      <p:sp>
        <p:nvSpPr>
          <p:cNvPr id="74757" name="Rectangle 3"/>
          <p:cNvSpPr>
            <a:spLocks noGrp="1" noChangeArrowheads="1"/>
          </p:cNvSpPr>
          <p:nvPr>
            <p:ph type="body" idx="1"/>
          </p:nvPr>
        </p:nvSpPr>
        <p:spPr>
          <a:xfrm>
            <a:off x="914400" y="4343400"/>
            <a:ext cx="5029200" cy="4114800"/>
          </a:xfrm>
          <a:noFill/>
          <a:ln/>
        </p:spPr>
        <p:txBody>
          <a:bodyPr lIns="94824" tIns="47416" rIns="94824" bIns="47416"/>
          <a:lstStyle/>
          <a:p>
            <a:pPr eaLnBrk="1" hangingPunct="1"/>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6668607F-2DCF-41FB-A81A-3AC3E46BA777}" type="slidenum">
              <a:rPr lang="de-DE" sz="1200">
                <a:solidFill>
                  <a:prstClr val="black"/>
                </a:solidFill>
              </a:rPr>
              <a:pPr algn="r"/>
              <a:t>20</a:t>
            </a:fld>
            <a:endParaRPr lang="de-DE" sz="1200" dirty="0">
              <a:solidFill>
                <a:prstClr val="black"/>
              </a:solidFill>
            </a:endParaRPr>
          </a:p>
        </p:txBody>
      </p:sp>
      <p:sp>
        <p:nvSpPr>
          <p:cNvPr id="74755" name="Text Box 3"/>
          <p:cNvSpPr txBox="1">
            <a:spLocks noGrp="1" noChangeArrowheads="1"/>
          </p:cNvSpPr>
          <p:nvPr/>
        </p:nvSpPr>
        <p:spPr bwMode="auto">
          <a:xfrm>
            <a:off x="3887788" y="8689975"/>
            <a:ext cx="2970212" cy="454025"/>
          </a:xfrm>
          <a:prstGeom prst="rect">
            <a:avLst/>
          </a:prstGeom>
          <a:noFill/>
          <a:ln w="9525">
            <a:noFill/>
            <a:miter lim="800000"/>
            <a:headEnd/>
            <a:tailEnd/>
          </a:ln>
        </p:spPr>
        <p:txBody>
          <a:bodyPr lIns="94824" tIns="47416" rIns="94824" bIns="47416" anchor="b"/>
          <a:lstStyle/>
          <a:p>
            <a:pPr algn="r" defTabSz="947738"/>
            <a:fld id="{9D946AE9-4748-455A-A2CB-08CA8180F709}" type="slidenum">
              <a:rPr lang="en-GB" sz="1300">
                <a:solidFill>
                  <a:prstClr val="black"/>
                </a:solidFill>
              </a:rPr>
              <a:pPr algn="r" defTabSz="947738"/>
              <a:t>20</a:t>
            </a:fld>
            <a:endParaRPr lang="en-GB" sz="1300" dirty="0">
              <a:solidFill>
                <a:prstClr val="black"/>
              </a:solidFill>
            </a:endParaRPr>
          </a:p>
        </p:txBody>
      </p:sp>
      <p:sp>
        <p:nvSpPr>
          <p:cNvPr id="74756" name="Rectangle 2"/>
          <p:cNvSpPr>
            <a:spLocks noGrp="1" noRot="1" noChangeAspect="1" noChangeArrowheads="1" noTextEdit="1"/>
          </p:cNvSpPr>
          <p:nvPr>
            <p:ph type="sldImg"/>
          </p:nvPr>
        </p:nvSpPr>
        <p:spPr>
          <a:xfrm>
            <a:off x="1143000" y="685800"/>
            <a:ext cx="4573588" cy="3430588"/>
          </a:xfrm>
          <a:ln/>
        </p:spPr>
      </p:sp>
      <p:sp>
        <p:nvSpPr>
          <p:cNvPr id="74757" name="Rectangle 3"/>
          <p:cNvSpPr>
            <a:spLocks noGrp="1" noChangeArrowheads="1"/>
          </p:cNvSpPr>
          <p:nvPr>
            <p:ph type="body" idx="1"/>
          </p:nvPr>
        </p:nvSpPr>
        <p:spPr>
          <a:xfrm>
            <a:off x="914400" y="4343400"/>
            <a:ext cx="5029200" cy="4114800"/>
          </a:xfrm>
          <a:noFill/>
          <a:ln/>
        </p:spPr>
        <p:txBody>
          <a:bodyPr lIns="94824" tIns="47416" rIns="94824" bIns="47416"/>
          <a:lstStyle/>
          <a:p>
            <a:pPr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6668607F-2DCF-41FB-A81A-3AC3E46BA777}" type="slidenum">
              <a:rPr lang="de-DE" sz="1200">
                <a:solidFill>
                  <a:prstClr val="black"/>
                </a:solidFill>
              </a:rPr>
              <a:pPr algn="r"/>
              <a:t>3</a:t>
            </a:fld>
            <a:endParaRPr lang="de-DE" sz="1200" dirty="0">
              <a:solidFill>
                <a:prstClr val="black"/>
              </a:solidFill>
            </a:endParaRPr>
          </a:p>
        </p:txBody>
      </p:sp>
      <p:sp>
        <p:nvSpPr>
          <p:cNvPr id="74755" name="Text Box 3"/>
          <p:cNvSpPr txBox="1">
            <a:spLocks noGrp="1" noChangeArrowheads="1"/>
          </p:cNvSpPr>
          <p:nvPr/>
        </p:nvSpPr>
        <p:spPr bwMode="auto">
          <a:xfrm>
            <a:off x="3887788" y="8689975"/>
            <a:ext cx="2970212" cy="454025"/>
          </a:xfrm>
          <a:prstGeom prst="rect">
            <a:avLst/>
          </a:prstGeom>
          <a:noFill/>
          <a:ln w="9525">
            <a:noFill/>
            <a:miter lim="800000"/>
            <a:headEnd/>
            <a:tailEnd/>
          </a:ln>
        </p:spPr>
        <p:txBody>
          <a:bodyPr lIns="94824" tIns="47416" rIns="94824" bIns="47416" anchor="b"/>
          <a:lstStyle/>
          <a:p>
            <a:pPr algn="r" defTabSz="947738"/>
            <a:fld id="{9D946AE9-4748-455A-A2CB-08CA8180F709}" type="slidenum">
              <a:rPr lang="en-GB" sz="1300">
                <a:solidFill>
                  <a:prstClr val="black"/>
                </a:solidFill>
              </a:rPr>
              <a:pPr algn="r" defTabSz="947738"/>
              <a:t>3</a:t>
            </a:fld>
            <a:endParaRPr lang="en-GB" sz="1300" dirty="0">
              <a:solidFill>
                <a:prstClr val="black"/>
              </a:solidFill>
            </a:endParaRPr>
          </a:p>
        </p:txBody>
      </p:sp>
      <p:sp>
        <p:nvSpPr>
          <p:cNvPr id="74756" name="Rectangle 2"/>
          <p:cNvSpPr>
            <a:spLocks noGrp="1" noRot="1" noChangeAspect="1" noChangeArrowheads="1" noTextEdit="1"/>
          </p:cNvSpPr>
          <p:nvPr>
            <p:ph type="sldImg"/>
          </p:nvPr>
        </p:nvSpPr>
        <p:spPr>
          <a:xfrm>
            <a:off x="1143000" y="685800"/>
            <a:ext cx="4573588" cy="3430588"/>
          </a:xfrm>
          <a:ln/>
        </p:spPr>
      </p:sp>
      <p:sp>
        <p:nvSpPr>
          <p:cNvPr id="74757" name="Rectangle 3"/>
          <p:cNvSpPr>
            <a:spLocks noGrp="1" noChangeArrowheads="1"/>
          </p:cNvSpPr>
          <p:nvPr>
            <p:ph type="body" idx="1"/>
          </p:nvPr>
        </p:nvSpPr>
        <p:spPr>
          <a:xfrm>
            <a:off x="914400" y="4343400"/>
            <a:ext cx="5029200" cy="4114800"/>
          </a:xfrm>
          <a:noFill/>
          <a:ln/>
        </p:spPr>
        <p:txBody>
          <a:bodyPr lIns="94824" tIns="47416" rIns="94824" bIns="47416"/>
          <a:lstStyle/>
          <a:p>
            <a:pPr eaLnBrk="1" hangingPunct="1"/>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6668607F-2DCF-41FB-A81A-3AC3E46BA777}" type="slidenum">
              <a:rPr lang="de-DE" sz="1200">
                <a:solidFill>
                  <a:prstClr val="black"/>
                </a:solidFill>
              </a:rPr>
              <a:pPr algn="r"/>
              <a:t>5</a:t>
            </a:fld>
            <a:endParaRPr lang="de-DE" sz="1200" dirty="0">
              <a:solidFill>
                <a:prstClr val="black"/>
              </a:solidFill>
            </a:endParaRPr>
          </a:p>
        </p:txBody>
      </p:sp>
      <p:sp>
        <p:nvSpPr>
          <p:cNvPr id="74755" name="Text Box 3"/>
          <p:cNvSpPr txBox="1">
            <a:spLocks noGrp="1" noChangeArrowheads="1"/>
          </p:cNvSpPr>
          <p:nvPr/>
        </p:nvSpPr>
        <p:spPr bwMode="auto">
          <a:xfrm>
            <a:off x="3887788" y="8689975"/>
            <a:ext cx="2970212" cy="454025"/>
          </a:xfrm>
          <a:prstGeom prst="rect">
            <a:avLst/>
          </a:prstGeom>
          <a:noFill/>
          <a:ln w="9525">
            <a:noFill/>
            <a:miter lim="800000"/>
            <a:headEnd/>
            <a:tailEnd/>
          </a:ln>
        </p:spPr>
        <p:txBody>
          <a:bodyPr lIns="94824" tIns="47416" rIns="94824" bIns="47416" anchor="b"/>
          <a:lstStyle/>
          <a:p>
            <a:pPr algn="r" defTabSz="947738"/>
            <a:fld id="{9D946AE9-4748-455A-A2CB-08CA8180F709}" type="slidenum">
              <a:rPr lang="en-GB" sz="1300">
                <a:solidFill>
                  <a:prstClr val="black"/>
                </a:solidFill>
              </a:rPr>
              <a:pPr algn="r" defTabSz="947738"/>
              <a:t>5</a:t>
            </a:fld>
            <a:endParaRPr lang="en-GB" sz="1300" dirty="0">
              <a:solidFill>
                <a:prstClr val="black"/>
              </a:solidFill>
            </a:endParaRPr>
          </a:p>
        </p:txBody>
      </p:sp>
      <p:sp>
        <p:nvSpPr>
          <p:cNvPr id="74756" name="Rectangle 2"/>
          <p:cNvSpPr>
            <a:spLocks noGrp="1" noRot="1" noChangeAspect="1" noChangeArrowheads="1" noTextEdit="1"/>
          </p:cNvSpPr>
          <p:nvPr>
            <p:ph type="sldImg"/>
          </p:nvPr>
        </p:nvSpPr>
        <p:spPr>
          <a:xfrm>
            <a:off x="1143000" y="685800"/>
            <a:ext cx="4573588" cy="3430588"/>
          </a:xfrm>
          <a:ln/>
        </p:spPr>
      </p:sp>
      <p:sp>
        <p:nvSpPr>
          <p:cNvPr id="74757" name="Rectangle 3"/>
          <p:cNvSpPr>
            <a:spLocks noGrp="1" noChangeArrowheads="1"/>
          </p:cNvSpPr>
          <p:nvPr>
            <p:ph type="body" idx="1"/>
          </p:nvPr>
        </p:nvSpPr>
        <p:spPr>
          <a:xfrm>
            <a:off x="914400" y="4343400"/>
            <a:ext cx="5029200" cy="4114800"/>
          </a:xfrm>
          <a:noFill/>
          <a:ln/>
        </p:spPr>
        <p:txBody>
          <a:bodyPr lIns="94824" tIns="47416" rIns="94824" bIns="47416"/>
          <a:lstStyle/>
          <a:p>
            <a:pPr eaLnBrk="1" hangingPunct="1"/>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6668607F-2DCF-41FB-A81A-3AC3E46BA777}" type="slidenum">
              <a:rPr lang="de-DE" sz="1200">
                <a:solidFill>
                  <a:prstClr val="black"/>
                </a:solidFill>
              </a:rPr>
              <a:pPr algn="r"/>
              <a:t>7</a:t>
            </a:fld>
            <a:endParaRPr lang="de-DE" sz="1200" dirty="0">
              <a:solidFill>
                <a:prstClr val="black"/>
              </a:solidFill>
            </a:endParaRPr>
          </a:p>
        </p:txBody>
      </p:sp>
      <p:sp>
        <p:nvSpPr>
          <p:cNvPr id="74755" name="Text Box 3"/>
          <p:cNvSpPr txBox="1">
            <a:spLocks noGrp="1" noChangeArrowheads="1"/>
          </p:cNvSpPr>
          <p:nvPr/>
        </p:nvSpPr>
        <p:spPr bwMode="auto">
          <a:xfrm>
            <a:off x="3887788" y="8689975"/>
            <a:ext cx="2970212" cy="454025"/>
          </a:xfrm>
          <a:prstGeom prst="rect">
            <a:avLst/>
          </a:prstGeom>
          <a:noFill/>
          <a:ln w="9525">
            <a:noFill/>
            <a:miter lim="800000"/>
            <a:headEnd/>
            <a:tailEnd/>
          </a:ln>
        </p:spPr>
        <p:txBody>
          <a:bodyPr lIns="94824" tIns="47416" rIns="94824" bIns="47416" anchor="b"/>
          <a:lstStyle/>
          <a:p>
            <a:pPr algn="r" defTabSz="947738"/>
            <a:fld id="{9D946AE9-4748-455A-A2CB-08CA8180F709}" type="slidenum">
              <a:rPr lang="en-GB" sz="1300">
                <a:solidFill>
                  <a:prstClr val="black"/>
                </a:solidFill>
              </a:rPr>
              <a:pPr algn="r" defTabSz="947738"/>
              <a:t>7</a:t>
            </a:fld>
            <a:endParaRPr lang="en-GB" sz="1300" dirty="0">
              <a:solidFill>
                <a:prstClr val="black"/>
              </a:solidFill>
            </a:endParaRPr>
          </a:p>
        </p:txBody>
      </p:sp>
      <p:sp>
        <p:nvSpPr>
          <p:cNvPr id="74756" name="Rectangle 2"/>
          <p:cNvSpPr>
            <a:spLocks noGrp="1" noRot="1" noChangeAspect="1" noChangeArrowheads="1" noTextEdit="1"/>
          </p:cNvSpPr>
          <p:nvPr>
            <p:ph type="sldImg"/>
          </p:nvPr>
        </p:nvSpPr>
        <p:spPr>
          <a:xfrm>
            <a:off x="1143000" y="685800"/>
            <a:ext cx="4573588" cy="3430588"/>
          </a:xfrm>
          <a:ln/>
        </p:spPr>
      </p:sp>
      <p:sp>
        <p:nvSpPr>
          <p:cNvPr id="74757" name="Rectangle 3"/>
          <p:cNvSpPr>
            <a:spLocks noGrp="1" noChangeArrowheads="1"/>
          </p:cNvSpPr>
          <p:nvPr>
            <p:ph type="body" idx="1"/>
          </p:nvPr>
        </p:nvSpPr>
        <p:spPr>
          <a:xfrm>
            <a:off x="914400" y="4343400"/>
            <a:ext cx="5029200" cy="4114800"/>
          </a:xfrm>
          <a:noFill/>
          <a:ln/>
        </p:spPr>
        <p:txBody>
          <a:bodyPr lIns="94824" tIns="47416" rIns="94824" bIns="47416"/>
          <a:lstStyle/>
          <a:p>
            <a:pPr eaLnBrk="1" hangingPunct="1"/>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6668607F-2DCF-41FB-A81A-3AC3E46BA777}" type="slidenum">
              <a:rPr lang="de-DE" sz="1200">
                <a:solidFill>
                  <a:prstClr val="black"/>
                </a:solidFill>
              </a:rPr>
              <a:pPr algn="r"/>
              <a:t>8</a:t>
            </a:fld>
            <a:endParaRPr lang="de-DE" sz="1200" dirty="0">
              <a:solidFill>
                <a:prstClr val="black"/>
              </a:solidFill>
            </a:endParaRPr>
          </a:p>
        </p:txBody>
      </p:sp>
      <p:sp>
        <p:nvSpPr>
          <p:cNvPr id="74755" name="Text Box 3"/>
          <p:cNvSpPr txBox="1">
            <a:spLocks noGrp="1" noChangeArrowheads="1"/>
          </p:cNvSpPr>
          <p:nvPr/>
        </p:nvSpPr>
        <p:spPr bwMode="auto">
          <a:xfrm>
            <a:off x="3887788" y="8689975"/>
            <a:ext cx="2970212" cy="454025"/>
          </a:xfrm>
          <a:prstGeom prst="rect">
            <a:avLst/>
          </a:prstGeom>
          <a:noFill/>
          <a:ln w="9525">
            <a:noFill/>
            <a:miter lim="800000"/>
            <a:headEnd/>
            <a:tailEnd/>
          </a:ln>
        </p:spPr>
        <p:txBody>
          <a:bodyPr lIns="94824" tIns="47416" rIns="94824" bIns="47416" anchor="b"/>
          <a:lstStyle/>
          <a:p>
            <a:pPr algn="r" defTabSz="947738"/>
            <a:fld id="{9D946AE9-4748-455A-A2CB-08CA8180F709}" type="slidenum">
              <a:rPr lang="en-GB" sz="1300">
                <a:solidFill>
                  <a:prstClr val="black"/>
                </a:solidFill>
              </a:rPr>
              <a:pPr algn="r" defTabSz="947738"/>
              <a:t>8</a:t>
            </a:fld>
            <a:endParaRPr lang="en-GB" sz="1300" dirty="0">
              <a:solidFill>
                <a:prstClr val="black"/>
              </a:solidFill>
            </a:endParaRPr>
          </a:p>
        </p:txBody>
      </p:sp>
      <p:sp>
        <p:nvSpPr>
          <p:cNvPr id="74756" name="Rectangle 2"/>
          <p:cNvSpPr>
            <a:spLocks noGrp="1" noRot="1" noChangeAspect="1" noChangeArrowheads="1" noTextEdit="1"/>
          </p:cNvSpPr>
          <p:nvPr>
            <p:ph type="sldImg"/>
          </p:nvPr>
        </p:nvSpPr>
        <p:spPr>
          <a:xfrm>
            <a:off x="1143000" y="685800"/>
            <a:ext cx="4573588" cy="3430588"/>
          </a:xfrm>
          <a:ln/>
        </p:spPr>
      </p:sp>
      <p:sp>
        <p:nvSpPr>
          <p:cNvPr id="74757" name="Rectangle 3"/>
          <p:cNvSpPr>
            <a:spLocks noGrp="1" noChangeArrowheads="1"/>
          </p:cNvSpPr>
          <p:nvPr>
            <p:ph type="body" idx="1"/>
          </p:nvPr>
        </p:nvSpPr>
        <p:spPr>
          <a:xfrm>
            <a:off x="914400" y="4343400"/>
            <a:ext cx="5029200" cy="4114800"/>
          </a:xfrm>
          <a:noFill/>
          <a:ln/>
        </p:spPr>
        <p:txBody>
          <a:bodyPr lIns="94824" tIns="47416" rIns="94824" bIns="47416"/>
          <a:lstStyle/>
          <a:p>
            <a:pPr eaLnBrk="1" hangingPunct="1"/>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6668607F-2DCF-41FB-A81A-3AC3E46BA777}" type="slidenum">
              <a:rPr lang="de-DE" sz="1200">
                <a:solidFill>
                  <a:prstClr val="black"/>
                </a:solidFill>
              </a:rPr>
              <a:pPr algn="r"/>
              <a:t>9</a:t>
            </a:fld>
            <a:endParaRPr lang="de-DE" sz="1200" dirty="0">
              <a:solidFill>
                <a:prstClr val="black"/>
              </a:solidFill>
            </a:endParaRPr>
          </a:p>
        </p:txBody>
      </p:sp>
      <p:sp>
        <p:nvSpPr>
          <p:cNvPr id="74755" name="Text Box 3"/>
          <p:cNvSpPr txBox="1">
            <a:spLocks noGrp="1" noChangeArrowheads="1"/>
          </p:cNvSpPr>
          <p:nvPr/>
        </p:nvSpPr>
        <p:spPr bwMode="auto">
          <a:xfrm>
            <a:off x="3887788" y="8689975"/>
            <a:ext cx="2970212" cy="454025"/>
          </a:xfrm>
          <a:prstGeom prst="rect">
            <a:avLst/>
          </a:prstGeom>
          <a:noFill/>
          <a:ln w="9525">
            <a:noFill/>
            <a:miter lim="800000"/>
            <a:headEnd/>
            <a:tailEnd/>
          </a:ln>
        </p:spPr>
        <p:txBody>
          <a:bodyPr lIns="94824" tIns="47416" rIns="94824" bIns="47416" anchor="b"/>
          <a:lstStyle/>
          <a:p>
            <a:pPr algn="r" defTabSz="947738"/>
            <a:fld id="{9D946AE9-4748-455A-A2CB-08CA8180F709}" type="slidenum">
              <a:rPr lang="en-GB" sz="1300">
                <a:solidFill>
                  <a:prstClr val="black"/>
                </a:solidFill>
              </a:rPr>
              <a:pPr algn="r" defTabSz="947738"/>
              <a:t>9</a:t>
            </a:fld>
            <a:endParaRPr lang="en-GB" sz="1300" dirty="0">
              <a:solidFill>
                <a:prstClr val="black"/>
              </a:solidFill>
            </a:endParaRPr>
          </a:p>
        </p:txBody>
      </p:sp>
      <p:sp>
        <p:nvSpPr>
          <p:cNvPr id="74756" name="Rectangle 2"/>
          <p:cNvSpPr>
            <a:spLocks noGrp="1" noRot="1" noChangeAspect="1" noChangeArrowheads="1" noTextEdit="1"/>
          </p:cNvSpPr>
          <p:nvPr>
            <p:ph type="sldImg"/>
          </p:nvPr>
        </p:nvSpPr>
        <p:spPr>
          <a:xfrm>
            <a:off x="1143000" y="685800"/>
            <a:ext cx="4573588" cy="3430588"/>
          </a:xfrm>
          <a:ln/>
        </p:spPr>
      </p:sp>
      <p:sp>
        <p:nvSpPr>
          <p:cNvPr id="74757" name="Rectangle 3"/>
          <p:cNvSpPr>
            <a:spLocks noGrp="1" noChangeArrowheads="1"/>
          </p:cNvSpPr>
          <p:nvPr>
            <p:ph type="body" idx="1"/>
          </p:nvPr>
        </p:nvSpPr>
        <p:spPr>
          <a:xfrm>
            <a:off x="914400" y="4343400"/>
            <a:ext cx="5029200" cy="4114800"/>
          </a:xfrm>
          <a:noFill/>
          <a:ln/>
        </p:spPr>
        <p:txBody>
          <a:bodyPr lIns="94824" tIns="47416" rIns="94824" bIns="47416"/>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40994" name="Rectangle 3"/>
          <p:cNvSpPr>
            <a:spLocks noGrp="1" noChangeArrowheads="1"/>
          </p:cNvSpPr>
          <p:nvPr>
            <p:ph type="subTitle" idx="1"/>
          </p:nvPr>
        </p:nvSpPr>
        <p:spPr>
          <a:xfrm>
            <a:off x="685800" y="4371975"/>
            <a:ext cx="8172450" cy="1266825"/>
          </a:xfrm>
        </p:spPr>
        <p:txBody>
          <a:bodyPr/>
          <a:lstStyle>
            <a:lvl1pPr marL="0" indent="0">
              <a:buFont typeface="Wingdings" pitchFamily="2" charset="2"/>
              <a:buNone/>
              <a:defRPr sz="2000"/>
            </a:lvl1pPr>
          </a:lstStyle>
          <a:p>
            <a:r>
              <a:rPr lang="de-DE"/>
              <a:t>Formatvorlage des Untertitelmasters durch Klicken bearbeiten</a:t>
            </a:r>
          </a:p>
        </p:txBody>
      </p:sp>
      <p:sp>
        <p:nvSpPr>
          <p:cNvPr id="340996" name="Rectangle 7"/>
          <p:cNvSpPr>
            <a:spLocks noGrp="1" noChangeArrowheads="1"/>
          </p:cNvSpPr>
          <p:nvPr>
            <p:ph type="ctrTitle"/>
          </p:nvPr>
        </p:nvSpPr>
        <p:spPr>
          <a:xfrm>
            <a:off x="685800" y="660400"/>
            <a:ext cx="5629275" cy="1470025"/>
          </a:xfrm>
        </p:spPr>
        <p:txBody>
          <a:bodyPr anchor="ctr"/>
          <a:lstStyle>
            <a:lvl1pPr>
              <a:lnSpc>
                <a:spcPct val="110000"/>
              </a:lnSpc>
              <a:defRPr sz="2600">
                <a:solidFill>
                  <a:schemeClr val="bg1"/>
                </a:solidFill>
              </a:defRPr>
            </a:lvl1pPr>
          </a:lstStyle>
          <a:p>
            <a:r>
              <a:rPr lang="de-DE"/>
              <a:t>Titelmasterformat durch Klicken bearbeiten</a:t>
            </a:r>
          </a:p>
        </p:txBody>
      </p:sp>
      <p:sp>
        <p:nvSpPr>
          <p:cNvPr id="5" name="Rectangle 5"/>
          <p:cNvSpPr>
            <a:spLocks noGrp="1" noChangeArrowheads="1"/>
          </p:cNvSpPr>
          <p:nvPr>
            <p:ph type="ftr" sz="quarter" idx="10"/>
          </p:nvPr>
        </p:nvSpPr>
        <p:spPr>
          <a:xfrm>
            <a:off x="3124200" y="6245225"/>
            <a:ext cx="2895600" cy="476250"/>
          </a:xfrm>
        </p:spPr>
        <p:txBody>
          <a:bodyPr/>
          <a:lstStyle>
            <a:lvl1pPr>
              <a:defRPr smtClean="0">
                <a:solidFill>
                  <a:schemeClr val="tx1"/>
                </a:solidFill>
              </a:defRPr>
            </a:lvl1pPr>
          </a:lstStyle>
          <a:p>
            <a:pPr>
              <a:defRPr/>
            </a:pPr>
            <a:endParaRPr lang="tr-T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5"/>
          <p:cNvSpPr>
            <a:spLocks noGrp="1" noChangeArrowheads="1"/>
          </p:cNvSpPr>
          <p:nvPr>
            <p:ph type="ftr" sz="quarter" idx="10"/>
          </p:nvPr>
        </p:nvSpPr>
        <p:spPr>
          <a:ln/>
        </p:spPr>
        <p:txBody>
          <a:bodyPr/>
          <a:lstStyle>
            <a:lvl1pPr>
              <a:defRPr/>
            </a:lvl1pPr>
          </a:lstStyle>
          <a:p>
            <a:pPr>
              <a:defRPr/>
            </a:pPr>
            <a:endParaRPr lang="tr-T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89725" y="411163"/>
            <a:ext cx="2130425" cy="539115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295275" y="411163"/>
            <a:ext cx="6242050" cy="53911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5"/>
          <p:cNvSpPr>
            <a:spLocks noGrp="1" noChangeArrowheads="1"/>
          </p:cNvSpPr>
          <p:nvPr>
            <p:ph type="ftr" sz="quarter" idx="10"/>
          </p:nvPr>
        </p:nvSpPr>
        <p:spPr>
          <a:ln/>
        </p:spPr>
        <p:txBody>
          <a:bodyPr/>
          <a:lstStyle>
            <a:lvl1pPr>
              <a:defRPr/>
            </a:lvl1pPr>
          </a:lstStyle>
          <a:p>
            <a:pPr>
              <a:defRPr/>
            </a:pPr>
            <a:endParaRPr lang="tr-T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5"/>
          <p:cNvSpPr>
            <a:spLocks noGrp="1" noChangeArrowheads="1"/>
          </p:cNvSpPr>
          <p:nvPr>
            <p:ph type="ftr" sz="quarter" idx="10"/>
          </p:nvPr>
        </p:nvSpPr>
        <p:spPr>
          <a:ln/>
        </p:spPr>
        <p:txBody>
          <a:bodyPr/>
          <a:lstStyle>
            <a:lvl1pPr>
              <a:defRPr/>
            </a:lvl1pPr>
          </a:lstStyle>
          <a:p>
            <a:pPr>
              <a:defRPr/>
            </a:pPr>
            <a:endParaRPr lang="tr-T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5"/>
          <p:cNvSpPr>
            <a:spLocks noGrp="1" noChangeArrowheads="1"/>
          </p:cNvSpPr>
          <p:nvPr>
            <p:ph type="ftr" sz="quarter" idx="10"/>
          </p:nvPr>
        </p:nvSpPr>
        <p:spPr>
          <a:ln/>
        </p:spPr>
        <p:txBody>
          <a:bodyPr/>
          <a:lstStyle>
            <a:lvl1pPr>
              <a:defRPr/>
            </a:lvl1pPr>
          </a:lstStyle>
          <a:p>
            <a:pPr>
              <a:defRPr/>
            </a:pPr>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295275" y="1489075"/>
            <a:ext cx="4186238" cy="43132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33913" y="1489075"/>
            <a:ext cx="4186237" cy="43132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5"/>
          <p:cNvSpPr>
            <a:spLocks noGrp="1" noChangeArrowheads="1"/>
          </p:cNvSpPr>
          <p:nvPr>
            <p:ph type="ftr" sz="quarter" idx="10"/>
          </p:nvPr>
        </p:nvSpPr>
        <p:spPr>
          <a:ln/>
        </p:spPr>
        <p:txBody>
          <a:bodyPr/>
          <a:lstStyle>
            <a:lvl1pPr>
              <a:defRPr/>
            </a:lvl1pPr>
          </a:lstStyle>
          <a:p>
            <a:pPr>
              <a:defRPr/>
            </a:pPr>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5"/>
          <p:cNvSpPr>
            <a:spLocks noGrp="1" noChangeArrowheads="1"/>
          </p:cNvSpPr>
          <p:nvPr>
            <p:ph type="ftr" sz="quarter" idx="10"/>
          </p:nvPr>
        </p:nvSpPr>
        <p:spPr>
          <a:ln/>
        </p:spPr>
        <p:txBody>
          <a:bodyPr/>
          <a:lstStyle>
            <a:lvl1pPr>
              <a:defRPr/>
            </a:lvl1pPr>
          </a:lstStyle>
          <a:p>
            <a:pPr>
              <a:defRPr/>
            </a:pPr>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Asıl başlık stili için tıklatın</a:t>
            </a:r>
            <a:endParaRPr lang="tr-TR" dirty="0"/>
          </a:p>
        </p:txBody>
      </p:sp>
      <p:sp>
        <p:nvSpPr>
          <p:cNvPr id="3" name="Rectangle 5"/>
          <p:cNvSpPr>
            <a:spLocks noGrp="1" noChangeArrowheads="1"/>
          </p:cNvSpPr>
          <p:nvPr>
            <p:ph type="ftr" sz="quarter" idx="10"/>
          </p:nvPr>
        </p:nvSpPr>
        <p:spPr>
          <a:ln/>
        </p:spPr>
        <p:txBody>
          <a:bodyPr/>
          <a:lstStyle>
            <a:lvl1pPr>
              <a:defRPr/>
            </a:lvl1pPr>
          </a:lstStyle>
          <a:p>
            <a:pPr>
              <a:defRPr/>
            </a:pPr>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5"/>
          <p:cNvSpPr>
            <a:spLocks noGrp="1" noChangeArrowheads="1"/>
          </p:cNvSpPr>
          <p:nvPr>
            <p:ph type="ftr" sz="quarter" idx="10"/>
          </p:nvPr>
        </p:nvSpPr>
        <p:spPr>
          <a:ln/>
        </p:spPr>
        <p:txBody>
          <a:bodyPr/>
          <a:lstStyle>
            <a:lvl1pPr>
              <a:defRPr/>
            </a:lvl1pPr>
          </a:lstStyle>
          <a:p>
            <a:pPr>
              <a:defRPr/>
            </a:pPr>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5"/>
          <p:cNvSpPr>
            <a:spLocks noGrp="1" noChangeArrowheads="1"/>
          </p:cNvSpPr>
          <p:nvPr>
            <p:ph type="ftr" sz="quarter" idx="10"/>
          </p:nvPr>
        </p:nvSpPr>
        <p:spPr>
          <a:ln/>
        </p:spPr>
        <p:txBody>
          <a:bodyPr/>
          <a:lstStyle>
            <a:lvl1pPr>
              <a:defRPr/>
            </a:lvl1pPr>
          </a:lstStyle>
          <a:p>
            <a:pPr>
              <a:defRPr/>
            </a:pPr>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bwMode="auto">
          <a:xfrm>
            <a:off x="295275" y="1489075"/>
            <a:ext cx="8524875" cy="43132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339971" name="Rectangle 5"/>
          <p:cNvSpPr>
            <a:spLocks noGrp="1" noChangeArrowheads="1"/>
          </p:cNvSpPr>
          <p:nvPr>
            <p:ph type="ftr" sz="quarter" idx="3"/>
          </p:nvPr>
        </p:nvSpPr>
        <p:spPr bwMode="gray">
          <a:xfrm>
            <a:off x="3124200" y="6365875"/>
            <a:ext cx="2895600" cy="247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000" noProof="1" smtClean="0">
                <a:solidFill>
                  <a:schemeClr val="bg1"/>
                </a:solidFill>
                <a:latin typeface="Arial" pitchFamily="34" charset="0"/>
                <a:cs typeface="Arial" pitchFamily="34" charset="0"/>
              </a:defRPr>
            </a:lvl1pPr>
          </a:lstStyle>
          <a:p>
            <a:pPr>
              <a:defRPr/>
            </a:pPr>
            <a:endParaRPr lang="tr-TR"/>
          </a:p>
        </p:txBody>
      </p:sp>
      <p:sp>
        <p:nvSpPr>
          <p:cNvPr id="4100" name="Rectangle 7"/>
          <p:cNvSpPr>
            <a:spLocks noGrp="1" noChangeArrowheads="1"/>
          </p:cNvSpPr>
          <p:nvPr>
            <p:ph type="title"/>
          </p:nvPr>
        </p:nvSpPr>
        <p:spPr bwMode="gray">
          <a:xfrm>
            <a:off x="300038" y="411163"/>
            <a:ext cx="8520112" cy="647700"/>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p>
            <a:pPr lvl="0"/>
            <a:r>
              <a:rPr lang="de-DE" smtClean="0"/>
              <a:t>Klicken Sie, um das Titelformat zu bearbeiten</a:t>
            </a:r>
          </a:p>
        </p:txBody>
      </p:sp>
      <p:sp>
        <p:nvSpPr>
          <p:cNvPr id="339973" name="Rectangle 5"/>
          <p:cNvSpPr>
            <a:spLocks noChangeArrowheads="1"/>
          </p:cNvSpPr>
          <p:nvPr/>
        </p:nvSpPr>
        <p:spPr bwMode="gray">
          <a:xfrm>
            <a:off x="219075" y="6365875"/>
            <a:ext cx="1343025" cy="247650"/>
          </a:xfrm>
          <a:prstGeom prst="rect">
            <a:avLst/>
          </a:prstGeom>
          <a:noFill/>
          <a:ln w="9525">
            <a:noFill/>
            <a:miter lim="800000"/>
            <a:headEnd/>
            <a:tailEnd/>
          </a:ln>
        </p:spPr>
        <p:txBody>
          <a:bodyPr/>
          <a:lstStyle/>
          <a:p>
            <a:pPr>
              <a:defRPr/>
            </a:pPr>
            <a:r>
              <a:rPr lang="de-DE" sz="1000">
                <a:latin typeface="Arial" pitchFamily="34" charset="0"/>
                <a:cs typeface="Arial" pitchFamily="34" charset="0"/>
              </a:rPr>
              <a:t>Page </a:t>
            </a:r>
            <a:r>
              <a:rPr lang="de-DE" sz="1000">
                <a:latin typeface="Arial" pitchFamily="34" charset="0"/>
                <a:cs typeface="Arial" pitchFamily="34" charset="0"/>
                <a:sym typeface="Wingdings" pitchFamily="2" charset="2"/>
              </a:rPr>
              <a:t></a:t>
            </a:r>
            <a:r>
              <a:rPr lang="de-DE" sz="1000">
                <a:latin typeface="Arial" pitchFamily="34" charset="0"/>
                <a:cs typeface="Arial" pitchFamily="34" charset="0"/>
              </a:rPr>
              <a:t> </a:t>
            </a:r>
            <a:fld id="{CF825FEF-9EFF-427A-BA79-FFBBF98227EB}" type="slidenum">
              <a:rPr lang="de-DE" sz="1000">
                <a:latin typeface="Arial" pitchFamily="34" charset="0"/>
                <a:cs typeface="Arial" pitchFamily="34" charset="0"/>
              </a:rPr>
              <a:pPr>
                <a:defRPr/>
              </a:pPr>
              <a:t>‹#›</a:t>
            </a:fld>
            <a:endParaRPr lang="de-DE" sz="1000">
              <a:latin typeface="Arial" pitchFamily="34" charset="0"/>
              <a:cs typeface="Arial" pitchFamily="34" charset="0"/>
            </a:endParaRPr>
          </a:p>
        </p:txBody>
      </p:sp>
      <p:grpSp>
        <p:nvGrpSpPr>
          <p:cNvPr id="4102" name="Group 6"/>
          <p:cNvGrpSpPr>
            <a:grpSpLocks/>
          </p:cNvGrpSpPr>
          <p:nvPr/>
        </p:nvGrpSpPr>
        <p:grpSpPr bwMode="auto">
          <a:xfrm>
            <a:off x="6646863" y="6181725"/>
            <a:ext cx="2225675" cy="392113"/>
            <a:chOff x="3316" y="1854"/>
            <a:chExt cx="2110" cy="372"/>
          </a:xfrm>
        </p:grpSpPr>
        <p:pic>
          <p:nvPicPr>
            <p:cNvPr id="4103" name="Picture 12" descr="Logo_ptl_für schwarz"/>
            <p:cNvPicPr>
              <a:picLocks noChangeAspect="1" noChangeArrowheads="1"/>
            </p:cNvPicPr>
            <p:nvPr userDrawn="1"/>
          </p:nvPicPr>
          <p:blipFill>
            <a:blip r:embed="rId14" cstate="print"/>
            <a:srcRect/>
            <a:stretch>
              <a:fillRect/>
            </a:stretch>
          </p:blipFill>
          <p:spPr bwMode="auto">
            <a:xfrm>
              <a:off x="3316" y="1854"/>
              <a:ext cx="2110" cy="372"/>
            </a:xfrm>
            <a:prstGeom prst="rect">
              <a:avLst/>
            </a:prstGeom>
            <a:noFill/>
            <a:ln w="9525">
              <a:noFill/>
              <a:miter lim="800000"/>
              <a:headEnd/>
              <a:tailEnd/>
            </a:ln>
          </p:spPr>
        </p:pic>
        <p:pic>
          <p:nvPicPr>
            <p:cNvPr id="4104" name="Picture 12" descr="Logo_ptl_für schwarz"/>
            <p:cNvPicPr>
              <a:picLocks noChangeAspect="1" noChangeArrowheads="1"/>
            </p:cNvPicPr>
            <p:nvPr userDrawn="1"/>
          </p:nvPicPr>
          <p:blipFill>
            <a:blip r:embed="rId14" cstate="print">
              <a:lum bright="-46000" contrast="-12000"/>
            </a:blip>
            <a:srcRect r="30521" b="-2"/>
            <a:stretch>
              <a:fillRect/>
            </a:stretch>
          </p:blipFill>
          <p:spPr bwMode="auto">
            <a:xfrm>
              <a:off x="3316" y="1854"/>
              <a:ext cx="1466" cy="372"/>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95"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iming>
    <p:tnLst>
      <p:par>
        <p:cTn id="1" dur="indefinite" restart="never" nodeType="tmRoot"/>
      </p:par>
    </p:tnLst>
  </p:timing>
  <p:txStyles>
    <p:titleStyle>
      <a:lvl1pPr algn="l" rtl="0" eaLnBrk="0" fontAlgn="base" hangingPunct="0">
        <a:lnSpc>
          <a:spcPct val="90000"/>
        </a:lnSpc>
        <a:spcBef>
          <a:spcPct val="0"/>
        </a:spcBef>
        <a:spcAft>
          <a:spcPct val="0"/>
        </a:spcAft>
        <a:defRPr sz="2400" b="1">
          <a:solidFill>
            <a:schemeClr val="tx1"/>
          </a:solidFill>
          <a:latin typeface="+mj-lt"/>
          <a:ea typeface="+mj-ea"/>
          <a:cs typeface="+mj-cs"/>
        </a:defRPr>
      </a:lvl1pPr>
      <a:lvl2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2pPr>
      <a:lvl3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3pPr>
      <a:lvl4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4pPr>
      <a:lvl5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5pPr>
      <a:lvl6pPr marL="457200" algn="l" rtl="0" fontAlgn="base">
        <a:lnSpc>
          <a:spcPct val="90000"/>
        </a:lnSpc>
        <a:spcBef>
          <a:spcPct val="0"/>
        </a:spcBef>
        <a:spcAft>
          <a:spcPct val="0"/>
        </a:spcAft>
        <a:defRPr sz="2400" b="1">
          <a:solidFill>
            <a:schemeClr val="tx1"/>
          </a:solidFill>
          <a:latin typeface="Arial" pitchFamily="34" charset="0"/>
          <a:cs typeface="Arial" pitchFamily="34" charset="0"/>
        </a:defRPr>
      </a:lvl6pPr>
      <a:lvl7pPr marL="914400" algn="l" rtl="0" fontAlgn="base">
        <a:lnSpc>
          <a:spcPct val="90000"/>
        </a:lnSpc>
        <a:spcBef>
          <a:spcPct val="0"/>
        </a:spcBef>
        <a:spcAft>
          <a:spcPct val="0"/>
        </a:spcAft>
        <a:defRPr sz="2400" b="1">
          <a:solidFill>
            <a:schemeClr val="tx1"/>
          </a:solidFill>
          <a:latin typeface="Arial" pitchFamily="34" charset="0"/>
          <a:cs typeface="Arial" pitchFamily="34" charset="0"/>
        </a:defRPr>
      </a:lvl7pPr>
      <a:lvl8pPr marL="1371600" algn="l" rtl="0" fontAlgn="base">
        <a:lnSpc>
          <a:spcPct val="90000"/>
        </a:lnSpc>
        <a:spcBef>
          <a:spcPct val="0"/>
        </a:spcBef>
        <a:spcAft>
          <a:spcPct val="0"/>
        </a:spcAft>
        <a:defRPr sz="2400" b="1">
          <a:solidFill>
            <a:schemeClr val="tx1"/>
          </a:solidFill>
          <a:latin typeface="Arial" pitchFamily="34" charset="0"/>
          <a:cs typeface="Arial" pitchFamily="34" charset="0"/>
        </a:defRPr>
      </a:lvl8pPr>
      <a:lvl9pPr marL="1828800" algn="l" rtl="0" fontAlgn="base">
        <a:lnSpc>
          <a:spcPct val="90000"/>
        </a:lnSpc>
        <a:spcBef>
          <a:spcPct val="0"/>
        </a:spcBef>
        <a:spcAft>
          <a:spcPct val="0"/>
        </a:spcAft>
        <a:defRPr sz="2400" b="1">
          <a:solidFill>
            <a:schemeClr val="tx1"/>
          </a:solidFill>
          <a:latin typeface="Arial" pitchFamily="34" charset="0"/>
          <a:cs typeface="Arial" pitchFamily="34" charset="0"/>
        </a:defRPr>
      </a:lvl9pPr>
    </p:titleStyle>
    <p:bodyStyle>
      <a:lvl1pPr marL="180975" indent="-180975" algn="l" rtl="0" eaLnBrk="0" fontAlgn="base" hangingPunct="0">
        <a:spcBef>
          <a:spcPct val="20000"/>
        </a:spcBef>
        <a:spcAft>
          <a:spcPct val="0"/>
        </a:spcAft>
        <a:buFont typeface="Wingdings" pitchFamily="2" charset="2"/>
        <a:buChar char="§"/>
        <a:defRPr>
          <a:solidFill>
            <a:schemeClr val="tx1"/>
          </a:solidFill>
          <a:latin typeface="+mn-lt"/>
          <a:ea typeface="+mn-ea"/>
          <a:cs typeface="+mn-cs"/>
        </a:defRPr>
      </a:lvl1pPr>
      <a:lvl2pPr marL="444500" indent="-261938" algn="l" rtl="0" eaLnBrk="0" fontAlgn="base" hangingPunct="0">
        <a:spcBef>
          <a:spcPct val="20000"/>
        </a:spcBef>
        <a:spcAft>
          <a:spcPct val="0"/>
        </a:spcAft>
        <a:buChar char="–"/>
        <a:defRPr>
          <a:solidFill>
            <a:schemeClr val="tx1"/>
          </a:solidFill>
          <a:latin typeface="+mn-lt"/>
          <a:cs typeface="+mn-cs"/>
        </a:defRPr>
      </a:lvl2pPr>
      <a:lvl3pPr marL="720725" indent="-274638" algn="l" rtl="0" eaLnBrk="0" fontAlgn="base" hangingPunct="0">
        <a:spcBef>
          <a:spcPct val="20000"/>
        </a:spcBef>
        <a:spcAft>
          <a:spcPct val="0"/>
        </a:spcAft>
        <a:buChar char="•"/>
        <a:defRPr>
          <a:solidFill>
            <a:schemeClr val="tx1"/>
          </a:solidFill>
          <a:latin typeface="+mn-lt"/>
          <a:cs typeface="+mn-cs"/>
        </a:defRPr>
      </a:lvl3pPr>
      <a:lvl4pPr marL="987425" indent="-265113" algn="l" rtl="0" eaLnBrk="0" fontAlgn="base" hangingPunct="0">
        <a:spcBef>
          <a:spcPct val="20000"/>
        </a:spcBef>
        <a:spcAft>
          <a:spcPct val="0"/>
        </a:spcAft>
        <a:buChar char="–"/>
        <a:defRPr>
          <a:solidFill>
            <a:schemeClr val="tx1"/>
          </a:solidFill>
          <a:latin typeface="+mn-lt"/>
          <a:cs typeface="+mn-cs"/>
        </a:defRPr>
      </a:lvl4pPr>
      <a:lvl5pPr marL="1254125" indent="-265113" algn="l" rtl="0" eaLnBrk="0" fontAlgn="base" hangingPunct="0">
        <a:spcBef>
          <a:spcPct val="20000"/>
        </a:spcBef>
        <a:spcAft>
          <a:spcPct val="0"/>
        </a:spcAft>
        <a:buChar char="»"/>
        <a:defRPr>
          <a:solidFill>
            <a:schemeClr val="tx1"/>
          </a:solidFill>
          <a:latin typeface="+mn-lt"/>
          <a:cs typeface="+mn-cs"/>
        </a:defRPr>
      </a:lvl5pPr>
      <a:lvl6pPr marL="1711325" indent="-265113" algn="l" rtl="0" fontAlgn="base">
        <a:spcBef>
          <a:spcPct val="20000"/>
        </a:spcBef>
        <a:spcAft>
          <a:spcPct val="0"/>
        </a:spcAft>
        <a:buChar char="»"/>
        <a:defRPr>
          <a:solidFill>
            <a:schemeClr val="tx1"/>
          </a:solidFill>
          <a:latin typeface="+mn-lt"/>
          <a:cs typeface="+mn-cs"/>
        </a:defRPr>
      </a:lvl6pPr>
      <a:lvl7pPr marL="2168525" indent="-265113" algn="l" rtl="0" fontAlgn="base">
        <a:spcBef>
          <a:spcPct val="20000"/>
        </a:spcBef>
        <a:spcAft>
          <a:spcPct val="0"/>
        </a:spcAft>
        <a:buChar char="»"/>
        <a:defRPr>
          <a:solidFill>
            <a:schemeClr val="tx1"/>
          </a:solidFill>
          <a:latin typeface="+mn-lt"/>
          <a:cs typeface="+mn-cs"/>
        </a:defRPr>
      </a:lvl7pPr>
      <a:lvl8pPr marL="2625725" indent="-265113" algn="l" rtl="0" fontAlgn="base">
        <a:spcBef>
          <a:spcPct val="20000"/>
        </a:spcBef>
        <a:spcAft>
          <a:spcPct val="0"/>
        </a:spcAft>
        <a:buChar char="»"/>
        <a:defRPr>
          <a:solidFill>
            <a:schemeClr val="tx1"/>
          </a:solidFill>
          <a:latin typeface="+mn-lt"/>
          <a:cs typeface="+mn-cs"/>
        </a:defRPr>
      </a:lvl8pPr>
      <a:lvl9pPr marL="3082925" indent="-265113" algn="l" rtl="0" fontAlgn="base">
        <a:spcBef>
          <a:spcPct val="20000"/>
        </a:spcBef>
        <a:spcAft>
          <a:spcPct val="0"/>
        </a:spcAft>
        <a:buChar char="»"/>
        <a:defRPr>
          <a:solidFill>
            <a:schemeClr val="tx1"/>
          </a:solidFill>
          <a:latin typeface="+mn-lt"/>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6.xml"/><Relationship Id="rId5" Type="http://schemas.openxmlformats.org/officeDocument/2006/relationships/image" Target="../media/image6.jpg"/><Relationship Id="rId4" Type="http://schemas.openxmlformats.org/officeDocument/2006/relationships/image" Target="../media/image5.jp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6.xml"/><Relationship Id="rId5" Type="http://schemas.openxmlformats.org/officeDocument/2006/relationships/image" Target="../media/image6.jpg"/><Relationship Id="rId4" Type="http://schemas.openxmlformats.org/officeDocument/2006/relationships/image" Target="../media/image5.jp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 Id="rId5" Type="http://schemas.openxmlformats.org/officeDocument/2006/relationships/image" Target="../media/image6.jpg"/><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Dikdörtgen"/>
          <p:cNvSpPr/>
          <p:nvPr/>
        </p:nvSpPr>
        <p:spPr>
          <a:xfrm>
            <a:off x="176274" y="364980"/>
            <a:ext cx="8791574" cy="1631216"/>
          </a:xfrm>
          <a:prstGeom prst="rect">
            <a:avLst/>
          </a:prstGeom>
          <a:noFill/>
          <a:ln>
            <a:noFill/>
          </a:ln>
          <a:effectLst>
            <a:glow rad="228600">
              <a:schemeClr val="accent4">
                <a:satMod val="175000"/>
                <a:alpha val="40000"/>
              </a:schemeClr>
            </a:glow>
            <a:outerShdw blurRad="107950" dist="12700" dir="5400000" algn="ctr">
              <a:srgbClr val="7DC4FF"/>
            </a:outerShdw>
            <a:softEdge rad="127000"/>
          </a:effectLst>
          <a:scene3d>
            <a:camera prst="orthographicFront">
              <a:rot lat="0" lon="0" rev="0"/>
            </a:camera>
            <a:lightRig rig="soft" dir="t">
              <a:rot lat="0" lon="0" rev="0"/>
            </a:lightRig>
          </a:scene3d>
          <a:sp3d prstMaterial="dkEdge">
            <a:bevelT w="63500" h="63500"/>
            <a:contourClr>
              <a:schemeClr val="bg2">
                <a:lumMod val="20000"/>
                <a:lumOff val="80000"/>
              </a:schemeClr>
            </a:contourClr>
          </a:sp3d>
        </p:spPr>
        <p:txBody>
          <a:bodyPr wrap="square" anchor="ctr" anchorCtr="1">
            <a:spAutoFit/>
          </a:bodyPr>
          <a:lstStyle/>
          <a:p>
            <a:pPr algn="ctr">
              <a:defRPr/>
            </a:pPr>
            <a:r>
              <a:rPr lang="tr-TR" sz="10000" dirty="0" smtClean="0">
                <a:ln w="38100">
                  <a:solidFill>
                    <a:schemeClr val="bg2">
                      <a:lumMod val="40000"/>
                      <a:lumOff val="60000"/>
                    </a:schemeClr>
                  </a:solidFill>
                  <a:prstDash val="solid"/>
                  <a:miter lim="800000"/>
                </a:ln>
                <a:noFill/>
                <a:effectLst>
                  <a:outerShdw blurRad="76200" dist="50800" dir="5400000" algn="tl">
                    <a:schemeClr val="tx1"/>
                  </a:outerShdw>
                </a:effectLst>
                <a:latin typeface="Cambria" pitchFamily="18" charset="0"/>
              </a:rPr>
              <a:t>İstanbulUzman</a:t>
            </a:r>
            <a:endParaRPr lang="tr-TR" sz="10000" dirty="0">
              <a:ln w="38100">
                <a:solidFill>
                  <a:schemeClr val="bg2">
                    <a:lumMod val="40000"/>
                    <a:lumOff val="60000"/>
                  </a:schemeClr>
                </a:solidFill>
                <a:prstDash val="solid"/>
                <a:miter lim="800000"/>
              </a:ln>
              <a:noFill/>
              <a:effectLst>
                <a:outerShdw blurRad="76200" dist="50800" dir="5400000" algn="tl">
                  <a:schemeClr val="tx1"/>
                </a:outerShdw>
              </a:effectLst>
              <a:latin typeface="Cambria" pitchFamily="18" charset="0"/>
            </a:endParaRPr>
          </a:p>
        </p:txBody>
      </p:sp>
      <p:sp>
        <p:nvSpPr>
          <p:cNvPr id="4" name="3 Dikdörtgen"/>
          <p:cNvSpPr/>
          <p:nvPr/>
        </p:nvSpPr>
        <p:spPr>
          <a:xfrm>
            <a:off x="116163" y="3212882"/>
            <a:ext cx="8945949" cy="3046988"/>
          </a:xfrm>
          <a:prstGeom prst="rect">
            <a:avLst/>
          </a:prstGeom>
          <a:noFill/>
          <a:ln>
            <a:noFill/>
          </a:ln>
          <a:effectLst>
            <a:glow rad="228600">
              <a:schemeClr val="accent4">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prstMaterial="matte">
            <a:bevelT w="63500" h="63500"/>
            <a:contourClr>
              <a:schemeClr val="bg1">
                <a:lumMod val="85000"/>
              </a:schemeClr>
            </a:contourClr>
          </a:sp3d>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algn="ctr">
              <a:defRPr/>
            </a:pPr>
            <a:r>
              <a:rPr lang="tr-TR" sz="9600" b="1" i="1" dirty="0" smtClean="0">
                <a:ln w="50800"/>
                <a:solidFill>
                  <a:schemeClr val="bg2">
                    <a:lumMod val="60000"/>
                    <a:lumOff val="40000"/>
                  </a:schemeClr>
                </a:solidFill>
                <a:effectLst>
                  <a:glow rad="139700">
                    <a:schemeClr val="accent4">
                      <a:satMod val="175000"/>
                      <a:alpha val="40000"/>
                    </a:schemeClr>
                  </a:glow>
                </a:effectLst>
                <a:latin typeface="Cambria" pitchFamily="18" charset="0"/>
              </a:rPr>
              <a:t>Fiziksel </a:t>
            </a:r>
          </a:p>
          <a:p>
            <a:pPr algn="ctr">
              <a:defRPr/>
            </a:pPr>
            <a:r>
              <a:rPr lang="tr-TR" sz="9600" b="1" i="1" dirty="0" smtClean="0">
                <a:ln w="50800"/>
                <a:solidFill>
                  <a:schemeClr val="bg2">
                    <a:lumMod val="60000"/>
                    <a:lumOff val="40000"/>
                  </a:schemeClr>
                </a:solidFill>
                <a:effectLst>
                  <a:glow rad="139700">
                    <a:schemeClr val="accent4">
                      <a:satMod val="175000"/>
                      <a:alpha val="40000"/>
                    </a:schemeClr>
                  </a:glow>
                </a:effectLst>
                <a:latin typeface="Cambria" pitchFamily="18" charset="0"/>
              </a:rPr>
              <a:t>Risk Etkenleri</a:t>
            </a:r>
            <a:endParaRPr lang="tr-TR" sz="9600" b="1" i="1" dirty="0">
              <a:ln w="50800"/>
              <a:solidFill>
                <a:schemeClr val="bg2">
                  <a:lumMod val="60000"/>
                  <a:lumOff val="40000"/>
                </a:schemeClr>
              </a:solidFill>
              <a:effectLst>
                <a:glow rad="139700">
                  <a:schemeClr val="accent4">
                    <a:satMod val="175000"/>
                    <a:alpha val="40000"/>
                  </a:schemeClr>
                </a:glow>
              </a:effectLst>
              <a:latin typeface="Cambria" pitchFamily="18" charset="0"/>
            </a:endParaRPr>
          </a:p>
        </p:txBody>
      </p:sp>
      <p:sp>
        <p:nvSpPr>
          <p:cNvPr id="5" name="Rectangle 3"/>
          <p:cNvSpPr txBox="1">
            <a:spLocks noChangeArrowheads="1"/>
          </p:cNvSpPr>
          <p:nvPr/>
        </p:nvSpPr>
        <p:spPr bwMode="auto">
          <a:xfrm>
            <a:off x="6909185" y="6376921"/>
            <a:ext cx="2111990" cy="51520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defRPr/>
            </a:pPr>
            <a:r>
              <a:rPr lang="tr-TR" b="1" noProof="1" smtClean="0">
                <a:solidFill>
                  <a:srgbClr val="575757"/>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İSTANBUL</a:t>
            </a:r>
            <a:r>
              <a:rPr lang="tr-TR" b="1" noProof="1" smtClean="0">
                <a:solidFill>
                  <a:schemeClr val="accent6">
                    <a:lumMod val="60000"/>
                    <a:lumOff val="40000"/>
                  </a:scheme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UZMAN</a:t>
            </a:r>
            <a:endParaRPr lang="en-GB" b="1" dirty="0" smtClean="0">
              <a:solidFill>
                <a:schemeClr val="accent6">
                  <a:lumMod val="60000"/>
                  <a:lumOff val="40000"/>
                </a:scheme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endParaRPr>
          </a:p>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defRPr/>
            </a:pPr>
            <a:endParaRPr kumimoji="0" lang="en-GB" sz="1800" b="1" i="0" u="none" strike="noStrike" kern="0" cap="none" spc="0" normalizeH="0" baseline="0" noProof="0" dirty="0" smtClean="0">
              <a:ln>
                <a:noFill/>
              </a:ln>
              <a:solidFill>
                <a:schemeClr val="bg1">
                  <a:lumMod val="65000"/>
                </a:schemeClr>
              </a:solidFill>
              <a:effectLst>
                <a:outerShdw blurRad="75057" dist="38100" dir="5400000" sy="-20000" rotWithShape="0">
                  <a:prstClr val="black">
                    <a:alpha val="25000"/>
                  </a:prstClr>
                </a:outerShdw>
                <a:reflection blurRad="6350" stA="55000" endA="50" endPos="85000" dist="29997" dir="5400000" sy="-100000" algn="bl" rotWithShape="0"/>
              </a:effectLst>
              <a:uLnTx/>
              <a:uFillTx/>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Freeform 2"/>
          <p:cNvSpPr>
            <a:spLocks/>
          </p:cNvSpPr>
          <p:nvPr/>
        </p:nvSpPr>
        <p:spPr bwMode="auto">
          <a:xfrm>
            <a:off x="412750" y="1546225"/>
            <a:ext cx="2244725" cy="3825875"/>
          </a:xfrm>
          <a:custGeom>
            <a:avLst/>
            <a:gdLst>
              <a:gd name="T0" fmla="*/ 0 w 1414"/>
              <a:gd name="T1" fmla="*/ 706 h 2410"/>
              <a:gd name="T2" fmla="*/ 409 w 1414"/>
              <a:gd name="T3" fmla="*/ 0 h 2410"/>
              <a:gd name="T4" fmla="*/ 1414 w 1414"/>
              <a:gd name="T5" fmla="*/ 2 h 2410"/>
              <a:gd name="T6" fmla="*/ 1411 w 1414"/>
              <a:gd name="T7" fmla="*/ 2410 h 2410"/>
              <a:gd name="T8" fmla="*/ 0 w 1414"/>
              <a:gd name="T9" fmla="*/ 706 h 2410"/>
              <a:gd name="T10" fmla="*/ 0 60000 65536"/>
              <a:gd name="T11" fmla="*/ 0 60000 65536"/>
              <a:gd name="T12" fmla="*/ 0 60000 65536"/>
              <a:gd name="T13" fmla="*/ 0 60000 65536"/>
              <a:gd name="T14" fmla="*/ 0 60000 65536"/>
              <a:gd name="T15" fmla="*/ 0 w 1414"/>
              <a:gd name="T16" fmla="*/ 0 h 2410"/>
              <a:gd name="T17" fmla="*/ 1414 w 1414"/>
              <a:gd name="T18" fmla="*/ 2410 h 2410"/>
            </a:gdLst>
            <a:ahLst/>
            <a:cxnLst>
              <a:cxn ang="T10">
                <a:pos x="T0" y="T1"/>
              </a:cxn>
              <a:cxn ang="T11">
                <a:pos x="T2" y="T3"/>
              </a:cxn>
              <a:cxn ang="T12">
                <a:pos x="T4" y="T5"/>
              </a:cxn>
              <a:cxn ang="T13">
                <a:pos x="T6" y="T7"/>
              </a:cxn>
              <a:cxn ang="T14">
                <a:pos x="T8" y="T9"/>
              </a:cxn>
            </a:cxnLst>
            <a:rect l="T15" t="T16" r="T17" b="T18"/>
            <a:pathLst>
              <a:path w="1414" h="2410">
                <a:moveTo>
                  <a:pt x="0" y="706"/>
                </a:moveTo>
                <a:lnTo>
                  <a:pt x="409" y="0"/>
                </a:lnTo>
                <a:lnTo>
                  <a:pt x="1414" y="2"/>
                </a:lnTo>
                <a:lnTo>
                  <a:pt x="1411" y="2410"/>
                </a:lnTo>
                <a:lnTo>
                  <a:pt x="0" y="706"/>
                </a:lnTo>
                <a:close/>
              </a:path>
            </a:pathLst>
          </a:custGeom>
          <a:solidFill>
            <a:srgbClr val="C0C0C0">
              <a:alpha val="50195"/>
            </a:srgbClr>
          </a:solidFill>
          <a:ln w="9525">
            <a:noFill/>
            <a:round/>
            <a:headEnd/>
            <a:tailEnd/>
          </a:ln>
        </p:spPr>
        <p:txBody>
          <a:bodyPr/>
          <a:lstStyle/>
          <a:p>
            <a:endParaRPr lang="tr-TR" dirty="0">
              <a:solidFill>
                <a:srgbClr val="000000"/>
              </a:solidFill>
            </a:endParaRPr>
          </a:p>
        </p:txBody>
      </p:sp>
      <p:sp>
        <p:nvSpPr>
          <p:cNvPr id="58456" name="Rectangle 11"/>
          <p:cNvSpPr>
            <a:spLocks noChangeArrowheads="1"/>
          </p:cNvSpPr>
          <p:nvPr/>
        </p:nvSpPr>
        <p:spPr bwMode="gray">
          <a:xfrm>
            <a:off x="2657475" y="1555750"/>
            <a:ext cx="6143625" cy="360363"/>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288000" tIns="0" rIns="0" bIns="0" anchor="ctr"/>
          <a:lstStyle/>
          <a:p>
            <a:pPr defTabSz="801688" eaLnBrk="0" hangingPunct="0">
              <a:defRPr/>
            </a:pPr>
            <a:r>
              <a:rPr lang="tr-TR" sz="2000" b="1" noProof="1">
                <a:solidFill>
                  <a:srgbClr val="FFFFFF"/>
                </a:solidFill>
                <a:effectLst>
                  <a:outerShdw blurRad="38100" dist="38100" dir="2700000" algn="tl">
                    <a:srgbClr val="000000">
                      <a:alpha val="43137"/>
                    </a:srgbClr>
                  </a:outerShdw>
                </a:effectLst>
                <a:latin typeface="Calibri" pitchFamily="34" charset="0"/>
                <a:cs typeface="Calibri" pitchFamily="34" charset="0"/>
              </a:rPr>
              <a:t>Konu; Fiziksel Risk Etmenleri</a:t>
            </a:r>
          </a:p>
        </p:txBody>
      </p:sp>
      <p:sp>
        <p:nvSpPr>
          <p:cNvPr id="58457" name="Rectangle 5"/>
          <p:cNvSpPr>
            <a:spLocks noChangeArrowheads="1"/>
          </p:cNvSpPr>
          <p:nvPr/>
        </p:nvSpPr>
        <p:spPr bwMode="gray">
          <a:xfrm>
            <a:off x="2657474" y="1922463"/>
            <a:ext cx="6143625" cy="3449637"/>
          </a:xfrm>
          <a:prstGeom prst="rect">
            <a:avLst/>
          </a:prstGeom>
          <a:solidFill>
            <a:schemeClr val="bg1"/>
          </a:solidFill>
          <a:ln w="12700">
            <a:solidFill>
              <a:srgbClr val="DDDDDD"/>
            </a:solidFill>
            <a:miter lim="800000"/>
            <a:headEnd/>
            <a:tailEnd/>
          </a:ln>
          <a:effectLst>
            <a:outerShdw dist="53882" dir="2700000" algn="ctr" rotWithShape="0">
              <a:srgbClr val="808080">
                <a:alpha val="50000"/>
              </a:srgbClr>
            </a:outerShdw>
          </a:effectLst>
        </p:spPr>
        <p:txBody>
          <a:bodyPr lIns="108000" tIns="108000" rIns="144000" bIns="72000"/>
          <a:lstStyle/>
          <a:p>
            <a:pPr>
              <a:spcAft>
                <a:spcPts val="0"/>
              </a:spcAft>
              <a:buClr>
                <a:srgbClr val="292929"/>
              </a:buClr>
              <a:defRPr/>
            </a:pPr>
            <a:r>
              <a:rPr lang="tr-TR" sz="2000" b="1" i="1" dirty="0" smtClean="0">
                <a:solidFill>
                  <a:srgbClr val="000000"/>
                </a:solidFill>
                <a:latin typeface="Calibri" pitchFamily="34" charset="0"/>
                <a:cs typeface="Calibri" pitchFamily="34" charset="0"/>
              </a:rPr>
              <a:t>38. Gürültüden </a:t>
            </a:r>
            <a:r>
              <a:rPr lang="tr-TR" sz="2000" b="1" i="1" dirty="0">
                <a:solidFill>
                  <a:srgbClr val="000000"/>
                </a:solidFill>
                <a:latin typeface="Calibri" pitchFamily="34" charset="0"/>
                <a:cs typeface="Calibri" pitchFamily="34" charset="0"/>
              </a:rPr>
              <a:t>kaynaklanan işitme kayıpları </a:t>
            </a:r>
            <a:r>
              <a:rPr lang="tr-TR" sz="2000" b="1" i="1" dirty="0" smtClean="0">
                <a:solidFill>
                  <a:srgbClr val="000000"/>
                </a:solidFill>
                <a:latin typeface="Calibri" pitchFamily="34" charset="0"/>
                <a:cs typeface="Calibri" pitchFamily="34" charset="0"/>
              </a:rPr>
              <a:t>için kanuni </a:t>
            </a:r>
            <a:r>
              <a:rPr lang="tr-TR" sz="2000" b="1" i="1" dirty="0">
                <a:solidFill>
                  <a:srgbClr val="000000"/>
                </a:solidFill>
                <a:latin typeface="Calibri" pitchFamily="34" charset="0"/>
                <a:cs typeface="Calibri" pitchFamily="34" charset="0"/>
              </a:rPr>
              <a:t>yükümlülük süresi </a:t>
            </a:r>
            <a:r>
              <a:rPr lang="tr-TR" sz="2000" b="1" i="1" dirty="0" smtClean="0">
                <a:solidFill>
                  <a:srgbClr val="000000"/>
                </a:solidFill>
                <a:latin typeface="Calibri" pitchFamily="34" charset="0"/>
                <a:cs typeface="Calibri" pitchFamily="34" charset="0"/>
              </a:rPr>
              <a:t>aşağıdakilerden hangisidir</a:t>
            </a:r>
            <a:r>
              <a:rPr lang="tr-TR" sz="2000" b="1" i="1" dirty="0">
                <a:solidFill>
                  <a:srgbClr val="000000"/>
                </a:solidFill>
                <a:latin typeface="Calibri" pitchFamily="34" charset="0"/>
                <a:cs typeface="Calibri" pitchFamily="34" charset="0"/>
              </a:rPr>
              <a:t>?</a:t>
            </a:r>
          </a:p>
          <a:p>
            <a:pPr marL="914400" lvl="1" indent="-457200">
              <a:spcAft>
                <a:spcPts val="0"/>
              </a:spcAft>
              <a:buClr>
                <a:srgbClr val="292929"/>
              </a:buClr>
              <a:buFont typeface="+mj-lt"/>
              <a:buAutoNum type="alphaUcPeriod"/>
              <a:defRPr/>
            </a:pPr>
            <a:r>
              <a:rPr lang="tr-TR" i="1" dirty="0" smtClean="0">
                <a:solidFill>
                  <a:srgbClr val="000000"/>
                </a:solidFill>
                <a:latin typeface="Calibri" pitchFamily="34" charset="0"/>
                <a:cs typeface="Calibri" pitchFamily="34" charset="0"/>
              </a:rPr>
              <a:t>6 </a:t>
            </a:r>
            <a:r>
              <a:rPr lang="tr-TR" i="1" dirty="0">
                <a:solidFill>
                  <a:srgbClr val="000000"/>
                </a:solidFill>
                <a:latin typeface="Calibri" pitchFamily="34" charset="0"/>
                <a:cs typeface="Calibri" pitchFamily="34" charset="0"/>
              </a:rPr>
              <a:t>gün	</a:t>
            </a:r>
          </a:p>
          <a:p>
            <a:pPr marL="914400" lvl="1" indent="-457200">
              <a:spcAft>
                <a:spcPts val="0"/>
              </a:spcAft>
              <a:buClr>
                <a:srgbClr val="292929"/>
              </a:buClr>
              <a:buFont typeface="+mj-lt"/>
              <a:buAutoNum type="alphaUcPeriod"/>
              <a:defRPr/>
            </a:pPr>
            <a:r>
              <a:rPr lang="tr-TR" i="1" dirty="0" smtClean="0">
                <a:solidFill>
                  <a:srgbClr val="000000"/>
                </a:solidFill>
                <a:latin typeface="Calibri" pitchFamily="34" charset="0"/>
                <a:cs typeface="Calibri" pitchFamily="34" charset="0"/>
              </a:rPr>
              <a:t>6 </a:t>
            </a:r>
            <a:r>
              <a:rPr lang="tr-TR" i="1" dirty="0">
                <a:solidFill>
                  <a:srgbClr val="000000"/>
                </a:solidFill>
                <a:latin typeface="Calibri" pitchFamily="34" charset="0"/>
                <a:cs typeface="Calibri" pitchFamily="34" charset="0"/>
              </a:rPr>
              <a:t>hafta</a:t>
            </a:r>
          </a:p>
          <a:p>
            <a:pPr marL="914400" lvl="1" indent="-457200">
              <a:spcAft>
                <a:spcPts val="0"/>
              </a:spcAft>
              <a:buClr>
                <a:srgbClr val="292929"/>
              </a:buClr>
              <a:buFont typeface="+mj-lt"/>
              <a:buAutoNum type="alphaUcPeriod"/>
              <a:defRPr/>
            </a:pPr>
            <a:r>
              <a:rPr lang="tr-TR" b="1" i="1" dirty="0" smtClean="0">
                <a:solidFill>
                  <a:srgbClr val="FF0000"/>
                </a:solidFill>
                <a:latin typeface="Calibri" pitchFamily="34" charset="0"/>
                <a:cs typeface="Calibri" pitchFamily="34" charset="0"/>
              </a:rPr>
              <a:t>6 </a:t>
            </a:r>
            <a:r>
              <a:rPr lang="tr-TR" b="1" i="1" dirty="0">
                <a:solidFill>
                  <a:srgbClr val="FF0000"/>
                </a:solidFill>
                <a:latin typeface="Calibri" pitchFamily="34" charset="0"/>
                <a:cs typeface="Calibri" pitchFamily="34" charset="0"/>
              </a:rPr>
              <a:t>ay</a:t>
            </a:r>
            <a:r>
              <a:rPr lang="tr-TR" i="1" dirty="0">
                <a:solidFill>
                  <a:srgbClr val="000000"/>
                </a:solidFill>
                <a:latin typeface="Calibri" pitchFamily="34" charset="0"/>
                <a:cs typeface="Calibri" pitchFamily="34" charset="0"/>
              </a:rPr>
              <a:t>	</a:t>
            </a:r>
            <a:endParaRPr lang="tr-TR" i="1" dirty="0" smtClean="0">
              <a:solidFill>
                <a:srgbClr val="000000"/>
              </a:solidFill>
              <a:latin typeface="Calibri" pitchFamily="34" charset="0"/>
              <a:cs typeface="Calibri" pitchFamily="34" charset="0"/>
            </a:endParaRPr>
          </a:p>
          <a:p>
            <a:pPr marL="914400" lvl="1" indent="-457200">
              <a:spcAft>
                <a:spcPts val="0"/>
              </a:spcAft>
              <a:buClr>
                <a:srgbClr val="292929"/>
              </a:buClr>
              <a:buFont typeface="+mj-lt"/>
              <a:buAutoNum type="alphaUcPeriod"/>
              <a:defRPr/>
            </a:pPr>
            <a:r>
              <a:rPr lang="tr-TR" i="1" dirty="0" smtClean="0">
                <a:solidFill>
                  <a:srgbClr val="000000"/>
                </a:solidFill>
                <a:latin typeface="Calibri" pitchFamily="34" charset="0"/>
                <a:cs typeface="Calibri" pitchFamily="34" charset="0"/>
              </a:rPr>
              <a:t>6 </a:t>
            </a:r>
            <a:r>
              <a:rPr lang="tr-TR" i="1" dirty="0">
                <a:solidFill>
                  <a:srgbClr val="000000"/>
                </a:solidFill>
                <a:latin typeface="Calibri" pitchFamily="34" charset="0"/>
                <a:cs typeface="Calibri" pitchFamily="34" charset="0"/>
              </a:rPr>
              <a:t>yıl</a:t>
            </a:r>
          </a:p>
        </p:txBody>
      </p:sp>
      <p:sp>
        <p:nvSpPr>
          <p:cNvPr id="25605" name="Rectangle 12"/>
          <p:cNvSpPr>
            <a:spLocks noChangeArrowheads="1"/>
          </p:cNvSpPr>
          <p:nvPr/>
        </p:nvSpPr>
        <p:spPr bwMode="gray">
          <a:xfrm>
            <a:off x="300038" y="411163"/>
            <a:ext cx="8520112" cy="647700"/>
          </a:xfrm>
          <a:prstGeom prst="rect">
            <a:avLst/>
          </a:prstGeom>
          <a:noFill/>
          <a:ln w="9525">
            <a:noFill/>
            <a:miter lim="800000"/>
            <a:headEnd/>
            <a:tailEnd/>
          </a:ln>
        </p:spPr>
        <p:txBody>
          <a:bodyPr lIns="0" rIns="0"/>
          <a:lstStyle/>
          <a:p>
            <a:endParaRPr lang="tr-TR" sz="2000" b="1" noProof="1">
              <a:solidFill>
                <a:srgbClr val="000000"/>
              </a:solidFill>
            </a:endParaRPr>
          </a:p>
        </p:txBody>
      </p:sp>
      <p:grpSp>
        <p:nvGrpSpPr>
          <p:cNvPr id="2" name="Group 8"/>
          <p:cNvGrpSpPr>
            <a:grpSpLocks/>
          </p:cNvGrpSpPr>
          <p:nvPr/>
        </p:nvGrpSpPr>
        <p:grpSpPr bwMode="auto">
          <a:xfrm>
            <a:off x="323850" y="1555750"/>
            <a:ext cx="1482725" cy="1482725"/>
            <a:chOff x="1166" y="1342"/>
            <a:chExt cx="934" cy="934"/>
          </a:xfrm>
        </p:grpSpPr>
        <p:grpSp>
          <p:nvGrpSpPr>
            <p:cNvPr id="3" name="Group 9"/>
            <p:cNvGrpSpPr>
              <a:grpSpLocks/>
            </p:cNvGrpSpPr>
            <p:nvPr/>
          </p:nvGrpSpPr>
          <p:grpSpPr bwMode="auto">
            <a:xfrm>
              <a:off x="1166" y="1342"/>
              <a:ext cx="934" cy="934"/>
              <a:chOff x="1710" y="1035"/>
              <a:chExt cx="2316" cy="2316"/>
            </a:xfrm>
          </p:grpSpPr>
          <p:grpSp>
            <p:nvGrpSpPr>
              <p:cNvPr id="4" name="Group 10"/>
              <p:cNvGrpSpPr>
                <a:grpSpLocks/>
              </p:cNvGrpSpPr>
              <p:nvPr/>
            </p:nvGrpSpPr>
            <p:grpSpPr bwMode="auto">
              <a:xfrm rot="3600000">
                <a:off x="1710" y="1035"/>
                <a:ext cx="2316" cy="2316"/>
                <a:chOff x="1710" y="1035"/>
                <a:chExt cx="2316" cy="2316"/>
              </a:xfrm>
            </p:grpSpPr>
            <p:sp>
              <p:nvSpPr>
                <p:cNvPr id="25624" name="Freeform 11"/>
                <p:cNvSpPr>
                  <a:spLocks/>
                </p:cNvSpPr>
                <p:nvPr/>
              </p:nvSpPr>
              <p:spPr bwMode="gray">
                <a:xfrm>
                  <a:off x="2866" y="1599"/>
                  <a:ext cx="1160" cy="1752"/>
                </a:xfrm>
                <a:custGeom>
                  <a:avLst/>
                  <a:gdLst>
                    <a:gd name="T0" fmla="*/ 688 w 794"/>
                    <a:gd name="T1" fmla="*/ 9 h 1200"/>
                    <a:gd name="T2" fmla="*/ 602 w 794"/>
                    <a:gd name="T3" fmla="*/ 59 h 1200"/>
                    <a:gd name="T4" fmla="*/ 598 w 794"/>
                    <a:gd name="T5" fmla="*/ 57 h 1200"/>
                    <a:gd name="T6" fmla="*/ 592 w 794"/>
                    <a:gd name="T7" fmla="*/ 40 h 1200"/>
                    <a:gd name="T8" fmla="*/ 589 w 794"/>
                    <a:gd name="T9" fmla="*/ 19 h 1200"/>
                    <a:gd name="T10" fmla="*/ 548 w 794"/>
                    <a:gd name="T11" fmla="*/ 8 h 1200"/>
                    <a:gd name="T12" fmla="*/ 537 w 794"/>
                    <a:gd name="T13" fmla="*/ 49 h 1200"/>
                    <a:gd name="T14" fmla="*/ 553 w 794"/>
                    <a:gd name="T15" fmla="*/ 62 h 1200"/>
                    <a:gd name="T16" fmla="*/ 553 w 794"/>
                    <a:gd name="T17" fmla="*/ 62 h 1200"/>
                    <a:gd name="T18" fmla="*/ 565 w 794"/>
                    <a:gd name="T19" fmla="*/ 76 h 1200"/>
                    <a:gd name="T20" fmla="*/ 565 w 794"/>
                    <a:gd name="T21" fmla="*/ 80 h 1200"/>
                    <a:gd name="T22" fmla="*/ 477 w 794"/>
                    <a:gd name="T23" fmla="*/ 131 h 1200"/>
                    <a:gd name="T24" fmla="*/ 551 w 794"/>
                    <a:gd name="T25" fmla="*/ 406 h 1200"/>
                    <a:gd name="T26" fmla="*/ 477 w 794"/>
                    <a:gd name="T27" fmla="*/ 681 h 1200"/>
                    <a:gd name="T28" fmla="*/ 0 w 794"/>
                    <a:gd name="T29" fmla="*/ 957 h 1200"/>
                    <a:gd name="T30" fmla="*/ 0 w 794"/>
                    <a:gd name="T31" fmla="*/ 1047 h 1200"/>
                    <a:gd name="T32" fmla="*/ 0 w 794"/>
                    <a:gd name="T33" fmla="*/ 1058 h 1200"/>
                    <a:gd name="T34" fmla="*/ 4 w 794"/>
                    <a:gd name="T35" fmla="*/ 1060 h 1200"/>
                    <a:gd name="T36" fmla="*/ 22 w 794"/>
                    <a:gd name="T37" fmla="*/ 1056 h 1200"/>
                    <a:gd name="T38" fmla="*/ 22 w 794"/>
                    <a:gd name="T39" fmla="*/ 1056 h 1200"/>
                    <a:gd name="T40" fmla="*/ 42 w 794"/>
                    <a:gd name="T41" fmla="*/ 1049 h 1200"/>
                    <a:gd name="T42" fmla="*/ 71 w 794"/>
                    <a:gd name="T43" fmla="*/ 1079 h 1200"/>
                    <a:gd name="T44" fmla="*/ 42 w 794"/>
                    <a:gd name="T45" fmla="*/ 1110 h 1200"/>
                    <a:gd name="T46" fmla="*/ 22 w 794"/>
                    <a:gd name="T47" fmla="*/ 1102 h 1200"/>
                    <a:gd name="T48" fmla="*/ 4 w 794"/>
                    <a:gd name="T49" fmla="*/ 1099 h 1200"/>
                    <a:gd name="T50" fmla="*/ 0 w 794"/>
                    <a:gd name="T51" fmla="*/ 1101 h 1200"/>
                    <a:gd name="T52" fmla="*/ 0 w 794"/>
                    <a:gd name="T53" fmla="*/ 1108 h 1200"/>
                    <a:gd name="T54" fmla="*/ 0 w 794"/>
                    <a:gd name="T55" fmla="*/ 1200 h 1200"/>
                    <a:gd name="T56" fmla="*/ 688 w 794"/>
                    <a:gd name="T57" fmla="*/ 803 h 1200"/>
                    <a:gd name="T58" fmla="*/ 794 w 794"/>
                    <a:gd name="T59" fmla="*/ 406 h 1200"/>
                    <a:gd name="T60" fmla="*/ 688 w 794"/>
                    <a:gd name="T61" fmla="*/ 9 h 12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794"/>
                    <a:gd name="T94" fmla="*/ 0 h 1200"/>
                    <a:gd name="T95" fmla="*/ 794 w 794"/>
                    <a:gd name="T96" fmla="*/ 1200 h 120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794" h="1200">
                      <a:moveTo>
                        <a:pt x="688" y="9"/>
                      </a:moveTo>
                      <a:cubicBezTo>
                        <a:pt x="602" y="59"/>
                        <a:pt x="602" y="59"/>
                        <a:pt x="602" y="59"/>
                      </a:cubicBezTo>
                      <a:cubicBezTo>
                        <a:pt x="601" y="58"/>
                        <a:pt x="600" y="58"/>
                        <a:pt x="598" y="57"/>
                      </a:cubicBezTo>
                      <a:cubicBezTo>
                        <a:pt x="593" y="53"/>
                        <a:pt x="590" y="45"/>
                        <a:pt x="592" y="40"/>
                      </a:cubicBezTo>
                      <a:cubicBezTo>
                        <a:pt x="594" y="33"/>
                        <a:pt x="593" y="25"/>
                        <a:pt x="589" y="19"/>
                      </a:cubicBezTo>
                      <a:cubicBezTo>
                        <a:pt x="581" y="5"/>
                        <a:pt x="563" y="0"/>
                        <a:pt x="548" y="8"/>
                      </a:cubicBezTo>
                      <a:cubicBezTo>
                        <a:pt x="534" y="17"/>
                        <a:pt x="529" y="35"/>
                        <a:pt x="537" y="49"/>
                      </a:cubicBezTo>
                      <a:cubicBezTo>
                        <a:pt x="540" y="56"/>
                        <a:pt x="546" y="60"/>
                        <a:pt x="553" y="62"/>
                      </a:cubicBezTo>
                      <a:cubicBezTo>
                        <a:pt x="553" y="62"/>
                        <a:pt x="553" y="62"/>
                        <a:pt x="553" y="62"/>
                      </a:cubicBezTo>
                      <a:cubicBezTo>
                        <a:pt x="559" y="63"/>
                        <a:pt x="564" y="69"/>
                        <a:pt x="565" y="76"/>
                      </a:cubicBezTo>
                      <a:cubicBezTo>
                        <a:pt x="565" y="78"/>
                        <a:pt x="565" y="79"/>
                        <a:pt x="565" y="80"/>
                      </a:cubicBezTo>
                      <a:cubicBezTo>
                        <a:pt x="477" y="131"/>
                        <a:pt x="477" y="131"/>
                        <a:pt x="477" y="131"/>
                      </a:cubicBezTo>
                      <a:cubicBezTo>
                        <a:pt x="524" y="212"/>
                        <a:pt x="551" y="306"/>
                        <a:pt x="551" y="406"/>
                      </a:cubicBezTo>
                      <a:cubicBezTo>
                        <a:pt x="551" y="507"/>
                        <a:pt x="524" y="601"/>
                        <a:pt x="477" y="681"/>
                      </a:cubicBezTo>
                      <a:cubicBezTo>
                        <a:pt x="382" y="846"/>
                        <a:pt x="204" y="957"/>
                        <a:pt x="0" y="957"/>
                      </a:cubicBezTo>
                      <a:cubicBezTo>
                        <a:pt x="0" y="1047"/>
                        <a:pt x="0" y="1047"/>
                        <a:pt x="0" y="1047"/>
                      </a:cubicBezTo>
                      <a:cubicBezTo>
                        <a:pt x="0" y="1058"/>
                        <a:pt x="0" y="1058"/>
                        <a:pt x="0" y="1058"/>
                      </a:cubicBezTo>
                      <a:cubicBezTo>
                        <a:pt x="2" y="1058"/>
                        <a:pt x="3" y="1059"/>
                        <a:pt x="4" y="1060"/>
                      </a:cubicBezTo>
                      <a:cubicBezTo>
                        <a:pt x="10" y="1063"/>
                        <a:pt x="18" y="1061"/>
                        <a:pt x="22" y="1056"/>
                      </a:cubicBezTo>
                      <a:cubicBezTo>
                        <a:pt x="22" y="1056"/>
                        <a:pt x="22" y="1056"/>
                        <a:pt x="22" y="1056"/>
                      </a:cubicBezTo>
                      <a:cubicBezTo>
                        <a:pt x="27" y="1052"/>
                        <a:pt x="34" y="1049"/>
                        <a:pt x="42" y="1049"/>
                      </a:cubicBezTo>
                      <a:cubicBezTo>
                        <a:pt x="58" y="1049"/>
                        <a:pt x="71" y="1063"/>
                        <a:pt x="71" y="1079"/>
                      </a:cubicBezTo>
                      <a:cubicBezTo>
                        <a:pt x="71" y="1096"/>
                        <a:pt x="58" y="1110"/>
                        <a:pt x="42" y="1110"/>
                      </a:cubicBezTo>
                      <a:cubicBezTo>
                        <a:pt x="34" y="1110"/>
                        <a:pt x="27" y="1107"/>
                        <a:pt x="22" y="1102"/>
                      </a:cubicBezTo>
                      <a:cubicBezTo>
                        <a:pt x="18" y="1097"/>
                        <a:pt x="10" y="1096"/>
                        <a:pt x="4" y="1099"/>
                      </a:cubicBezTo>
                      <a:cubicBezTo>
                        <a:pt x="3" y="1099"/>
                        <a:pt x="2" y="1100"/>
                        <a:pt x="0" y="1101"/>
                      </a:cubicBezTo>
                      <a:cubicBezTo>
                        <a:pt x="0" y="1108"/>
                        <a:pt x="0" y="1108"/>
                        <a:pt x="0" y="1108"/>
                      </a:cubicBezTo>
                      <a:cubicBezTo>
                        <a:pt x="0" y="1200"/>
                        <a:pt x="0" y="1200"/>
                        <a:pt x="0" y="1200"/>
                      </a:cubicBezTo>
                      <a:cubicBezTo>
                        <a:pt x="294" y="1200"/>
                        <a:pt x="551" y="1040"/>
                        <a:pt x="688" y="803"/>
                      </a:cubicBezTo>
                      <a:cubicBezTo>
                        <a:pt x="755" y="686"/>
                        <a:pt x="794" y="551"/>
                        <a:pt x="794" y="406"/>
                      </a:cubicBezTo>
                      <a:cubicBezTo>
                        <a:pt x="794" y="262"/>
                        <a:pt x="755" y="126"/>
                        <a:pt x="688" y="9"/>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sp>
              <p:nvSpPr>
                <p:cNvPr id="25625" name="Freeform 12"/>
                <p:cNvSpPr>
                  <a:spLocks/>
                </p:cNvSpPr>
                <p:nvPr/>
              </p:nvSpPr>
              <p:spPr bwMode="gray">
                <a:xfrm>
                  <a:off x="1710" y="1612"/>
                  <a:ext cx="1262" cy="1739"/>
                </a:xfrm>
                <a:custGeom>
                  <a:avLst/>
                  <a:gdLst>
                    <a:gd name="T0" fmla="*/ 835 w 864"/>
                    <a:gd name="T1" fmla="*/ 1040 h 1191"/>
                    <a:gd name="T2" fmla="*/ 815 w 864"/>
                    <a:gd name="T3" fmla="*/ 1047 h 1191"/>
                    <a:gd name="T4" fmla="*/ 815 w 864"/>
                    <a:gd name="T5" fmla="*/ 1047 h 1191"/>
                    <a:gd name="T6" fmla="*/ 797 w 864"/>
                    <a:gd name="T7" fmla="*/ 1051 h 1191"/>
                    <a:gd name="T8" fmla="*/ 793 w 864"/>
                    <a:gd name="T9" fmla="*/ 1049 h 1191"/>
                    <a:gd name="T10" fmla="*/ 793 w 864"/>
                    <a:gd name="T11" fmla="*/ 1038 h 1191"/>
                    <a:gd name="T12" fmla="*/ 793 w 864"/>
                    <a:gd name="T13" fmla="*/ 948 h 1191"/>
                    <a:gd name="T14" fmla="*/ 317 w 864"/>
                    <a:gd name="T15" fmla="*/ 672 h 1191"/>
                    <a:gd name="T16" fmla="*/ 243 w 864"/>
                    <a:gd name="T17" fmla="*/ 397 h 1191"/>
                    <a:gd name="T18" fmla="*/ 317 w 864"/>
                    <a:gd name="T19" fmla="*/ 122 h 1191"/>
                    <a:gd name="T20" fmla="*/ 231 w 864"/>
                    <a:gd name="T21" fmla="*/ 73 h 1191"/>
                    <a:gd name="T22" fmla="*/ 228 w 864"/>
                    <a:gd name="T23" fmla="*/ 75 h 1191"/>
                    <a:gd name="T24" fmla="*/ 221 w 864"/>
                    <a:gd name="T25" fmla="*/ 92 h 1191"/>
                    <a:gd name="T26" fmla="*/ 221 w 864"/>
                    <a:gd name="T27" fmla="*/ 92 h 1191"/>
                    <a:gd name="T28" fmla="*/ 218 w 864"/>
                    <a:gd name="T29" fmla="*/ 113 h 1191"/>
                    <a:gd name="T30" fmla="*/ 177 w 864"/>
                    <a:gd name="T31" fmla="*/ 123 h 1191"/>
                    <a:gd name="T32" fmla="*/ 166 w 864"/>
                    <a:gd name="T33" fmla="*/ 82 h 1191"/>
                    <a:gd name="T34" fmla="*/ 182 w 864"/>
                    <a:gd name="T35" fmla="*/ 69 h 1191"/>
                    <a:gd name="T36" fmla="*/ 194 w 864"/>
                    <a:gd name="T37" fmla="*/ 55 h 1191"/>
                    <a:gd name="T38" fmla="*/ 194 w 864"/>
                    <a:gd name="T39" fmla="*/ 51 h 1191"/>
                    <a:gd name="T40" fmla="*/ 106 w 864"/>
                    <a:gd name="T41" fmla="*/ 0 h 1191"/>
                    <a:gd name="T42" fmla="*/ 0 w 864"/>
                    <a:gd name="T43" fmla="*/ 397 h 1191"/>
                    <a:gd name="T44" fmla="*/ 106 w 864"/>
                    <a:gd name="T45" fmla="*/ 794 h 1191"/>
                    <a:gd name="T46" fmla="*/ 793 w 864"/>
                    <a:gd name="T47" fmla="*/ 1191 h 1191"/>
                    <a:gd name="T48" fmla="*/ 793 w 864"/>
                    <a:gd name="T49" fmla="*/ 1099 h 1191"/>
                    <a:gd name="T50" fmla="*/ 793 w 864"/>
                    <a:gd name="T51" fmla="*/ 1092 h 1191"/>
                    <a:gd name="T52" fmla="*/ 797 w 864"/>
                    <a:gd name="T53" fmla="*/ 1090 h 1191"/>
                    <a:gd name="T54" fmla="*/ 815 w 864"/>
                    <a:gd name="T55" fmla="*/ 1093 h 1191"/>
                    <a:gd name="T56" fmla="*/ 835 w 864"/>
                    <a:gd name="T57" fmla="*/ 1101 h 1191"/>
                    <a:gd name="T58" fmla="*/ 864 w 864"/>
                    <a:gd name="T59" fmla="*/ 1070 h 1191"/>
                    <a:gd name="T60" fmla="*/ 835 w 864"/>
                    <a:gd name="T61" fmla="*/ 1040 h 119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64"/>
                    <a:gd name="T94" fmla="*/ 0 h 1191"/>
                    <a:gd name="T95" fmla="*/ 864 w 864"/>
                    <a:gd name="T96" fmla="*/ 1191 h 1191"/>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64" h="1191">
                      <a:moveTo>
                        <a:pt x="835" y="1040"/>
                      </a:moveTo>
                      <a:cubicBezTo>
                        <a:pt x="827" y="1040"/>
                        <a:pt x="820" y="1043"/>
                        <a:pt x="815" y="1047"/>
                      </a:cubicBezTo>
                      <a:cubicBezTo>
                        <a:pt x="815" y="1047"/>
                        <a:pt x="815" y="1047"/>
                        <a:pt x="815" y="1047"/>
                      </a:cubicBezTo>
                      <a:cubicBezTo>
                        <a:pt x="811" y="1052"/>
                        <a:pt x="803" y="1054"/>
                        <a:pt x="797" y="1051"/>
                      </a:cubicBezTo>
                      <a:cubicBezTo>
                        <a:pt x="796" y="1050"/>
                        <a:pt x="795" y="1049"/>
                        <a:pt x="793" y="1049"/>
                      </a:cubicBezTo>
                      <a:cubicBezTo>
                        <a:pt x="793" y="1038"/>
                        <a:pt x="793" y="1038"/>
                        <a:pt x="793" y="1038"/>
                      </a:cubicBezTo>
                      <a:cubicBezTo>
                        <a:pt x="793" y="948"/>
                        <a:pt x="793" y="948"/>
                        <a:pt x="793" y="948"/>
                      </a:cubicBezTo>
                      <a:cubicBezTo>
                        <a:pt x="590" y="948"/>
                        <a:pt x="412" y="837"/>
                        <a:pt x="317" y="672"/>
                      </a:cubicBezTo>
                      <a:cubicBezTo>
                        <a:pt x="270" y="592"/>
                        <a:pt x="243" y="498"/>
                        <a:pt x="243" y="397"/>
                      </a:cubicBezTo>
                      <a:cubicBezTo>
                        <a:pt x="243" y="297"/>
                        <a:pt x="270" y="203"/>
                        <a:pt x="317" y="122"/>
                      </a:cubicBezTo>
                      <a:cubicBezTo>
                        <a:pt x="231" y="73"/>
                        <a:pt x="231" y="73"/>
                        <a:pt x="231" y="73"/>
                      </a:cubicBezTo>
                      <a:cubicBezTo>
                        <a:pt x="230" y="73"/>
                        <a:pt x="229" y="74"/>
                        <a:pt x="228" y="75"/>
                      </a:cubicBezTo>
                      <a:cubicBezTo>
                        <a:pt x="222" y="79"/>
                        <a:pt x="219" y="86"/>
                        <a:pt x="221" y="92"/>
                      </a:cubicBezTo>
                      <a:cubicBezTo>
                        <a:pt x="221" y="92"/>
                        <a:pt x="221" y="92"/>
                        <a:pt x="221" y="92"/>
                      </a:cubicBezTo>
                      <a:cubicBezTo>
                        <a:pt x="223" y="99"/>
                        <a:pt x="222" y="106"/>
                        <a:pt x="218" y="113"/>
                      </a:cubicBezTo>
                      <a:cubicBezTo>
                        <a:pt x="210" y="127"/>
                        <a:pt x="192" y="131"/>
                        <a:pt x="177" y="123"/>
                      </a:cubicBezTo>
                      <a:cubicBezTo>
                        <a:pt x="163" y="115"/>
                        <a:pt x="158" y="96"/>
                        <a:pt x="166" y="82"/>
                      </a:cubicBezTo>
                      <a:cubicBezTo>
                        <a:pt x="169" y="76"/>
                        <a:pt x="175" y="71"/>
                        <a:pt x="182" y="69"/>
                      </a:cubicBezTo>
                      <a:cubicBezTo>
                        <a:pt x="188" y="68"/>
                        <a:pt x="193" y="62"/>
                        <a:pt x="194" y="55"/>
                      </a:cubicBezTo>
                      <a:cubicBezTo>
                        <a:pt x="194" y="54"/>
                        <a:pt x="194" y="52"/>
                        <a:pt x="194" y="51"/>
                      </a:cubicBezTo>
                      <a:cubicBezTo>
                        <a:pt x="106" y="0"/>
                        <a:pt x="106" y="0"/>
                        <a:pt x="106" y="0"/>
                      </a:cubicBezTo>
                      <a:cubicBezTo>
                        <a:pt x="38" y="117"/>
                        <a:pt x="0" y="253"/>
                        <a:pt x="0" y="397"/>
                      </a:cubicBezTo>
                      <a:cubicBezTo>
                        <a:pt x="0" y="542"/>
                        <a:pt x="38" y="677"/>
                        <a:pt x="106" y="794"/>
                      </a:cubicBezTo>
                      <a:cubicBezTo>
                        <a:pt x="243" y="1031"/>
                        <a:pt x="500" y="1191"/>
                        <a:pt x="793" y="1191"/>
                      </a:cubicBezTo>
                      <a:cubicBezTo>
                        <a:pt x="793" y="1099"/>
                        <a:pt x="793" y="1099"/>
                        <a:pt x="793" y="1099"/>
                      </a:cubicBezTo>
                      <a:cubicBezTo>
                        <a:pt x="793" y="1092"/>
                        <a:pt x="793" y="1092"/>
                        <a:pt x="793" y="1092"/>
                      </a:cubicBezTo>
                      <a:cubicBezTo>
                        <a:pt x="795" y="1091"/>
                        <a:pt x="796" y="1090"/>
                        <a:pt x="797" y="1090"/>
                      </a:cubicBezTo>
                      <a:cubicBezTo>
                        <a:pt x="803" y="1087"/>
                        <a:pt x="811" y="1088"/>
                        <a:pt x="815" y="1093"/>
                      </a:cubicBezTo>
                      <a:cubicBezTo>
                        <a:pt x="820" y="1098"/>
                        <a:pt x="827" y="1101"/>
                        <a:pt x="835" y="1101"/>
                      </a:cubicBezTo>
                      <a:cubicBezTo>
                        <a:pt x="851" y="1101"/>
                        <a:pt x="864" y="1087"/>
                        <a:pt x="864" y="1070"/>
                      </a:cubicBezTo>
                      <a:cubicBezTo>
                        <a:pt x="864" y="1054"/>
                        <a:pt x="851" y="1040"/>
                        <a:pt x="835" y="1040"/>
                      </a:cubicBezTo>
                      <a:close/>
                    </a:path>
                  </a:pathLst>
                </a:custGeom>
                <a:solidFill>
                  <a:srgbClr val="A90404"/>
                </a:solidFill>
                <a:ln w="12700">
                  <a:solidFill>
                    <a:srgbClr val="FFFFFF"/>
                  </a:solidFill>
                  <a:round/>
                  <a:headEnd/>
                  <a:tailEnd/>
                </a:ln>
              </p:spPr>
              <p:txBody>
                <a:bodyPr/>
                <a:lstStyle/>
                <a:p>
                  <a:endParaRPr lang="tr-TR" dirty="0">
                    <a:solidFill>
                      <a:srgbClr val="000000"/>
                    </a:solidFill>
                  </a:endParaRPr>
                </a:p>
              </p:txBody>
            </p:sp>
            <p:sp>
              <p:nvSpPr>
                <p:cNvPr id="25626" name="Freeform 13"/>
                <p:cNvSpPr>
                  <a:spLocks/>
                </p:cNvSpPr>
                <p:nvPr/>
              </p:nvSpPr>
              <p:spPr bwMode="gray">
                <a:xfrm>
                  <a:off x="1862" y="1035"/>
                  <a:ext cx="2010" cy="768"/>
                </a:xfrm>
                <a:custGeom>
                  <a:avLst/>
                  <a:gdLst>
                    <a:gd name="T0" fmla="*/ 1164 w 1375"/>
                    <a:gd name="T1" fmla="*/ 518 h 527"/>
                    <a:gd name="T2" fmla="*/ 1252 w 1375"/>
                    <a:gd name="T3" fmla="*/ 467 h 527"/>
                    <a:gd name="T4" fmla="*/ 1252 w 1375"/>
                    <a:gd name="T5" fmla="*/ 463 h 527"/>
                    <a:gd name="T6" fmla="*/ 1240 w 1375"/>
                    <a:gd name="T7" fmla="*/ 449 h 527"/>
                    <a:gd name="T8" fmla="*/ 1240 w 1375"/>
                    <a:gd name="T9" fmla="*/ 449 h 527"/>
                    <a:gd name="T10" fmla="*/ 1224 w 1375"/>
                    <a:gd name="T11" fmla="*/ 436 h 527"/>
                    <a:gd name="T12" fmla="*/ 1235 w 1375"/>
                    <a:gd name="T13" fmla="*/ 395 h 527"/>
                    <a:gd name="T14" fmla="*/ 1276 w 1375"/>
                    <a:gd name="T15" fmla="*/ 406 h 527"/>
                    <a:gd name="T16" fmla="*/ 1279 w 1375"/>
                    <a:gd name="T17" fmla="*/ 427 h 527"/>
                    <a:gd name="T18" fmla="*/ 1285 w 1375"/>
                    <a:gd name="T19" fmla="*/ 444 h 527"/>
                    <a:gd name="T20" fmla="*/ 1289 w 1375"/>
                    <a:gd name="T21" fmla="*/ 446 h 527"/>
                    <a:gd name="T22" fmla="*/ 1375 w 1375"/>
                    <a:gd name="T23" fmla="*/ 396 h 527"/>
                    <a:gd name="T24" fmla="*/ 687 w 1375"/>
                    <a:gd name="T25" fmla="*/ 0 h 527"/>
                    <a:gd name="T26" fmla="*/ 0 w 1375"/>
                    <a:gd name="T27" fmla="*/ 396 h 527"/>
                    <a:gd name="T28" fmla="*/ 88 w 1375"/>
                    <a:gd name="T29" fmla="*/ 447 h 527"/>
                    <a:gd name="T30" fmla="*/ 88 w 1375"/>
                    <a:gd name="T31" fmla="*/ 451 h 527"/>
                    <a:gd name="T32" fmla="*/ 76 w 1375"/>
                    <a:gd name="T33" fmla="*/ 465 h 527"/>
                    <a:gd name="T34" fmla="*/ 60 w 1375"/>
                    <a:gd name="T35" fmla="*/ 478 h 527"/>
                    <a:gd name="T36" fmla="*/ 71 w 1375"/>
                    <a:gd name="T37" fmla="*/ 519 h 527"/>
                    <a:gd name="T38" fmla="*/ 112 w 1375"/>
                    <a:gd name="T39" fmla="*/ 509 h 527"/>
                    <a:gd name="T40" fmla="*/ 115 w 1375"/>
                    <a:gd name="T41" fmla="*/ 488 h 527"/>
                    <a:gd name="T42" fmla="*/ 115 w 1375"/>
                    <a:gd name="T43" fmla="*/ 488 h 527"/>
                    <a:gd name="T44" fmla="*/ 122 w 1375"/>
                    <a:gd name="T45" fmla="*/ 471 h 527"/>
                    <a:gd name="T46" fmla="*/ 125 w 1375"/>
                    <a:gd name="T47" fmla="*/ 469 h 527"/>
                    <a:gd name="T48" fmla="*/ 211 w 1375"/>
                    <a:gd name="T49" fmla="*/ 518 h 527"/>
                    <a:gd name="T50" fmla="*/ 687 w 1375"/>
                    <a:gd name="T51" fmla="*/ 243 h 527"/>
                    <a:gd name="T52" fmla="*/ 1164 w 1375"/>
                    <a:gd name="T53" fmla="*/ 518 h 52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375"/>
                    <a:gd name="T82" fmla="*/ 0 h 527"/>
                    <a:gd name="T83" fmla="*/ 1375 w 1375"/>
                    <a:gd name="T84" fmla="*/ 527 h 52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375" h="527">
                      <a:moveTo>
                        <a:pt x="1164" y="518"/>
                      </a:moveTo>
                      <a:cubicBezTo>
                        <a:pt x="1252" y="467"/>
                        <a:pt x="1252" y="467"/>
                        <a:pt x="1252" y="467"/>
                      </a:cubicBezTo>
                      <a:cubicBezTo>
                        <a:pt x="1252" y="466"/>
                        <a:pt x="1252" y="465"/>
                        <a:pt x="1252" y="463"/>
                      </a:cubicBezTo>
                      <a:cubicBezTo>
                        <a:pt x="1251" y="456"/>
                        <a:pt x="1246" y="450"/>
                        <a:pt x="1240" y="449"/>
                      </a:cubicBezTo>
                      <a:cubicBezTo>
                        <a:pt x="1240" y="449"/>
                        <a:pt x="1240" y="449"/>
                        <a:pt x="1240" y="449"/>
                      </a:cubicBezTo>
                      <a:cubicBezTo>
                        <a:pt x="1233" y="447"/>
                        <a:pt x="1227" y="443"/>
                        <a:pt x="1224" y="436"/>
                      </a:cubicBezTo>
                      <a:cubicBezTo>
                        <a:pt x="1216" y="422"/>
                        <a:pt x="1221" y="404"/>
                        <a:pt x="1235" y="395"/>
                      </a:cubicBezTo>
                      <a:cubicBezTo>
                        <a:pt x="1250" y="387"/>
                        <a:pt x="1268" y="392"/>
                        <a:pt x="1276" y="406"/>
                      </a:cubicBezTo>
                      <a:cubicBezTo>
                        <a:pt x="1280" y="412"/>
                        <a:pt x="1281" y="420"/>
                        <a:pt x="1279" y="427"/>
                      </a:cubicBezTo>
                      <a:cubicBezTo>
                        <a:pt x="1277" y="432"/>
                        <a:pt x="1280" y="440"/>
                        <a:pt x="1285" y="444"/>
                      </a:cubicBezTo>
                      <a:cubicBezTo>
                        <a:pt x="1287" y="445"/>
                        <a:pt x="1288" y="445"/>
                        <a:pt x="1289" y="446"/>
                      </a:cubicBezTo>
                      <a:cubicBezTo>
                        <a:pt x="1375" y="396"/>
                        <a:pt x="1375" y="396"/>
                        <a:pt x="1375" y="396"/>
                      </a:cubicBezTo>
                      <a:cubicBezTo>
                        <a:pt x="1238" y="159"/>
                        <a:pt x="981" y="0"/>
                        <a:pt x="687" y="0"/>
                      </a:cubicBezTo>
                      <a:cubicBezTo>
                        <a:pt x="394" y="0"/>
                        <a:pt x="137" y="159"/>
                        <a:pt x="0" y="396"/>
                      </a:cubicBezTo>
                      <a:cubicBezTo>
                        <a:pt x="88" y="447"/>
                        <a:pt x="88" y="447"/>
                        <a:pt x="88" y="447"/>
                      </a:cubicBezTo>
                      <a:cubicBezTo>
                        <a:pt x="88" y="448"/>
                        <a:pt x="88" y="450"/>
                        <a:pt x="88" y="451"/>
                      </a:cubicBezTo>
                      <a:cubicBezTo>
                        <a:pt x="87" y="458"/>
                        <a:pt x="82" y="464"/>
                        <a:pt x="76" y="465"/>
                      </a:cubicBezTo>
                      <a:cubicBezTo>
                        <a:pt x="69" y="467"/>
                        <a:pt x="63" y="472"/>
                        <a:pt x="60" y="478"/>
                      </a:cubicBezTo>
                      <a:cubicBezTo>
                        <a:pt x="52" y="492"/>
                        <a:pt x="57" y="511"/>
                        <a:pt x="71" y="519"/>
                      </a:cubicBezTo>
                      <a:cubicBezTo>
                        <a:pt x="86" y="527"/>
                        <a:pt x="104" y="523"/>
                        <a:pt x="112" y="509"/>
                      </a:cubicBezTo>
                      <a:cubicBezTo>
                        <a:pt x="116" y="502"/>
                        <a:pt x="117" y="495"/>
                        <a:pt x="115" y="488"/>
                      </a:cubicBezTo>
                      <a:cubicBezTo>
                        <a:pt x="115" y="488"/>
                        <a:pt x="115" y="488"/>
                        <a:pt x="115" y="488"/>
                      </a:cubicBezTo>
                      <a:cubicBezTo>
                        <a:pt x="113" y="482"/>
                        <a:pt x="116" y="475"/>
                        <a:pt x="122" y="471"/>
                      </a:cubicBezTo>
                      <a:cubicBezTo>
                        <a:pt x="123" y="470"/>
                        <a:pt x="124" y="469"/>
                        <a:pt x="125" y="469"/>
                      </a:cubicBezTo>
                      <a:cubicBezTo>
                        <a:pt x="211" y="518"/>
                        <a:pt x="211" y="518"/>
                        <a:pt x="211" y="518"/>
                      </a:cubicBezTo>
                      <a:cubicBezTo>
                        <a:pt x="306" y="354"/>
                        <a:pt x="484" y="243"/>
                        <a:pt x="687" y="243"/>
                      </a:cubicBezTo>
                      <a:cubicBezTo>
                        <a:pt x="891" y="243"/>
                        <a:pt x="1069" y="354"/>
                        <a:pt x="1164" y="518"/>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grpSp>
          <p:grpSp>
            <p:nvGrpSpPr>
              <p:cNvPr id="5" name="Group 14"/>
              <p:cNvGrpSpPr>
                <a:grpSpLocks/>
              </p:cNvGrpSpPr>
              <p:nvPr/>
            </p:nvGrpSpPr>
            <p:grpSpPr bwMode="auto">
              <a:xfrm rot="7200000">
                <a:off x="2059" y="1386"/>
                <a:ext cx="1616" cy="1614"/>
                <a:chOff x="2060" y="1387"/>
                <a:chExt cx="1616" cy="1614"/>
              </a:xfrm>
            </p:grpSpPr>
            <p:sp>
              <p:nvSpPr>
                <p:cNvPr id="25621" name="Freeform 15"/>
                <p:cNvSpPr>
                  <a:spLocks/>
                </p:cNvSpPr>
                <p:nvPr/>
              </p:nvSpPr>
              <p:spPr bwMode="gray">
                <a:xfrm>
                  <a:off x="2060" y="1387"/>
                  <a:ext cx="808" cy="1225"/>
                </a:xfrm>
                <a:custGeom>
                  <a:avLst/>
                  <a:gdLst>
                    <a:gd name="T0" fmla="*/ 550 w 550"/>
                    <a:gd name="T1" fmla="*/ 132 h 836"/>
                    <a:gd name="T2" fmla="*/ 547 w 550"/>
                    <a:gd name="T3" fmla="*/ 130 h 836"/>
                    <a:gd name="T4" fmla="*/ 529 w 550"/>
                    <a:gd name="T5" fmla="*/ 133 h 836"/>
                    <a:gd name="T6" fmla="*/ 529 w 550"/>
                    <a:gd name="T7" fmla="*/ 133 h 836"/>
                    <a:gd name="T8" fmla="*/ 509 w 550"/>
                    <a:gd name="T9" fmla="*/ 141 h 836"/>
                    <a:gd name="T10" fmla="*/ 480 w 550"/>
                    <a:gd name="T11" fmla="*/ 111 h 836"/>
                    <a:gd name="T12" fmla="*/ 509 w 550"/>
                    <a:gd name="T13" fmla="*/ 80 h 836"/>
                    <a:gd name="T14" fmla="*/ 529 w 550"/>
                    <a:gd name="T15" fmla="*/ 88 h 836"/>
                    <a:gd name="T16" fmla="*/ 547 w 550"/>
                    <a:gd name="T17" fmla="*/ 91 h 836"/>
                    <a:gd name="T18" fmla="*/ 550 w 550"/>
                    <a:gd name="T19" fmla="*/ 89 h 836"/>
                    <a:gd name="T20" fmla="*/ 550 w 550"/>
                    <a:gd name="T21" fmla="*/ 82 h 836"/>
                    <a:gd name="T22" fmla="*/ 550 w 550"/>
                    <a:gd name="T23" fmla="*/ 0 h 836"/>
                    <a:gd name="T24" fmla="*/ 0 w 550"/>
                    <a:gd name="T25" fmla="*/ 550 h 836"/>
                    <a:gd name="T26" fmla="*/ 74 w 550"/>
                    <a:gd name="T27" fmla="*/ 825 h 836"/>
                    <a:gd name="T28" fmla="*/ 153 w 550"/>
                    <a:gd name="T29" fmla="*/ 780 h 836"/>
                    <a:gd name="T30" fmla="*/ 158 w 550"/>
                    <a:gd name="T31" fmla="*/ 796 h 836"/>
                    <a:gd name="T32" fmla="*/ 161 w 550"/>
                    <a:gd name="T33" fmla="*/ 817 h 836"/>
                    <a:gd name="T34" fmla="*/ 202 w 550"/>
                    <a:gd name="T35" fmla="*/ 827 h 836"/>
                    <a:gd name="T36" fmla="*/ 214 w 550"/>
                    <a:gd name="T37" fmla="*/ 786 h 836"/>
                    <a:gd name="T38" fmla="*/ 198 w 550"/>
                    <a:gd name="T39" fmla="*/ 773 h 836"/>
                    <a:gd name="T40" fmla="*/ 198 w 550"/>
                    <a:gd name="T41" fmla="*/ 773 h 836"/>
                    <a:gd name="T42" fmla="*/ 186 w 550"/>
                    <a:gd name="T43" fmla="*/ 761 h 836"/>
                    <a:gd name="T44" fmla="*/ 266 w 550"/>
                    <a:gd name="T45" fmla="*/ 714 h 836"/>
                    <a:gd name="T46" fmla="*/ 222 w 550"/>
                    <a:gd name="T47" fmla="*/ 550 h 836"/>
                    <a:gd name="T48" fmla="*/ 550 w 550"/>
                    <a:gd name="T49" fmla="*/ 222 h 836"/>
                    <a:gd name="T50" fmla="*/ 550 w 550"/>
                    <a:gd name="T51" fmla="*/ 143 h 836"/>
                    <a:gd name="T52" fmla="*/ 550 w 550"/>
                    <a:gd name="T53" fmla="*/ 132 h 8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50"/>
                    <a:gd name="T82" fmla="*/ 0 h 836"/>
                    <a:gd name="T83" fmla="*/ 550 w 550"/>
                    <a:gd name="T84" fmla="*/ 836 h 8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50" h="836">
                      <a:moveTo>
                        <a:pt x="550" y="132"/>
                      </a:moveTo>
                      <a:cubicBezTo>
                        <a:pt x="549" y="131"/>
                        <a:pt x="548" y="131"/>
                        <a:pt x="547" y="130"/>
                      </a:cubicBezTo>
                      <a:cubicBezTo>
                        <a:pt x="540" y="127"/>
                        <a:pt x="533" y="129"/>
                        <a:pt x="529" y="133"/>
                      </a:cubicBezTo>
                      <a:cubicBezTo>
                        <a:pt x="529" y="133"/>
                        <a:pt x="529" y="133"/>
                        <a:pt x="529" y="133"/>
                      </a:cubicBezTo>
                      <a:cubicBezTo>
                        <a:pt x="523" y="138"/>
                        <a:pt x="517" y="141"/>
                        <a:pt x="509" y="141"/>
                      </a:cubicBezTo>
                      <a:cubicBezTo>
                        <a:pt x="493" y="141"/>
                        <a:pt x="480" y="127"/>
                        <a:pt x="480" y="111"/>
                      </a:cubicBezTo>
                      <a:cubicBezTo>
                        <a:pt x="480" y="94"/>
                        <a:pt x="493" y="80"/>
                        <a:pt x="509" y="80"/>
                      </a:cubicBezTo>
                      <a:cubicBezTo>
                        <a:pt x="517" y="80"/>
                        <a:pt x="524" y="83"/>
                        <a:pt x="529" y="88"/>
                      </a:cubicBezTo>
                      <a:cubicBezTo>
                        <a:pt x="533" y="93"/>
                        <a:pt x="540" y="94"/>
                        <a:pt x="547" y="91"/>
                      </a:cubicBezTo>
                      <a:cubicBezTo>
                        <a:pt x="548" y="91"/>
                        <a:pt x="549" y="90"/>
                        <a:pt x="550" y="89"/>
                      </a:cubicBezTo>
                      <a:cubicBezTo>
                        <a:pt x="550" y="82"/>
                        <a:pt x="550" y="82"/>
                        <a:pt x="550" y="82"/>
                      </a:cubicBezTo>
                      <a:cubicBezTo>
                        <a:pt x="550" y="0"/>
                        <a:pt x="550" y="0"/>
                        <a:pt x="550" y="0"/>
                      </a:cubicBezTo>
                      <a:cubicBezTo>
                        <a:pt x="246" y="0"/>
                        <a:pt x="0" y="246"/>
                        <a:pt x="0" y="550"/>
                      </a:cubicBezTo>
                      <a:cubicBezTo>
                        <a:pt x="0" y="651"/>
                        <a:pt x="27" y="745"/>
                        <a:pt x="74" y="825"/>
                      </a:cubicBezTo>
                      <a:cubicBezTo>
                        <a:pt x="153" y="780"/>
                        <a:pt x="153" y="780"/>
                        <a:pt x="153" y="780"/>
                      </a:cubicBezTo>
                      <a:cubicBezTo>
                        <a:pt x="158" y="784"/>
                        <a:pt x="160" y="791"/>
                        <a:pt x="158" y="796"/>
                      </a:cubicBezTo>
                      <a:cubicBezTo>
                        <a:pt x="157" y="803"/>
                        <a:pt x="158" y="810"/>
                        <a:pt x="161" y="817"/>
                      </a:cubicBezTo>
                      <a:cubicBezTo>
                        <a:pt x="170" y="831"/>
                        <a:pt x="188" y="836"/>
                        <a:pt x="202" y="827"/>
                      </a:cubicBezTo>
                      <a:cubicBezTo>
                        <a:pt x="217" y="819"/>
                        <a:pt x="222" y="801"/>
                        <a:pt x="214" y="786"/>
                      </a:cubicBezTo>
                      <a:cubicBezTo>
                        <a:pt x="210" y="780"/>
                        <a:pt x="204" y="776"/>
                        <a:pt x="198" y="773"/>
                      </a:cubicBezTo>
                      <a:cubicBezTo>
                        <a:pt x="198" y="773"/>
                        <a:pt x="198" y="773"/>
                        <a:pt x="198" y="773"/>
                      </a:cubicBezTo>
                      <a:cubicBezTo>
                        <a:pt x="192" y="772"/>
                        <a:pt x="187" y="767"/>
                        <a:pt x="186" y="761"/>
                      </a:cubicBezTo>
                      <a:cubicBezTo>
                        <a:pt x="266" y="714"/>
                        <a:pt x="266" y="714"/>
                        <a:pt x="266" y="714"/>
                      </a:cubicBezTo>
                      <a:cubicBezTo>
                        <a:pt x="238" y="666"/>
                        <a:pt x="222" y="610"/>
                        <a:pt x="222" y="550"/>
                      </a:cubicBezTo>
                      <a:cubicBezTo>
                        <a:pt x="222" y="369"/>
                        <a:pt x="369" y="222"/>
                        <a:pt x="550" y="222"/>
                      </a:cubicBezTo>
                      <a:cubicBezTo>
                        <a:pt x="550" y="143"/>
                        <a:pt x="550" y="143"/>
                        <a:pt x="550" y="143"/>
                      </a:cubicBezTo>
                      <a:lnTo>
                        <a:pt x="550" y="132"/>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2" name="Freeform 16"/>
                <p:cNvSpPr>
                  <a:spLocks/>
                </p:cNvSpPr>
                <p:nvPr/>
              </p:nvSpPr>
              <p:spPr bwMode="gray">
                <a:xfrm>
                  <a:off x="2764" y="1387"/>
                  <a:ext cx="912" cy="1210"/>
                </a:xfrm>
                <a:custGeom>
                  <a:avLst/>
                  <a:gdLst>
                    <a:gd name="T0" fmla="*/ 70 w 621"/>
                    <a:gd name="T1" fmla="*/ 0 h 826"/>
                    <a:gd name="T2" fmla="*/ 70 w 621"/>
                    <a:gd name="T3" fmla="*/ 82 h 826"/>
                    <a:gd name="T4" fmla="*/ 70 w 621"/>
                    <a:gd name="T5" fmla="*/ 89 h 826"/>
                    <a:gd name="T6" fmla="*/ 67 w 621"/>
                    <a:gd name="T7" fmla="*/ 91 h 826"/>
                    <a:gd name="T8" fmla="*/ 49 w 621"/>
                    <a:gd name="T9" fmla="*/ 88 h 826"/>
                    <a:gd name="T10" fmla="*/ 29 w 621"/>
                    <a:gd name="T11" fmla="*/ 80 h 826"/>
                    <a:gd name="T12" fmla="*/ 0 w 621"/>
                    <a:gd name="T13" fmla="*/ 111 h 826"/>
                    <a:gd name="T14" fmla="*/ 29 w 621"/>
                    <a:gd name="T15" fmla="*/ 141 h 826"/>
                    <a:gd name="T16" fmla="*/ 49 w 621"/>
                    <a:gd name="T17" fmla="*/ 133 h 826"/>
                    <a:gd name="T18" fmla="*/ 49 w 621"/>
                    <a:gd name="T19" fmla="*/ 133 h 826"/>
                    <a:gd name="T20" fmla="*/ 67 w 621"/>
                    <a:gd name="T21" fmla="*/ 130 h 826"/>
                    <a:gd name="T22" fmla="*/ 70 w 621"/>
                    <a:gd name="T23" fmla="*/ 132 h 826"/>
                    <a:gd name="T24" fmla="*/ 70 w 621"/>
                    <a:gd name="T25" fmla="*/ 143 h 826"/>
                    <a:gd name="T26" fmla="*/ 70 w 621"/>
                    <a:gd name="T27" fmla="*/ 222 h 826"/>
                    <a:gd name="T28" fmla="*/ 70 w 621"/>
                    <a:gd name="T29" fmla="*/ 222 h 826"/>
                    <a:gd name="T30" fmla="*/ 398 w 621"/>
                    <a:gd name="T31" fmla="*/ 550 h 826"/>
                    <a:gd name="T32" fmla="*/ 354 w 621"/>
                    <a:gd name="T33" fmla="*/ 714 h 826"/>
                    <a:gd name="T34" fmla="*/ 433 w 621"/>
                    <a:gd name="T35" fmla="*/ 759 h 826"/>
                    <a:gd name="T36" fmla="*/ 436 w 621"/>
                    <a:gd name="T37" fmla="*/ 758 h 826"/>
                    <a:gd name="T38" fmla="*/ 443 w 621"/>
                    <a:gd name="T39" fmla="*/ 740 h 826"/>
                    <a:gd name="T40" fmla="*/ 443 w 621"/>
                    <a:gd name="T41" fmla="*/ 740 h 826"/>
                    <a:gd name="T42" fmla="*/ 446 w 621"/>
                    <a:gd name="T43" fmla="*/ 720 h 826"/>
                    <a:gd name="T44" fmla="*/ 487 w 621"/>
                    <a:gd name="T45" fmla="*/ 709 h 826"/>
                    <a:gd name="T46" fmla="*/ 498 w 621"/>
                    <a:gd name="T47" fmla="*/ 750 h 826"/>
                    <a:gd name="T48" fmla="*/ 482 w 621"/>
                    <a:gd name="T49" fmla="*/ 763 h 826"/>
                    <a:gd name="T50" fmla="*/ 470 w 621"/>
                    <a:gd name="T51" fmla="*/ 777 h 826"/>
                    <a:gd name="T52" fmla="*/ 470 w 621"/>
                    <a:gd name="T53" fmla="*/ 781 h 826"/>
                    <a:gd name="T54" fmla="*/ 547 w 621"/>
                    <a:gd name="T55" fmla="*/ 826 h 826"/>
                    <a:gd name="T56" fmla="*/ 621 w 621"/>
                    <a:gd name="T57" fmla="*/ 550 h 826"/>
                    <a:gd name="T58" fmla="*/ 70 w 621"/>
                    <a:gd name="T59" fmla="*/ 0 h 8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21"/>
                    <a:gd name="T91" fmla="*/ 0 h 826"/>
                    <a:gd name="T92" fmla="*/ 621 w 621"/>
                    <a:gd name="T93" fmla="*/ 826 h 82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21" h="826">
                      <a:moveTo>
                        <a:pt x="70" y="0"/>
                      </a:moveTo>
                      <a:cubicBezTo>
                        <a:pt x="70" y="82"/>
                        <a:pt x="70" y="82"/>
                        <a:pt x="70" y="82"/>
                      </a:cubicBezTo>
                      <a:cubicBezTo>
                        <a:pt x="70" y="89"/>
                        <a:pt x="70" y="89"/>
                        <a:pt x="70" y="89"/>
                      </a:cubicBezTo>
                      <a:cubicBezTo>
                        <a:pt x="69" y="90"/>
                        <a:pt x="68" y="91"/>
                        <a:pt x="67" y="91"/>
                      </a:cubicBezTo>
                      <a:cubicBezTo>
                        <a:pt x="60" y="94"/>
                        <a:pt x="53" y="93"/>
                        <a:pt x="49" y="88"/>
                      </a:cubicBezTo>
                      <a:cubicBezTo>
                        <a:pt x="44" y="83"/>
                        <a:pt x="37" y="80"/>
                        <a:pt x="29" y="80"/>
                      </a:cubicBezTo>
                      <a:cubicBezTo>
                        <a:pt x="13" y="80"/>
                        <a:pt x="0" y="94"/>
                        <a:pt x="0" y="111"/>
                      </a:cubicBezTo>
                      <a:cubicBezTo>
                        <a:pt x="0" y="127"/>
                        <a:pt x="13" y="141"/>
                        <a:pt x="29" y="141"/>
                      </a:cubicBezTo>
                      <a:cubicBezTo>
                        <a:pt x="37" y="141"/>
                        <a:pt x="43" y="138"/>
                        <a:pt x="49" y="133"/>
                      </a:cubicBezTo>
                      <a:cubicBezTo>
                        <a:pt x="49" y="133"/>
                        <a:pt x="49" y="133"/>
                        <a:pt x="49" y="133"/>
                      </a:cubicBezTo>
                      <a:cubicBezTo>
                        <a:pt x="53" y="129"/>
                        <a:pt x="60" y="127"/>
                        <a:pt x="67" y="130"/>
                      </a:cubicBezTo>
                      <a:cubicBezTo>
                        <a:pt x="68" y="131"/>
                        <a:pt x="69" y="131"/>
                        <a:pt x="70" y="132"/>
                      </a:cubicBezTo>
                      <a:cubicBezTo>
                        <a:pt x="70" y="143"/>
                        <a:pt x="70" y="143"/>
                        <a:pt x="70" y="143"/>
                      </a:cubicBezTo>
                      <a:cubicBezTo>
                        <a:pt x="70" y="222"/>
                        <a:pt x="70" y="222"/>
                        <a:pt x="70" y="222"/>
                      </a:cubicBezTo>
                      <a:cubicBezTo>
                        <a:pt x="70" y="222"/>
                        <a:pt x="70" y="222"/>
                        <a:pt x="70" y="222"/>
                      </a:cubicBezTo>
                      <a:cubicBezTo>
                        <a:pt x="252" y="222"/>
                        <a:pt x="398" y="369"/>
                        <a:pt x="398" y="550"/>
                      </a:cubicBezTo>
                      <a:cubicBezTo>
                        <a:pt x="398" y="610"/>
                        <a:pt x="382" y="666"/>
                        <a:pt x="354" y="714"/>
                      </a:cubicBezTo>
                      <a:cubicBezTo>
                        <a:pt x="433" y="759"/>
                        <a:pt x="433" y="759"/>
                        <a:pt x="433" y="759"/>
                      </a:cubicBezTo>
                      <a:cubicBezTo>
                        <a:pt x="434" y="759"/>
                        <a:pt x="435" y="758"/>
                        <a:pt x="436" y="758"/>
                      </a:cubicBezTo>
                      <a:cubicBezTo>
                        <a:pt x="442" y="753"/>
                        <a:pt x="445" y="746"/>
                        <a:pt x="443" y="740"/>
                      </a:cubicBezTo>
                      <a:cubicBezTo>
                        <a:pt x="443" y="740"/>
                        <a:pt x="443" y="740"/>
                        <a:pt x="443" y="740"/>
                      </a:cubicBezTo>
                      <a:cubicBezTo>
                        <a:pt x="441" y="733"/>
                        <a:pt x="442" y="726"/>
                        <a:pt x="446" y="720"/>
                      </a:cubicBezTo>
                      <a:cubicBezTo>
                        <a:pt x="454" y="705"/>
                        <a:pt x="472" y="701"/>
                        <a:pt x="487" y="709"/>
                      </a:cubicBezTo>
                      <a:cubicBezTo>
                        <a:pt x="501" y="717"/>
                        <a:pt x="506" y="736"/>
                        <a:pt x="498" y="750"/>
                      </a:cubicBezTo>
                      <a:cubicBezTo>
                        <a:pt x="494" y="756"/>
                        <a:pt x="489" y="761"/>
                        <a:pt x="482" y="763"/>
                      </a:cubicBezTo>
                      <a:cubicBezTo>
                        <a:pt x="476" y="764"/>
                        <a:pt x="471" y="770"/>
                        <a:pt x="470" y="777"/>
                      </a:cubicBezTo>
                      <a:cubicBezTo>
                        <a:pt x="470" y="778"/>
                        <a:pt x="470" y="780"/>
                        <a:pt x="470" y="781"/>
                      </a:cubicBezTo>
                      <a:cubicBezTo>
                        <a:pt x="547" y="826"/>
                        <a:pt x="547" y="826"/>
                        <a:pt x="547" y="826"/>
                      </a:cubicBezTo>
                      <a:cubicBezTo>
                        <a:pt x="594" y="745"/>
                        <a:pt x="621" y="651"/>
                        <a:pt x="621" y="550"/>
                      </a:cubicBezTo>
                      <a:cubicBezTo>
                        <a:pt x="621" y="246"/>
                        <a:pt x="374" y="0"/>
                        <a:pt x="70" y="0"/>
                      </a:cubicBez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3" name="Freeform 17"/>
                <p:cNvSpPr>
                  <a:spLocks/>
                </p:cNvSpPr>
                <p:nvPr/>
              </p:nvSpPr>
              <p:spPr bwMode="gray">
                <a:xfrm>
                  <a:off x="2169" y="2414"/>
                  <a:ext cx="1397" cy="587"/>
                </a:xfrm>
                <a:custGeom>
                  <a:avLst/>
                  <a:gdLst>
                    <a:gd name="T0" fmla="*/ 876 w 953"/>
                    <a:gd name="T1" fmla="*/ 80 h 400"/>
                    <a:gd name="T2" fmla="*/ 876 w 953"/>
                    <a:gd name="T3" fmla="*/ 76 h 400"/>
                    <a:gd name="T4" fmla="*/ 888 w 953"/>
                    <a:gd name="T5" fmla="*/ 62 h 400"/>
                    <a:gd name="T6" fmla="*/ 904 w 953"/>
                    <a:gd name="T7" fmla="*/ 49 h 400"/>
                    <a:gd name="T8" fmla="*/ 893 w 953"/>
                    <a:gd name="T9" fmla="*/ 8 h 400"/>
                    <a:gd name="T10" fmla="*/ 852 w 953"/>
                    <a:gd name="T11" fmla="*/ 19 h 400"/>
                    <a:gd name="T12" fmla="*/ 849 w 953"/>
                    <a:gd name="T13" fmla="*/ 39 h 400"/>
                    <a:gd name="T14" fmla="*/ 849 w 953"/>
                    <a:gd name="T15" fmla="*/ 39 h 400"/>
                    <a:gd name="T16" fmla="*/ 842 w 953"/>
                    <a:gd name="T17" fmla="*/ 57 h 400"/>
                    <a:gd name="T18" fmla="*/ 839 w 953"/>
                    <a:gd name="T19" fmla="*/ 58 h 400"/>
                    <a:gd name="T20" fmla="*/ 760 w 953"/>
                    <a:gd name="T21" fmla="*/ 13 h 400"/>
                    <a:gd name="T22" fmla="*/ 476 w 953"/>
                    <a:gd name="T23" fmla="*/ 177 h 400"/>
                    <a:gd name="T24" fmla="*/ 192 w 953"/>
                    <a:gd name="T25" fmla="*/ 13 h 400"/>
                    <a:gd name="T26" fmla="*/ 112 w 953"/>
                    <a:gd name="T27" fmla="*/ 60 h 400"/>
                    <a:gd name="T28" fmla="*/ 124 w 953"/>
                    <a:gd name="T29" fmla="*/ 72 h 400"/>
                    <a:gd name="T30" fmla="*/ 124 w 953"/>
                    <a:gd name="T31" fmla="*/ 72 h 400"/>
                    <a:gd name="T32" fmla="*/ 140 w 953"/>
                    <a:gd name="T33" fmla="*/ 85 h 400"/>
                    <a:gd name="T34" fmla="*/ 128 w 953"/>
                    <a:gd name="T35" fmla="*/ 126 h 400"/>
                    <a:gd name="T36" fmla="*/ 87 w 953"/>
                    <a:gd name="T37" fmla="*/ 116 h 400"/>
                    <a:gd name="T38" fmla="*/ 84 w 953"/>
                    <a:gd name="T39" fmla="*/ 95 h 400"/>
                    <a:gd name="T40" fmla="*/ 79 w 953"/>
                    <a:gd name="T41" fmla="*/ 79 h 400"/>
                    <a:gd name="T42" fmla="*/ 0 w 953"/>
                    <a:gd name="T43" fmla="*/ 124 h 400"/>
                    <a:gd name="T44" fmla="*/ 476 w 953"/>
                    <a:gd name="T45" fmla="*/ 400 h 400"/>
                    <a:gd name="T46" fmla="*/ 953 w 953"/>
                    <a:gd name="T47" fmla="*/ 125 h 400"/>
                    <a:gd name="T48" fmla="*/ 876 w 953"/>
                    <a:gd name="T49" fmla="*/ 80 h 4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53"/>
                    <a:gd name="T76" fmla="*/ 0 h 400"/>
                    <a:gd name="T77" fmla="*/ 953 w 953"/>
                    <a:gd name="T78" fmla="*/ 400 h 40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53" h="400">
                      <a:moveTo>
                        <a:pt x="876" y="80"/>
                      </a:moveTo>
                      <a:cubicBezTo>
                        <a:pt x="876" y="79"/>
                        <a:pt x="876" y="77"/>
                        <a:pt x="876" y="76"/>
                      </a:cubicBezTo>
                      <a:cubicBezTo>
                        <a:pt x="877" y="69"/>
                        <a:pt x="882" y="63"/>
                        <a:pt x="888" y="62"/>
                      </a:cubicBezTo>
                      <a:cubicBezTo>
                        <a:pt x="895" y="60"/>
                        <a:pt x="900" y="55"/>
                        <a:pt x="904" y="49"/>
                      </a:cubicBezTo>
                      <a:cubicBezTo>
                        <a:pt x="912" y="35"/>
                        <a:pt x="907" y="16"/>
                        <a:pt x="893" y="8"/>
                      </a:cubicBezTo>
                      <a:cubicBezTo>
                        <a:pt x="878" y="0"/>
                        <a:pt x="860" y="4"/>
                        <a:pt x="852" y="19"/>
                      </a:cubicBezTo>
                      <a:cubicBezTo>
                        <a:pt x="848" y="25"/>
                        <a:pt x="847" y="32"/>
                        <a:pt x="849" y="39"/>
                      </a:cubicBezTo>
                      <a:cubicBezTo>
                        <a:pt x="849" y="39"/>
                        <a:pt x="849" y="39"/>
                        <a:pt x="849" y="39"/>
                      </a:cubicBezTo>
                      <a:cubicBezTo>
                        <a:pt x="851" y="45"/>
                        <a:pt x="848" y="52"/>
                        <a:pt x="842" y="57"/>
                      </a:cubicBezTo>
                      <a:cubicBezTo>
                        <a:pt x="841" y="57"/>
                        <a:pt x="840" y="58"/>
                        <a:pt x="839" y="58"/>
                      </a:cubicBezTo>
                      <a:cubicBezTo>
                        <a:pt x="760" y="13"/>
                        <a:pt x="760" y="13"/>
                        <a:pt x="760" y="13"/>
                      </a:cubicBezTo>
                      <a:cubicBezTo>
                        <a:pt x="704" y="111"/>
                        <a:pt x="598" y="177"/>
                        <a:pt x="476" y="177"/>
                      </a:cubicBezTo>
                      <a:cubicBezTo>
                        <a:pt x="355" y="177"/>
                        <a:pt x="249" y="111"/>
                        <a:pt x="192" y="13"/>
                      </a:cubicBezTo>
                      <a:cubicBezTo>
                        <a:pt x="112" y="60"/>
                        <a:pt x="112" y="60"/>
                        <a:pt x="112" y="60"/>
                      </a:cubicBezTo>
                      <a:cubicBezTo>
                        <a:pt x="113" y="66"/>
                        <a:pt x="118" y="71"/>
                        <a:pt x="124" y="72"/>
                      </a:cubicBezTo>
                      <a:cubicBezTo>
                        <a:pt x="124" y="72"/>
                        <a:pt x="124" y="72"/>
                        <a:pt x="124" y="72"/>
                      </a:cubicBezTo>
                      <a:cubicBezTo>
                        <a:pt x="130" y="75"/>
                        <a:pt x="136" y="79"/>
                        <a:pt x="140" y="85"/>
                      </a:cubicBezTo>
                      <a:cubicBezTo>
                        <a:pt x="148" y="100"/>
                        <a:pt x="143" y="118"/>
                        <a:pt x="128" y="126"/>
                      </a:cubicBezTo>
                      <a:cubicBezTo>
                        <a:pt x="114" y="135"/>
                        <a:pt x="96" y="130"/>
                        <a:pt x="87" y="116"/>
                      </a:cubicBezTo>
                      <a:cubicBezTo>
                        <a:pt x="84" y="109"/>
                        <a:pt x="83" y="102"/>
                        <a:pt x="84" y="95"/>
                      </a:cubicBezTo>
                      <a:cubicBezTo>
                        <a:pt x="86" y="90"/>
                        <a:pt x="84" y="83"/>
                        <a:pt x="79" y="79"/>
                      </a:cubicBezTo>
                      <a:cubicBezTo>
                        <a:pt x="0" y="124"/>
                        <a:pt x="0" y="124"/>
                        <a:pt x="0" y="124"/>
                      </a:cubicBezTo>
                      <a:cubicBezTo>
                        <a:pt x="95" y="289"/>
                        <a:pt x="273" y="400"/>
                        <a:pt x="476" y="400"/>
                      </a:cubicBezTo>
                      <a:cubicBezTo>
                        <a:pt x="680" y="400"/>
                        <a:pt x="858" y="289"/>
                        <a:pt x="953" y="125"/>
                      </a:cubicBezTo>
                      <a:lnTo>
                        <a:pt x="876" y="80"/>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grpSp>
        </p:grpSp>
        <p:sp>
          <p:nvSpPr>
            <p:cNvPr id="25618" name="Oval 18"/>
            <p:cNvSpPr>
              <a:spLocks noChangeArrowheads="1"/>
            </p:cNvSpPr>
            <p:nvPr/>
          </p:nvSpPr>
          <p:spPr bwMode="auto">
            <a:xfrm>
              <a:off x="1460" y="1637"/>
              <a:ext cx="345" cy="344"/>
            </a:xfrm>
            <a:prstGeom prst="ellipse">
              <a:avLst/>
            </a:prstGeom>
            <a:gradFill rotWithShape="1">
              <a:gsLst>
                <a:gs pos="0">
                  <a:srgbClr val="DDDDDD"/>
                </a:gs>
                <a:gs pos="100000">
                  <a:srgbClr val="F8F8F8"/>
                </a:gs>
              </a:gsLst>
              <a:lin ang="5400000" scaled="1"/>
            </a:gradFill>
            <a:ln w="12700" algn="ctr">
              <a:solidFill>
                <a:schemeClr val="bg1"/>
              </a:solidFill>
              <a:round/>
              <a:headEnd/>
              <a:tailEnd/>
            </a:ln>
          </p:spPr>
          <p:txBody>
            <a:bodyPr wrap="none" anchor="ctr"/>
            <a:lstStyle/>
            <a:p>
              <a:pPr algn="ctr"/>
              <a:endParaRPr lang="tr-TR" sz="3800" noProof="1">
                <a:solidFill>
                  <a:srgbClr val="000000"/>
                </a:solidFill>
              </a:endParaRPr>
            </a:p>
          </p:txBody>
        </p:sp>
      </p:grpSp>
      <p:sp>
        <p:nvSpPr>
          <p:cNvPr id="25" name="Rectangle 3"/>
          <p:cNvSpPr txBox="1">
            <a:spLocks noChangeArrowheads="1"/>
          </p:cNvSpPr>
          <p:nvPr/>
        </p:nvSpPr>
        <p:spPr bwMode="auto">
          <a:xfrm>
            <a:off x="6909185" y="6376921"/>
            <a:ext cx="2111990" cy="51520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r">
              <a:spcBef>
                <a:spcPct val="20000"/>
              </a:spcBef>
              <a:buFont typeface="Wingdings" pitchFamily="2" charset="2"/>
              <a:buNone/>
              <a:defRPr/>
            </a:pPr>
            <a:r>
              <a:rPr lang="tr-TR" b="1" noProof="1" smtClean="0">
                <a:solidFill>
                  <a:srgbClr val="575757"/>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İSTANBUL</a:t>
            </a:r>
            <a:r>
              <a:rPr lang="tr-TR" b="1" noProof="1"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UZMAN</a:t>
            </a:r>
            <a:endParaRPr lang="en-GB" b="1" dirty="0"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endParaRPr>
          </a:p>
          <a:p>
            <a:pPr algn="r">
              <a:spcBef>
                <a:spcPct val="20000"/>
              </a:spcBef>
              <a:buFont typeface="Wingdings" pitchFamily="2" charset="2"/>
              <a:buNone/>
              <a:defRPr/>
            </a:pPr>
            <a:endParaRPr lang="en-GB" b="1" kern="0" dirty="0" smtClean="0">
              <a:solidFill>
                <a:srgbClr val="FFFFFF">
                  <a:lumMod val="65000"/>
                </a:srgbClr>
              </a:solidFill>
              <a:effectLst>
                <a:outerShdw blurRad="75057" dist="38100" dir="5400000" sy="-20000" rotWithShape="0">
                  <a:prstClr val="black">
                    <a:alpha val="25000"/>
                  </a:prstClr>
                </a:outerShdw>
                <a:reflection blurRad="6350" stA="55000" endA="50" endPos="85000" dist="29997" dir="5400000" sy="-100000" algn="bl" rotWithShape="0"/>
              </a:effectLst>
              <a:latin typeface="Calibri" pitchFamily="34" charset="0"/>
              <a:cs typeface="Calibri" pitchFamily="34" charset="0"/>
            </a:endParaRPr>
          </a:p>
        </p:txBody>
      </p:sp>
      <p:sp>
        <p:nvSpPr>
          <p:cNvPr id="21" name="Rectangle 31"/>
          <p:cNvSpPr txBox="1">
            <a:spLocks noChangeArrowheads="1"/>
          </p:cNvSpPr>
          <p:nvPr/>
        </p:nvSpPr>
        <p:spPr bwMode="gray">
          <a:xfrm>
            <a:off x="231797" y="411163"/>
            <a:ext cx="8816669" cy="647700"/>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lvl1pPr algn="l" rtl="0" eaLnBrk="0" fontAlgn="base" hangingPunct="0">
              <a:lnSpc>
                <a:spcPct val="90000"/>
              </a:lnSpc>
              <a:spcBef>
                <a:spcPct val="0"/>
              </a:spcBef>
              <a:spcAft>
                <a:spcPct val="0"/>
              </a:spcAft>
              <a:defRPr sz="2400" b="1">
                <a:solidFill>
                  <a:schemeClr val="tx1"/>
                </a:solidFill>
                <a:latin typeface="+mj-lt"/>
                <a:ea typeface="+mj-ea"/>
                <a:cs typeface="+mj-cs"/>
              </a:defRPr>
            </a:lvl1pPr>
            <a:lvl2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2pPr>
            <a:lvl3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3pPr>
            <a:lvl4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4pPr>
            <a:lvl5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5pPr>
            <a:lvl6pPr marL="457200" algn="l" rtl="0" fontAlgn="base">
              <a:lnSpc>
                <a:spcPct val="90000"/>
              </a:lnSpc>
              <a:spcBef>
                <a:spcPct val="0"/>
              </a:spcBef>
              <a:spcAft>
                <a:spcPct val="0"/>
              </a:spcAft>
              <a:defRPr sz="2400" b="1">
                <a:solidFill>
                  <a:schemeClr val="tx1"/>
                </a:solidFill>
                <a:latin typeface="Arial" pitchFamily="34" charset="0"/>
                <a:cs typeface="Arial" pitchFamily="34" charset="0"/>
              </a:defRPr>
            </a:lvl6pPr>
            <a:lvl7pPr marL="914400" algn="l" rtl="0" fontAlgn="base">
              <a:lnSpc>
                <a:spcPct val="90000"/>
              </a:lnSpc>
              <a:spcBef>
                <a:spcPct val="0"/>
              </a:spcBef>
              <a:spcAft>
                <a:spcPct val="0"/>
              </a:spcAft>
              <a:defRPr sz="2400" b="1">
                <a:solidFill>
                  <a:schemeClr val="tx1"/>
                </a:solidFill>
                <a:latin typeface="Arial" pitchFamily="34" charset="0"/>
                <a:cs typeface="Arial" pitchFamily="34" charset="0"/>
              </a:defRPr>
            </a:lvl7pPr>
            <a:lvl8pPr marL="1371600" algn="l" rtl="0" fontAlgn="base">
              <a:lnSpc>
                <a:spcPct val="90000"/>
              </a:lnSpc>
              <a:spcBef>
                <a:spcPct val="0"/>
              </a:spcBef>
              <a:spcAft>
                <a:spcPct val="0"/>
              </a:spcAft>
              <a:defRPr sz="2400" b="1">
                <a:solidFill>
                  <a:schemeClr val="tx1"/>
                </a:solidFill>
                <a:latin typeface="Arial" pitchFamily="34" charset="0"/>
                <a:cs typeface="Arial" pitchFamily="34" charset="0"/>
              </a:defRPr>
            </a:lvl8pPr>
            <a:lvl9pPr marL="1828800" algn="l" rtl="0" fontAlgn="base">
              <a:lnSpc>
                <a:spcPct val="90000"/>
              </a:lnSpc>
              <a:spcBef>
                <a:spcPct val="0"/>
              </a:spcBef>
              <a:spcAft>
                <a:spcPct val="0"/>
              </a:spcAft>
              <a:defRPr sz="2400" b="1">
                <a:solidFill>
                  <a:schemeClr val="tx1"/>
                </a:solidFill>
                <a:latin typeface="Arial" pitchFamily="34" charset="0"/>
                <a:cs typeface="Arial" pitchFamily="34" charset="0"/>
              </a:defRPr>
            </a:lvl9pPr>
          </a:lstStyle>
          <a:p>
            <a:r>
              <a:rPr lang="tr-TR" sz="3200" noProof="1" smtClean="0">
                <a:solidFill>
                  <a:srgbClr val="575757"/>
                </a:solidFill>
                <a:effectLst>
                  <a:innerShdw blurRad="63500" dist="50800" dir="8100000">
                    <a:prstClr val="black">
                      <a:alpha val="50000"/>
                    </a:prstClr>
                  </a:innerShdw>
                </a:effectLst>
                <a:latin typeface="Calibri" pitchFamily="34" charset="0"/>
                <a:cs typeface="Calibri" pitchFamily="34" charset="0"/>
              </a:rPr>
              <a:t>SORU – 38</a:t>
            </a:r>
            <a:endParaRPr lang="en-GB" sz="3200" noProof="1" smtClean="0">
              <a:solidFill>
                <a:srgbClr val="575757"/>
              </a:solidFill>
              <a:effectLst>
                <a:innerShdw blurRad="63500" dist="50800" dir="8100000">
                  <a:prstClr val="black">
                    <a:alpha val="50000"/>
                  </a:prstClr>
                </a:innerShdw>
              </a:effectLst>
              <a:latin typeface="Calibri" pitchFamily="34" charset="0"/>
              <a:cs typeface="Calibri" pitchFamily="34" charset="0"/>
            </a:endParaRPr>
          </a:p>
        </p:txBody>
      </p:sp>
    </p:spTree>
    <p:extLst>
      <p:ext uri="{BB962C8B-B14F-4D97-AF65-F5344CB8AC3E}">
        <p14:creationId xmlns:p14="http://schemas.microsoft.com/office/powerpoint/2010/main" val="107716207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96610"/>
                                        </p:tgtEl>
                                        <p:attrNameLst>
                                          <p:attrName>style.visibility</p:attrName>
                                        </p:attrNameLst>
                                      </p:cBhvr>
                                      <p:to>
                                        <p:strVal val="visible"/>
                                      </p:to>
                                    </p:set>
                                    <p:animEffect transition="in" filter="wipe(left)">
                                      <p:cBhvr>
                                        <p:cTn id="7" dur="500"/>
                                        <p:tgtEl>
                                          <p:spTgt spid="196610"/>
                                        </p:tgtEl>
                                      </p:cBhvr>
                                    </p:animEffect>
                                  </p:childTnLst>
                                </p:cTn>
                              </p:par>
                              <p:par>
                                <p:cTn id="8" presetID="22" presetClass="entr" presetSubtype="8" fill="hold" grpId="0" nodeType="withEffect">
                                  <p:stCondLst>
                                    <p:cond delay="500"/>
                                  </p:stCondLst>
                                  <p:childTnLst>
                                    <p:set>
                                      <p:cBhvr>
                                        <p:cTn id="9" dur="1" fill="hold">
                                          <p:stCondLst>
                                            <p:cond delay="0"/>
                                          </p:stCondLst>
                                        </p:cTn>
                                        <p:tgtEl>
                                          <p:spTgt spid="58457"/>
                                        </p:tgtEl>
                                        <p:attrNameLst>
                                          <p:attrName>style.visibility</p:attrName>
                                        </p:attrNameLst>
                                      </p:cBhvr>
                                      <p:to>
                                        <p:strVal val="visible"/>
                                      </p:to>
                                    </p:set>
                                    <p:animEffect transition="in" filter="wipe(left)">
                                      <p:cBhvr>
                                        <p:cTn id="10" dur="500"/>
                                        <p:tgtEl>
                                          <p:spTgt spid="58457"/>
                                        </p:tgtEl>
                                      </p:cBhvr>
                                    </p:animEffect>
                                  </p:childTnLst>
                                </p:cTn>
                              </p:par>
                              <p:par>
                                <p:cTn id="11" presetID="22" presetClass="entr" presetSubtype="8" fill="hold" grpId="0" nodeType="withEffect">
                                  <p:stCondLst>
                                    <p:cond delay="500"/>
                                  </p:stCondLst>
                                  <p:childTnLst>
                                    <p:set>
                                      <p:cBhvr>
                                        <p:cTn id="12" dur="1" fill="hold">
                                          <p:stCondLst>
                                            <p:cond delay="0"/>
                                          </p:stCondLst>
                                        </p:cTn>
                                        <p:tgtEl>
                                          <p:spTgt spid="58456"/>
                                        </p:tgtEl>
                                        <p:attrNameLst>
                                          <p:attrName>style.visibility</p:attrName>
                                        </p:attrNameLst>
                                      </p:cBhvr>
                                      <p:to>
                                        <p:strVal val="visible"/>
                                      </p:to>
                                    </p:set>
                                    <p:animEffect transition="in" filter="wipe(left)">
                                      <p:cBhvr>
                                        <p:cTn id="13" dur="500"/>
                                        <p:tgtEl>
                                          <p:spTgt spid="58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10" grpId="0" animBg="1"/>
      <p:bldP spid="58456" grpId="0" animBg="1"/>
      <p:bldP spid="5845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Freeform 2"/>
          <p:cNvSpPr>
            <a:spLocks/>
          </p:cNvSpPr>
          <p:nvPr/>
        </p:nvSpPr>
        <p:spPr bwMode="auto">
          <a:xfrm>
            <a:off x="412750" y="1546225"/>
            <a:ext cx="2244725" cy="3825875"/>
          </a:xfrm>
          <a:custGeom>
            <a:avLst/>
            <a:gdLst>
              <a:gd name="T0" fmla="*/ 0 w 1414"/>
              <a:gd name="T1" fmla="*/ 706 h 2410"/>
              <a:gd name="T2" fmla="*/ 409 w 1414"/>
              <a:gd name="T3" fmla="*/ 0 h 2410"/>
              <a:gd name="T4" fmla="*/ 1414 w 1414"/>
              <a:gd name="T5" fmla="*/ 2 h 2410"/>
              <a:gd name="T6" fmla="*/ 1411 w 1414"/>
              <a:gd name="T7" fmla="*/ 2410 h 2410"/>
              <a:gd name="T8" fmla="*/ 0 w 1414"/>
              <a:gd name="T9" fmla="*/ 706 h 2410"/>
              <a:gd name="T10" fmla="*/ 0 60000 65536"/>
              <a:gd name="T11" fmla="*/ 0 60000 65536"/>
              <a:gd name="T12" fmla="*/ 0 60000 65536"/>
              <a:gd name="T13" fmla="*/ 0 60000 65536"/>
              <a:gd name="T14" fmla="*/ 0 60000 65536"/>
              <a:gd name="T15" fmla="*/ 0 w 1414"/>
              <a:gd name="T16" fmla="*/ 0 h 2410"/>
              <a:gd name="T17" fmla="*/ 1414 w 1414"/>
              <a:gd name="T18" fmla="*/ 2410 h 2410"/>
            </a:gdLst>
            <a:ahLst/>
            <a:cxnLst>
              <a:cxn ang="T10">
                <a:pos x="T0" y="T1"/>
              </a:cxn>
              <a:cxn ang="T11">
                <a:pos x="T2" y="T3"/>
              </a:cxn>
              <a:cxn ang="T12">
                <a:pos x="T4" y="T5"/>
              </a:cxn>
              <a:cxn ang="T13">
                <a:pos x="T6" y="T7"/>
              </a:cxn>
              <a:cxn ang="T14">
                <a:pos x="T8" y="T9"/>
              </a:cxn>
            </a:cxnLst>
            <a:rect l="T15" t="T16" r="T17" b="T18"/>
            <a:pathLst>
              <a:path w="1414" h="2410">
                <a:moveTo>
                  <a:pt x="0" y="706"/>
                </a:moveTo>
                <a:lnTo>
                  <a:pt x="409" y="0"/>
                </a:lnTo>
                <a:lnTo>
                  <a:pt x="1414" y="2"/>
                </a:lnTo>
                <a:lnTo>
                  <a:pt x="1411" y="2410"/>
                </a:lnTo>
                <a:lnTo>
                  <a:pt x="0" y="706"/>
                </a:lnTo>
                <a:close/>
              </a:path>
            </a:pathLst>
          </a:custGeom>
          <a:solidFill>
            <a:srgbClr val="C0C0C0">
              <a:alpha val="50195"/>
            </a:srgbClr>
          </a:solidFill>
          <a:ln w="9525">
            <a:noFill/>
            <a:round/>
            <a:headEnd/>
            <a:tailEnd/>
          </a:ln>
        </p:spPr>
        <p:txBody>
          <a:bodyPr/>
          <a:lstStyle/>
          <a:p>
            <a:endParaRPr lang="tr-TR" dirty="0">
              <a:solidFill>
                <a:srgbClr val="000000"/>
              </a:solidFill>
            </a:endParaRPr>
          </a:p>
        </p:txBody>
      </p:sp>
      <p:sp>
        <p:nvSpPr>
          <p:cNvPr id="58456" name="Rectangle 11"/>
          <p:cNvSpPr>
            <a:spLocks noChangeArrowheads="1"/>
          </p:cNvSpPr>
          <p:nvPr/>
        </p:nvSpPr>
        <p:spPr bwMode="gray">
          <a:xfrm>
            <a:off x="2657475" y="1555750"/>
            <a:ext cx="6143625" cy="360363"/>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288000" tIns="0" rIns="0" bIns="0" anchor="ctr"/>
          <a:lstStyle/>
          <a:p>
            <a:pPr defTabSz="801688" eaLnBrk="0" hangingPunct="0">
              <a:defRPr/>
            </a:pPr>
            <a:r>
              <a:rPr lang="tr-TR" sz="2000" b="1" noProof="1">
                <a:solidFill>
                  <a:srgbClr val="FFFFFF"/>
                </a:solidFill>
                <a:effectLst>
                  <a:outerShdw blurRad="38100" dist="38100" dir="2700000" algn="tl">
                    <a:srgbClr val="000000">
                      <a:alpha val="43137"/>
                    </a:srgbClr>
                  </a:outerShdw>
                </a:effectLst>
                <a:latin typeface="Calibri" pitchFamily="34" charset="0"/>
                <a:cs typeface="Calibri" pitchFamily="34" charset="0"/>
              </a:rPr>
              <a:t>Sosyal Sigorta Sağlık İ</a:t>
            </a:r>
            <a:r>
              <a:rPr lang="tr-TR" sz="2000" b="1" noProof="1" smtClean="0">
                <a:solidFill>
                  <a:srgbClr val="FFFFFF"/>
                </a:solidFill>
                <a:effectLst>
                  <a:outerShdw blurRad="38100" dist="38100" dir="2700000" algn="tl">
                    <a:srgbClr val="000000">
                      <a:alpha val="43137"/>
                    </a:srgbClr>
                  </a:outerShdw>
                </a:effectLst>
                <a:latin typeface="Calibri" pitchFamily="34" charset="0"/>
                <a:cs typeface="Calibri" pitchFamily="34" charset="0"/>
              </a:rPr>
              <a:t>şlemleri </a:t>
            </a:r>
            <a:r>
              <a:rPr lang="tr-TR" sz="2000" b="1" noProof="1">
                <a:solidFill>
                  <a:srgbClr val="FFFFFF"/>
                </a:solidFill>
                <a:effectLst>
                  <a:outerShdw blurRad="38100" dist="38100" dir="2700000" algn="tl">
                    <a:srgbClr val="000000">
                      <a:alpha val="43137"/>
                    </a:srgbClr>
                  </a:outerShdw>
                </a:effectLst>
                <a:latin typeface="Calibri" pitchFamily="34" charset="0"/>
                <a:cs typeface="Calibri" pitchFamily="34" charset="0"/>
              </a:rPr>
              <a:t>Tüzüğü </a:t>
            </a:r>
            <a:endParaRPr lang="de-DE" sz="2000" b="1" noProof="1">
              <a:solidFill>
                <a:srgbClr val="FFFFFF"/>
              </a:solidFill>
              <a:effectLst>
                <a:outerShdw blurRad="38100" dist="38100" dir="2700000" algn="tl">
                  <a:srgbClr val="000000">
                    <a:alpha val="43137"/>
                  </a:srgbClr>
                </a:outerShdw>
              </a:effectLst>
              <a:latin typeface="Calibri" pitchFamily="34" charset="0"/>
              <a:cs typeface="Calibri" pitchFamily="34" charset="0"/>
            </a:endParaRPr>
          </a:p>
        </p:txBody>
      </p:sp>
      <p:sp>
        <p:nvSpPr>
          <p:cNvPr id="58457" name="Rectangle 5"/>
          <p:cNvSpPr>
            <a:spLocks noChangeArrowheads="1"/>
          </p:cNvSpPr>
          <p:nvPr/>
        </p:nvSpPr>
        <p:spPr bwMode="gray">
          <a:xfrm>
            <a:off x="2657475" y="1916113"/>
            <a:ext cx="6143625" cy="3449637"/>
          </a:xfrm>
          <a:prstGeom prst="rect">
            <a:avLst/>
          </a:prstGeom>
          <a:solidFill>
            <a:schemeClr val="bg1"/>
          </a:solidFill>
          <a:ln w="12700">
            <a:solidFill>
              <a:srgbClr val="DDDDDD"/>
            </a:solidFill>
            <a:miter lim="800000"/>
            <a:headEnd/>
            <a:tailEnd/>
          </a:ln>
          <a:effectLst>
            <a:outerShdw dist="53882" dir="2700000" algn="ctr" rotWithShape="0">
              <a:srgbClr val="808080">
                <a:alpha val="50000"/>
              </a:srgbClr>
            </a:outerShdw>
          </a:effectLst>
        </p:spPr>
        <p:txBody>
          <a:bodyPr lIns="108000" tIns="108000" rIns="144000" bIns="72000"/>
          <a:lstStyle/>
          <a:p>
            <a:pPr algn="ctr">
              <a:spcAft>
                <a:spcPts val="1200"/>
              </a:spcAft>
              <a:buClr>
                <a:srgbClr val="292929"/>
              </a:buClr>
              <a:defRPr/>
            </a:pPr>
            <a:endParaRPr lang="tr-TR" sz="800" i="1" dirty="0" smtClean="0">
              <a:solidFill>
                <a:srgbClr val="000000"/>
              </a:solidFill>
              <a:latin typeface="Calibri" pitchFamily="34" charset="0"/>
              <a:cs typeface="Calibri" pitchFamily="34" charset="0"/>
            </a:endParaRPr>
          </a:p>
          <a:p>
            <a:pPr algn="ctr">
              <a:spcAft>
                <a:spcPts val="1200"/>
              </a:spcAft>
              <a:buClr>
                <a:srgbClr val="292929"/>
              </a:buClr>
              <a:defRPr/>
            </a:pPr>
            <a:r>
              <a:rPr lang="tr-TR" sz="2000" b="1" i="1" dirty="0" smtClean="0">
                <a:solidFill>
                  <a:srgbClr val="000000"/>
                </a:solidFill>
                <a:latin typeface="Calibri" pitchFamily="34" charset="0"/>
                <a:cs typeface="Calibri" pitchFamily="34" charset="0"/>
              </a:rPr>
              <a:t>«Gürültü </a:t>
            </a:r>
            <a:r>
              <a:rPr lang="tr-TR" sz="2000" b="1" i="1" dirty="0">
                <a:solidFill>
                  <a:srgbClr val="000000"/>
                </a:solidFill>
                <a:latin typeface="Calibri" pitchFamily="34" charset="0"/>
                <a:cs typeface="Calibri" pitchFamily="34" charset="0"/>
              </a:rPr>
              <a:t>zararlarının meslek hastalığı sayılabilmesi için gürültülü işte en az iki yıl, gürültü şiddeti sürekli olarak </a:t>
            </a:r>
            <a:r>
              <a:rPr lang="tr-TR" sz="2000" b="1" i="1" dirty="0" smtClean="0">
                <a:solidFill>
                  <a:srgbClr val="000000"/>
                </a:solidFill>
                <a:latin typeface="Calibri" pitchFamily="34" charset="0"/>
                <a:cs typeface="Calibri" pitchFamily="34" charset="0"/>
              </a:rPr>
              <a:t>85dB’lin </a:t>
            </a:r>
            <a:r>
              <a:rPr lang="tr-TR" sz="2000" b="1" i="1" dirty="0">
                <a:solidFill>
                  <a:srgbClr val="000000"/>
                </a:solidFill>
                <a:latin typeface="Calibri" pitchFamily="34" charset="0"/>
                <a:cs typeface="Calibri" pitchFamily="34" charset="0"/>
              </a:rPr>
              <a:t>üstünde olan işlerde en az 30 gün çalışılmış olmak </a:t>
            </a:r>
            <a:r>
              <a:rPr lang="tr-TR" sz="2000" b="1" i="1" dirty="0" smtClean="0">
                <a:solidFill>
                  <a:srgbClr val="000000"/>
                </a:solidFill>
                <a:latin typeface="Calibri" pitchFamily="34" charset="0"/>
                <a:cs typeface="Calibri" pitchFamily="34" charset="0"/>
              </a:rPr>
              <a:t>gereklidir» </a:t>
            </a:r>
            <a:r>
              <a:rPr lang="tr-TR" sz="2000" i="1" dirty="0">
                <a:solidFill>
                  <a:srgbClr val="000000"/>
                </a:solidFill>
                <a:latin typeface="Calibri" pitchFamily="34" charset="0"/>
                <a:cs typeface="Calibri" pitchFamily="34" charset="0"/>
              </a:rPr>
              <a:t>denilmektedir. </a:t>
            </a:r>
            <a:endParaRPr lang="tr-TR" sz="2000" i="1" dirty="0" smtClean="0">
              <a:solidFill>
                <a:srgbClr val="000000"/>
              </a:solidFill>
              <a:latin typeface="Calibri" pitchFamily="34" charset="0"/>
              <a:cs typeface="Calibri" pitchFamily="34" charset="0"/>
            </a:endParaRPr>
          </a:p>
          <a:p>
            <a:pPr algn="ctr">
              <a:spcAft>
                <a:spcPts val="1200"/>
              </a:spcAft>
              <a:buClr>
                <a:srgbClr val="292929"/>
              </a:buClr>
              <a:defRPr/>
            </a:pPr>
            <a:endParaRPr lang="tr-TR" sz="1000" b="1" i="1" dirty="0">
              <a:solidFill>
                <a:srgbClr val="000000"/>
              </a:solidFill>
              <a:latin typeface="Calibri" pitchFamily="34" charset="0"/>
              <a:cs typeface="Calibri" pitchFamily="34" charset="0"/>
            </a:endParaRPr>
          </a:p>
          <a:p>
            <a:pPr algn="ctr">
              <a:spcAft>
                <a:spcPts val="1200"/>
              </a:spcAft>
              <a:buClr>
                <a:srgbClr val="292929"/>
              </a:buClr>
              <a:defRPr/>
            </a:pPr>
            <a:r>
              <a:rPr lang="tr-TR" sz="2000" b="1" i="1" dirty="0" smtClean="0">
                <a:solidFill>
                  <a:srgbClr val="000000"/>
                </a:solidFill>
                <a:latin typeface="Calibri" pitchFamily="34" charset="0"/>
                <a:cs typeface="Calibri" pitchFamily="34" charset="0"/>
              </a:rPr>
              <a:t>Gürültü </a:t>
            </a:r>
            <a:r>
              <a:rPr lang="tr-TR" sz="2000" b="1" i="1" dirty="0">
                <a:solidFill>
                  <a:srgbClr val="000000"/>
                </a:solidFill>
                <a:latin typeface="Calibri" pitchFamily="34" charset="0"/>
                <a:cs typeface="Calibri" pitchFamily="34" charset="0"/>
              </a:rPr>
              <a:t>için yükümlük </a:t>
            </a:r>
            <a:r>
              <a:rPr lang="tr-TR" sz="2000" b="1" i="1" dirty="0" smtClean="0">
                <a:solidFill>
                  <a:srgbClr val="000000"/>
                </a:solidFill>
                <a:latin typeface="Calibri" pitchFamily="34" charset="0"/>
                <a:cs typeface="Calibri" pitchFamily="34" charset="0"/>
              </a:rPr>
              <a:t>süresi </a:t>
            </a:r>
            <a:r>
              <a:rPr lang="tr-TR" sz="2000" b="1" i="1" dirty="0">
                <a:solidFill>
                  <a:srgbClr val="000000"/>
                </a:solidFill>
                <a:latin typeface="Calibri" pitchFamily="34" charset="0"/>
                <a:cs typeface="Calibri" pitchFamily="34" charset="0"/>
              </a:rPr>
              <a:t>6 ay olarak belirtilmiştir.</a:t>
            </a:r>
            <a:endParaRPr lang="tr-TR" sz="2000" i="1" dirty="0">
              <a:solidFill>
                <a:srgbClr val="000000"/>
              </a:solidFill>
              <a:latin typeface="Calibri" pitchFamily="34" charset="0"/>
              <a:cs typeface="Calibri" pitchFamily="34" charset="0"/>
            </a:endParaRPr>
          </a:p>
          <a:p>
            <a:pPr algn="ctr">
              <a:spcAft>
                <a:spcPts val="1200"/>
              </a:spcAft>
              <a:buClr>
                <a:srgbClr val="292929"/>
              </a:buClr>
              <a:defRPr/>
            </a:pPr>
            <a:r>
              <a:rPr lang="tr-TR" sz="2000" i="1" dirty="0">
                <a:solidFill>
                  <a:srgbClr val="000000"/>
                </a:solidFill>
                <a:latin typeface="Calibri" pitchFamily="34" charset="0"/>
                <a:cs typeface="Calibri" pitchFamily="34" charset="0"/>
              </a:rPr>
              <a:t>	</a:t>
            </a:r>
          </a:p>
        </p:txBody>
      </p:sp>
      <p:sp>
        <p:nvSpPr>
          <p:cNvPr id="25605" name="Rectangle 12"/>
          <p:cNvSpPr>
            <a:spLocks noChangeArrowheads="1"/>
          </p:cNvSpPr>
          <p:nvPr/>
        </p:nvSpPr>
        <p:spPr bwMode="gray">
          <a:xfrm>
            <a:off x="300038" y="411163"/>
            <a:ext cx="8520112" cy="647700"/>
          </a:xfrm>
          <a:prstGeom prst="rect">
            <a:avLst/>
          </a:prstGeom>
          <a:noFill/>
          <a:ln w="9525">
            <a:noFill/>
            <a:miter lim="800000"/>
            <a:headEnd/>
            <a:tailEnd/>
          </a:ln>
        </p:spPr>
        <p:txBody>
          <a:bodyPr lIns="0" rIns="0"/>
          <a:lstStyle/>
          <a:p>
            <a:endParaRPr lang="tr-TR" sz="2000" b="1" noProof="1">
              <a:solidFill>
                <a:srgbClr val="000000"/>
              </a:solidFill>
            </a:endParaRPr>
          </a:p>
        </p:txBody>
      </p:sp>
      <p:grpSp>
        <p:nvGrpSpPr>
          <p:cNvPr id="2" name="Group 8"/>
          <p:cNvGrpSpPr>
            <a:grpSpLocks/>
          </p:cNvGrpSpPr>
          <p:nvPr/>
        </p:nvGrpSpPr>
        <p:grpSpPr bwMode="auto">
          <a:xfrm>
            <a:off x="323850" y="1555750"/>
            <a:ext cx="1482725" cy="1482725"/>
            <a:chOff x="1166" y="1342"/>
            <a:chExt cx="934" cy="934"/>
          </a:xfrm>
        </p:grpSpPr>
        <p:grpSp>
          <p:nvGrpSpPr>
            <p:cNvPr id="3" name="Group 9"/>
            <p:cNvGrpSpPr>
              <a:grpSpLocks/>
            </p:cNvGrpSpPr>
            <p:nvPr/>
          </p:nvGrpSpPr>
          <p:grpSpPr bwMode="auto">
            <a:xfrm>
              <a:off x="1166" y="1342"/>
              <a:ext cx="934" cy="934"/>
              <a:chOff x="1710" y="1035"/>
              <a:chExt cx="2316" cy="2316"/>
            </a:xfrm>
          </p:grpSpPr>
          <p:grpSp>
            <p:nvGrpSpPr>
              <p:cNvPr id="4" name="Group 10"/>
              <p:cNvGrpSpPr>
                <a:grpSpLocks/>
              </p:cNvGrpSpPr>
              <p:nvPr/>
            </p:nvGrpSpPr>
            <p:grpSpPr bwMode="auto">
              <a:xfrm rot="3600000">
                <a:off x="1710" y="1035"/>
                <a:ext cx="2316" cy="2316"/>
                <a:chOff x="1710" y="1035"/>
                <a:chExt cx="2316" cy="2316"/>
              </a:xfrm>
            </p:grpSpPr>
            <p:sp>
              <p:nvSpPr>
                <p:cNvPr id="25624" name="Freeform 11"/>
                <p:cNvSpPr>
                  <a:spLocks/>
                </p:cNvSpPr>
                <p:nvPr/>
              </p:nvSpPr>
              <p:spPr bwMode="gray">
                <a:xfrm>
                  <a:off x="2866" y="1599"/>
                  <a:ext cx="1160" cy="1752"/>
                </a:xfrm>
                <a:custGeom>
                  <a:avLst/>
                  <a:gdLst>
                    <a:gd name="T0" fmla="*/ 688 w 794"/>
                    <a:gd name="T1" fmla="*/ 9 h 1200"/>
                    <a:gd name="T2" fmla="*/ 602 w 794"/>
                    <a:gd name="T3" fmla="*/ 59 h 1200"/>
                    <a:gd name="T4" fmla="*/ 598 w 794"/>
                    <a:gd name="T5" fmla="*/ 57 h 1200"/>
                    <a:gd name="T6" fmla="*/ 592 w 794"/>
                    <a:gd name="T7" fmla="*/ 40 h 1200"/>
                    <a:gd name="T8" fmla="*/ 589 w 794"/>
                    <a:gd name="T9" fmla="*/ 19 h 1200"/>
                    <a:gd name="T10" fmla="*/ 548 w 794"/>
                    <a:gd name="T11" fmla="*/ 8 h 1200"/>
                    <a:gd name="T12" fmla="*/ 537 w 794"/>
                    <a:gd name="T13" fmla="*/ 49 h 1200"/>
                    <a:gd name="T14" fmla="*/ 553 w 794"/>
                    <a:gd name="T15" fmla="*/ 62 h 1200"/>
                    <a:gd name="T16" fmla="*/ 553 w 794"/>
                    <a:gd name="T17" fmla="*/ 62 h 1200"/>
                    <a:gd name="T18" fmla="*/ 565 w 794"/>
                    <a:gd name="T19" fmla="*/ 76 h 1200"/>
                    <a:gd name="T20" fmla="*/ 565 w 794"/>
                    <a:gd name="T21" fmla="*/ 80 h 1200"/>
                    <a:gd name="T22" fmla="*/ 477 w 794"/>
                    <a:gd name="T23" fmla="*/ 131 h 1200"/>
                    <a:gd name="T24" fmla="*/ 551 w 794"/>
                    <a:gd name="T25" fmla="*/ 406 h 1200"/>
                    <a:gd name="T26" fmla="*/ 477 w 794"/>
                    <a:gd name="T27" fmla="*/ 681 h 1200"/>
                    <a:gd name="T28" fmla="*/ 0 w 794"/>
                    <a:gd name="T29" fmla="*/ 957 h 1200"/>
                    <a:gd name="T30" fmla="*/ 0 w 794"/>
                    <a:gd name="T31" fmla="*/ 1047 h 1200"/>
                    <a:gd name="T32" fmla="*/ 0 w 794"/>
                    <a:gd name="T33" fmla="*/ 1058 h 1200"/>
                    <a:gd name="T34" fmla="*/ 4 w 794"/>
                    <a:gd name="T35" fmla="*/ 1060 h 1200"/>
                    <a:gd name="T36" fmla="*/ 22 w 794"/>
                    <a:gd name="T37" fmla="*/ 1056 h 1200"/>
                    <a:gd name="T38" fmla="*/ 22 w 794"/>
                    <a:gd name="T39" fmla="*/ 1056 h 1200"/>
                    <a:gd name="T40" fmla="*/ 42 w 794"/>
                    <a:gd name="T41" fmla="*/ 1049 h 1200"/>
                    <a:gd name="T42" fmla="*/ 71 w 794"/>
                    <a:gd name="T43" fmla="*/ 1079 h 1200"/>
                    <a:gd name="T44" fmla="*/ 42 w 794"/>
                    <a:gd name="T45" fmla="*/ 1110 h 1200"/>
                    <a:gd name="T46" fmla="*/ 22 w 794"/>
                    <a:gd name="T47" fmla="*/ 1102 h 1200"/>
                    <a:gd name="T48" fmla="*/ 4 w 794"/>
                    <a:gd name="T49" fmla="*/ 1099 h 1200"/>
                    <a:gd name="T50" fmla="*/ 0 w 794"/>
                    <a:gd name="T51" fmla="*/ 1101 h 1200"/>
                    <a:gd name="T52" fmla="*/ 0 w 794"/>
                    <a:gd name="T53" fmla="*/ 1108 h 1200"/>
                    <a:gd name="T54" fmla="*/ 0 w 794"/>
                    <a:gd name="T55" fmla="*/ 1200 h 1200"/>
                    <a:gd name="T56" fmla="*/ 688 w 794"/>
                    <a:gd name="T57" fmla="*/ 803 h 1200"/>
                    <a:gd name="T58" fmla="*/ 794 w 794"/>
                    <a:gd name="T59" fmla="*/ 406 h 1200"/>
                    <a:gd name="T60" fmla="*/ 688 w 794"/>
                    <a:gd name="T61" fmla="*/ 9 h 12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794"/>
                    <a:gd name="T94" fmla="*/ 0 h 1200"/>
                    <a:gd name="T95" fmla="*/ 794 w 794"/>
                    <a:gd name="T96" fmla="*/ 1200 h 120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794" h="1200">
                      <a:moveTo>
                        <a:pt x="688" y="9"/>
                      </a:moveTo>
                      <a:cubicBezTo>
                        <a:pt x="602" y="59"/>
                        <a:pt x="602" y="59"/>
                        <a:pt x="602" y="59"/>
                      </a:cubicBezTo>
                      <a:cubicBezTo>
                        <a:pt x="601" y="58"/>
                        <a:pt x="600" y="58"/>
                        <a:pt x="598" y="57"/>
                      </a:cubicBezTo>
                      <a:cubicBezTo>
                        <a:pt x="593" y="53"/>
                        <a:pt x="590" y="45"/>
                        <a:pt x="592" y="40"/>
                      </a:cubicBezTo>
                      <a:cubicBezTo>
                        <a:pt x="594" y="33"/>
                        <a:pt x="593" y="25"/>
                        <a:pt x="589" y="19"/>
                      </a:cubicBezTo>
                      <a:cubicBezTo>
                        <a:pt x="581" y="5"/>
                        <a:pt x="563" y="0"/>
                        <a:pt x="548" y="8"/>
                      </a:cubicBezTo>
                      <a:cubicBezTo>
                        <a:pt x="534" y="17"/>
                        <a:pt x="529" y="35"/>
                        <a:pt x="537" y="49"/>
                      </a:cubicBezTo>
                      <a:cubicBezTo>
                        <a:pt x="540" y="56"/>
                        <a:pt x="546" y="60"/>
                        <a:pt x="553" y="62"/>
                      </a:cubicBezTo>
                      <a:cubicBezTo>
                        <a:pt x="553" y="62"/>
                        <a:pt x="553" y="62"/>
                        <a:pt x="553" y="62"/>
                      </a:cubicBezTo>
                      <a:cubicBezTo>
                        <a:pt x="559" y="63"/>
                        <a:pt x="564" y="69"/>
                        <a:pt x="565" y="76"/>
                      </a:cubicBezTo>
                      <a:cubicBezTo>
                        <a:pt x="565" y="78"/>
                        <a:pt x="565" y="79"/>
                        <a:pt x="565" y="80"/>
                      </a:cubicBezTo>
                      <a:cubicBezTo>
                        <a:pt x="477" y="131"/>
                        <a:pt x="477" y="131"/>
                        <a:pt x="477" y="131"/>
                      </a:cubicBezTo>
                      <a:cubicBezTo>
                        <a:pt x="524" y="212"/>
                        <a:pt x="551" y="306"/>
                        <a:pt x="551" y="406"/>
                      </a:cubicBezTo>
                      <a:cubicBezTo>
                        <a:pt x="551" y="507"/>
                        <a:pt x="524" y="601"/>
                        <a:pt x="477" y="681"/>
                      </a:cubicBezTo>
                      <a:cubicBezTo>
                        <a:pt x="382" y="846"/>
                        <a:pt x="204" y="957"/>
                        <a:pt x="0" y="957"/>
                      </a:cubicBezTo>
                      <a:cubicBezTo>
                        <a:pt x="0" y="1047"/>
                        <a:pt x="0" y="1047"/>
                        <a:pt x="0" y="1047"/>
                      </a:cubicBezTo>
                      <a:cubicBezTo>
                        <a:pt x="0" y="1058"/>
                        <a:pt x="0" y="1058"/>
                        <a:pt x="0" y="1058"/>
                      </a:cubicBezTo>
                      <a:cubicBezTo>
                        <a:pt x="2" y="1058"/>
                        <a:pt x="3" y="1059"/>
                        <a:pt x="4" y="1060"/>
                      </a:cubicBezTo>
                      <a:cubicBezTo>
                        <a:pt x="10" y="1063"/>
                        <a:pt x="18" y="1061"/>
                        <a:pt x="22" y="1056"/>
                      </a:cubicBezTo>
                      <a:cubicBezTo>
                        <a:pt x="22" y="1056"/>
                        <a:pt x="22" y="1056"/>
                        <a:pt x="22" y="1056"/>
                      </a:cubicBezTo>
                      <a:cubicBezTo>
                        <a:pt x="27" y="1052"/>
                        <a:pt x="34" y="1049"/>
                        <a:pt x="42" y="1049"/>
                      </a:cubicBezTo>
                      <a:cubicBezTo>
                        <a:pt x="58" y="1049"/>
                        <a:pt x="71" y="1063"/>
                        <a:pt x="71" y="1079"/>
                      </a:cubicBezTo>
                      <a:cubicBezTo>
                        <a:pt x="71" y="1096"/>
                        <a:pt x="58" y="1110"/>
                        <a:pt x="42" y="1110"/>
                      </a:cubicBezTo>
                      <a:cubicBezTo>
                        <a:pt x="34" y="1110"/>
                        <a:pt x="27" y="1107"/>
                        <a:pt x="22" y="1102"/>
                      </a:cubicBezTo>
                      <a:cubicBezTo>
                        <a:pt x="18" y="1097"/>
                        <a:pt x="10" y="1096"/>
                        <a:pt x="4" y="1099"/>
                      </a:cubicBezTo>
                      <a:cubicBezTo>
                        <a:pt x="3" y="1099"/>
                        <a:pt x="2" y="1100"/>
                        <a:pt x="0" y="1101"/>
                      </a:cubicBezTo>
                      <a:cubicBezTo>
                        <a:pt x="0" y="1108"/>
                        <a:pt x="0" y="1108"/>
                        <a:pt x="0" y="1108"/>
                      </a:cubicBezTo>
                      <a:cubicBezTo>
                        <a:pt x="0" y="1200"/>
                        <a:pt x="0" y="1200"/>
                        <a:pt x="0" y="1200"/>
                      </a:cubicBezTo>
                      <a:cubicBezTo>
                        <a:pt x="294" y="1200"/>
                        <a:pt x="551" y="1040"/>
                        <a:pt x="688" y="803"/>
                      </a:cubicBezTo>
                      <a:cubicBezTo>
                        <a:pt x="755" y="686"/>
                        <a:pt x="794" y="551"/>
                        <a:pt x="794" y="406"/>
                      </a:cubicBezTo>
                      <a:cubicBezTo>
                        <a:pt x="794" y="262"/>
                        <a:pt x="755" y="126"/>
                        <a:pt x="688" y="9"/>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sp>
              <p:nvSpPr>
                <p:cNvPr id="25625" name="Freeform 12"/>
                <p:cNvSpPr>
                  <a:spLocks/>
                </p:cNvSpPr>
                <p:nvPr/>
              </p:nvSpPr>
              <p:spPr bwMode="gray">
                <a:xfrm>
                  <a:off x="1710" y="1612"/>
                  <a:ext cx="1262" cy="1739"/>
                </a:xfrm>
                <a:custGeom>
                  <a:avLst/>
                  <a:gdLst>
                    <a:gd name="T0" fmla="*/ 835 w 864"/>
                    <a:gd name="T1" fmla="*/ 1040 h 1191"/>
                    <a:gd name="T2" fmla="*/ 815 w 864"/>
                    <a:gd name="T3" fmla="*/ 1047 h 1191"/>
                    <a:gd name="T4" fmla="*/ 815 w 864"/>
                    <a:gd name="T5" fmla="*/ 1047 h 1191"/>
                    <a:gd name="T6" fmla="*/ 797 w 864"/>
                    <a:gd name="T7" fmla="*/ 1051 h 1191"/>
                    <a:gd name="T8" fmla="*/ 793 w 864"/>
                    <a:gd name="T9" fmla="*/ 1049 h 1191"/>
                    <a:gd name="T10" fmla="*/ 793 w 864"/>
                    <a:gd name="T11" fmla="*/ 1038 h 1191"/>
                    <a:gd name="T12" fmla="*/ 793 w 864"/>
                    <a:gd name="T13" fmla="*/ 948 h 1191"/>
                    <a:gd name="T14" fmla="*/ 317 w 864"/>
                    <a:gd name="T15" fmla="*/ 672 h 1191"/>
                    <a:gd name="T16" fmla="*/ 243 w 864"/>
                    <a:gd name="T17" fmla="*/ 397 h 1191"/>
                    <a:gd name="T18" fmla="*/ 317 w 864"/>
                    <a:gd name="T19" fmla="*/ 122 h 1191"/>
                    <a:gd name="T20" fmla="*/ 231 w 864"/>
                    <a:gd name="T21" fmla="*/ 73 h 1191"/>
                    <a:gd name="T22" fmla="*/ 228 w 864"/>
                    <a:gd name="T23" fmla="*/ 75 h 1191"/>
                    <a:gd name="T24" fmla="*/ 221 w 864"/>
                    <a:gd name="T25" fmla="*/ 92 h 1191"/>
                    <a:gd name="T26" fmla="*/ 221 w 864"/>
                    <a:gd name="T27" fmla="*/ 92 h 1191"/>
                    <a:gd name="T28" fmla="*/ 218 w 864"/>
                    <a:gd name="T29" fmla="*/ 113 h 1191"/>
                    <a:gd name="T30" fmla="*/ 177 w 864"/>
                    <a:gd name="T31" fmla="*/ 123 h 1191"/>
                    <a:gd name="T32" fmla="*/ 166 w 864"/>
                    <a:gd name="T33" fmla="*/ 82 h 1191"/>
                    <a:gd name="T34" fmla="*/ 182 w 864"/>
                    <a:gd name="T35" fmla="*/ 69 h 1191"/>
                    <a:gd name="T36" fmla="*/ 194 w 864"/>
                    <a:gd name="T37" fmla="*/ 55 h 1191"/>
                    <a:gd name="T38" fmla="*/ 194 w 864"/>
                    <a:gd name="T39" fmla="*/ 51 h 1191"/>
                    <a:gd name="T40" fmla="*/ 106 w 864"/>
                    <a:gd name="T41" fmla="*/ 0 h 1191"/>
                    <a:gd name="T42" fmla="*/ 0 w 864"/>
                    <a:gd name="T43" fmla="*/ 397 h 1191"/>
                    <a:gd name="T44" fmla="*/ 106 w 864"/>
                    <a:gd name="T45" fmla="*/ 794 h 1191"/>
                    <a:gd name="T46" fmla="*/ 793 w 864"/>
                    <a:gd name="T47" fmla="*/ 1191 h 1191"/>
                    <a:gd name="T48" fmla="*/ 793 w 864"/>
                    <a:gd name="T49" fmla="*/ 1099 h 1191"/>
                    <a:gd name="T50" fmla="*/ 793 w 864"/>
                    <a:gd name="T51" fmla="*/ 1092 h 1191"/>
                    <a:gd name="T52" fmla="*/ 797 w 864"/>
                    <a:gd name="T53" fmla="*/ 1090 h 1191"/>
                    <a:gd name="T54" fmla="*/ 815 w 864"/>
                    <a:gd name="T55" fmla="*/ 1093 h 1191"/>
                    <a:gd name="T56" fmla="*/ 835 w 864"/>
                    <a:gd name="T57" fmla="*/ 1101 h 1191"/>
                    <a:gd name="T58" fmla="*/ 864 w 864"/>
                    <a:gd name="T59" fmla="*/ 1070 h 1191"/>
                    <a:gd name="T60" fmla="*/ 835 w 864"/>
                    <a:gd name="T61" fmla="*/ 1040 h 119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64"/>
                    <a:gd name="T94" fmla="*/ 0 h 1191"/>
                    <a:gd name="T95" fmla="*/ 864 w 864"/>
                    <a:gd name="T96" fmla="*/ 1191 h 1191"/>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64" h="1191">
                      <a:moveTo>
                        <a:pt x="835" y="1040"/>
                      </a:moveTo>
                      <a:cubicBezTo>
                        <a:pt x="827" y="1040"/>
                        <a:pt x="820" y="1043"/>
                        <a:pt x="815" y="1047"/>
                      </a:cubicBezTo>
                      <a:cubicBezTo>
                        <a:pt x="815" y="1047"/>
                        <a:pt x="815" y="1047"/>
                        <a:pt x="815" y="1047"/>
                      </a:cubicBezTo>
                      <a:cubicBezTo>
                        <a:pt x="811" y="1052"/>
                        <a:pt x="803" y="1054"/>
                        <a:pt x="797" y="1051"/>
                      </a:cubicBezTo>
                      <a:cubicBezTo>
                        <a:pt x="796" y="1050"/>
                        <a:pt x="795" y="1049"/>
                        <a:pt x="793" y="1049"/>
                      </a:cubicBezTo>
                      <a:cubicBezTo>
                        <a:pt x="793" y="1038"/>
                        <a:pt x="793" y="1038"/>
                        <a:pt x="793" y="1038"/>
                      </a:cubicBezTo>
                      <a:cubicBezTo>
                        <a:pt x="793" y="948"/>
                        <a:pt x="793" y="948"/>
                        <a:pt x="793" y="948"/>
                      </a:cubicBezTo>
                      <a:cubicBezTo>
                        <a:pt x="590" y="948"/>
                        <a:pt x="412" y="837"/>
                        <a:pt x="317" y="672"/>
                      </a:cubicBezTo>
                      <a:cubicBezTo>
                        <a:pt x="270" y="592"/>
                        <a:pt x="243" y="498"/>
                        <a:pt x="243" y="397"/>
                      </a:cubicBezTo>
                      <a:cubicBezTo>
                        <a:pt x="243" y="297"/>
                        <a:pt x="270" y="203"/>
                        <a:pt x="317" y="122"/>
                      </a:cubicBezTo>
                      <a:cubicBezTo>
                        <a:pt x="231" y="73"/>
                        <a:pt x="231" y="73"/>
                        <a:pt x="231" y="73"/>
                      </a:cubicBezTo>
                      <a:cubicBezTo>
                        <a:pt x="230" y="73"/>
                        <a:pt x="229" y="74"/>
                        <a:pt x="228" y="75"/>
                      </a:cubicBezTo>
                      <a:cubicBezTo>
                        <a:pt x="222" y="79"/>
                        <a:pt x="219" y="86"/>
                        <a:pt x="221" y="92"/>
                      </a:cubicBezTo>
                      <a:cubicBezTo>
                        <a:pt x="221" y="92"/>
                        <a:pt x="221" y="92"/>
                        <a:pt x="221" y="92"/>
                      </a:cubicBezTo>
                      <a:cubicBezTo>
                        <a:pt x="223" y="99"/>
                        <a:pt x="222" y="106"/>
                        <a:pt x="218" y="113"/>
                      </a:cubicBezTo>
                      <a:cubicBezTo>
                        <a:pt x="210" y="127"/>
                        <a:pt x="192" y="131"/>
                        <a:pt x="177" y="123"/>
                      </a:cubicBezTo>
                      <a:cubicBezTo>
                        <a:pt x="163" y="115"/>
                        <a:pt x="158" y="96"/>
                        <a:pt x="166" y="82"/>
                      </a:cubicBezTo>
                      <a:cubicBezTo>
                        <a:pt x="169" y="76"/>
                        <a:pt x="175" y="71"/>
                        <a:pt x="182" y="69"/>
                      </a:cubicBezTo>
                      <a:cubicBezTo>
                        <a:pt x="188" y="68"/>
                        <a:pt x="193" y="62"/>
                        <a:pt x="194" y="55"/>
                      </a:cubicBezTo>
                      <a:cubicBezTo>
                        <a:pt x="194" y="54"/>
                        <a:pt x="194" y="52"/>
                        <a:pt x="194" y="51"/>
                      </a:cubicBezTo>
                      <a:cubicBezTo>
                        <a:pt x="106" y="0"/>
                        <a:pt x="106" y="0"/>
                        <a:pt x="106" y="0"/>
                      </a:cubicBezTo>
                      <a:cubicBezTo>
                        <a:pt x="38" y="117"/>
                        <a:pt x="0" y="253"/>
                        <a:pt x="0" y="397"/>
                      </a:cubicBezTo>
                      <a:cubicBezTo>
                        <a:pt x="0" y="542"/>
                        <a:pt x="38" y="677"/>
                        <a:pt x="106" y="794"/>
                      </a:cubicBezTo>
                      <a:cubicBezTo>
                        <a:pt x="243" y="1031"/>
                        <a:pt x="500" y="1191"/>
                        <a:pt x="793" y="1191"/>
                      </a:cubicBezTo>
                      <a:cubicBezTo>
                        <a:pt x="793" y="1099"/>
                        <a:pt x="793" y="1099"/>
                        <a:pt x="793" y="1099"/>
                      </a:cubicBezTo>
                      <a:cubicBezTo>
                        <a:pt x="793" y="1092"/>
                        <a:pt x="793" y="1092"/>
                        <a:pt x="793" y="1092"/>
                      </a:cubicBezTo>
                      <a:cubicBezTo>
                        <a:pt x="795" y="1091"/>
                        <a:pt x="796" y="1090"/>
                        <a:pt x="797" y="1090"/>
                      </a:cubicBezTo>
                      <a:cubicBezTo>
                        <a:pt x="803" y="1087"/>
                        <a:pt x="811" y="1088"/>
                        <a:pt x="815" y="1093"/>
                      </a:cubicBezTo>
                      <a:cubicBezTo>
                        <a:pt x="820" y="1098"/>
                        <a:pt x="827" y="1101"/>
                        <a:pt x="835" y="1101"/>
                      </a:cubicBezTo>
                      <a:cubicBezTo>
                        <a:pt x="851" y="1101"/>
                        <a:pt x="864" y="1087"/>
                        <a:pt x="864" y="1070"/>
                      </a:cubicBezTo>
                      <a:cubicBezTo>
                        <a:pt x="864" y="1054"/>
                        <a:pt x="851" y="1040"/>
                        <a:pt x="835" y="1040"/>
                      </a:cubicBezTo>
                      <a:close/>
                    </a:path>
                  </a:pathLst>
                </a:custGeom>
                <a:solidFill>
                  <a:srgbClr val="A90404"/>
                </a:solidFill>
                <a:ln w="12700">
                  <a:solidFill>
                    <a:srgbClr val="FFFFFF"/>
                  </a:solidFill>
                  <a:round/>
                  <a:headEnd/>
                  <a:tailEnd/>
                </a:ln>
              </p:spPr>
              <p:txBody>
                <a:bodyPr/>
                <a:lstStyle/>
                <a:p>
                  <a:endParaRPr lang="tr-TR" dirty="0">
                    <a:solidFill>
                      <a:srgbClr val="000000"/>
                    </a:solidFill>
                  </a:endParaRPr>
                </a:p>
              </p:txBody>
            </p:sp>
            <p:sp>
              <p:nvSpPr>
                <p:cNvPr id="25626" name="Freeform 13"/>
                <p:cNvSpPr>
                  <a:spLocks/>
                </p:cNvSpPr>
                <p:nvPr/>
              </p:nvSpPr>
              <p:spPr bwMode="gray">
                <a:xfrm>
                  <a:off x="1862" y="1035"/>
                  <a:ext cx="2010" cy="768"/>
                </a:xfrm>
                <a:custGeom>
                  <a:avLst/>
                  <a:gdLst>
                    <a:gd name="T0" fmla="*/ 1164 w 1375"/>
                    <a:gd name="T1" fmla="*/ 518 h 527"/>
                    <a:gd name="T2" fmla="*/ 1252 w 1375"/>
                    <a:gd name="T3" fmla="*/ 467 h 527"/>
                    <a:gd name="T4" fmla="*/ 1252 w 1375"/>
                    <a:gd name="T5" fmla="*/ 463 h 527"/>
                    <a:gd name="T6" fmla="*/ 1240 w 1375"/>
                    <a:gd name="T7" fmla="*/ 449 h 527"/>
                    <a:gd name="T8" fmla="*/ 1240 w 1375"/>
                    <a:gd name="T9" fmla="*/ 449 h 527"/>
                    <a:gd name="T10" fmla="*/ 1224 w 1375"/>
                    <a:gd name="T11" fmla="*/ 436 h 527"/>
                    <a:gd name="T12" fmla="*/ 1235 w 1375"/>
                    <a:gd name="T13" fmla="*/ 395 h 527"/>
                    <a:gd name="T14" fmla="*/ 1276 w 1375"/>
                    <a:gd name="T15" fmla="*/ 406 h 527"/>
                    <a:gd name="T16" fmla="*/ 1279 w 1375"/>
                    <a:gd name="T17" fmla="*/ 427 h 527"/>
                    <a:gd name="T18" fmla="*/ 1285 w 1375"/>
                    <a:gd name="T19" fmla="*/ 444 h 527"/>
                    <a:gd name="T20" fmla="*/ 1289 w 1375"/>
                    <a:gd name="T21" fmla="*/ 446 h 527"/>
                    <a:gd name="T22" fmla="*/ 1375 w 1375"/>
                    <a:gd name="T23" fmla="*/ 396 h 527"/>
                    <a:gd name="T24" fmla="*/ 687 w 1375"/>
                    <a:gd name="T25" fmla="*/ 0 h 527"/>
                    <a:gd name="T26" fmla="*/ 0 w 1375"/>
                    <a:gd name="T27" fmla="*/ 396 h 527"/>
                    <a:gd name="T28" fmla="*/ 88 w 1375"/>
                    <a:gd name="T29" fmla="*/ 447 h 527"/>
                    <a:gd name="T30" fmla="*/ 88 w 1375"/>
                    <a:gd name="T31" fmla="*/ 451 h 527"/>
                    <a:gd name="T32" fmla="*/ 76 w 1375"/>
                    <a:gd name="T33" fmla="*/ 465 h 527"/>
                    <a:gd name="T34" fmla="*/ 60 w 1375"/>
                    <a:gd name="T35" fmla="*/ 478 h 527"/>
                    <a:gd name="T36" fmla="*/ 71 w 1375"/>
                    <a:gd name="T37" fmla="*/ 519 h 527"/>
                    <a:gd name="T38" fmla="*/ 112 w 1375"/>
                    <a:gd name="T39" fmla="*/ 509 h 527"/>
                    <a:gd name="T40" fmla="*/ 115 w 1375"/>
                    <a:gd name="T41" fmla="*/ 488 h 527"/>
                    <a:gd name="T42" fmla="*/ 115 w 1375"/>
                    <a:gd name="T43" fmla="*/ 488 h 527"/>
                    <a:gd name="T44" fmla="*/ 122 w 1375"/>
                    <a:gd name="T45" fmla="*/ 471 h 527"/>
                    <a:gd name="T46" fmla="*/ 125 w 1375"/>
                    <a:gd name="T47" fmla="*/ 469 h 527"/>
                    <a:gd name="T48" fmla="*/ 211 w 1375"/>
                    <a:gd name="T49" fmla="*/ 518 h 527"/>
                    <a:gd name="T50" fmla="*/ 687 w 1375"/>
                    <a:gd name="T51" fmla="*/ 243 h 527"/>
                    <a:gd name="T52" fmla="*/ 1164 w 1375"/>
                    <a:gd name="T53" fmla="*/ 518 h 52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375"/>
                    <a:gd name="T82" fmla="*/ 0 h 527"/>
                    <a:gd name="T83" fmla="*/ 1375 w 1375"/>
                    <a:gd name="T84" fmla="*/ 527 h 52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375" h="527">
                      <a:moveTo>
                        <a:pt x="1164" y="518"/>
                      </a:moveTo>
                      <a:cubicBezTo>
                        <a:pt x="1252" y="467"/>
                        <a:pt x="1252" y="467"/>
                        <a:pt x="1252" y="467"/>
                      </a:cubicBezTo>
                      <a:cubicBezTo>
                        <a:pt x="1252" y="466"/>
                        <a:pt x="1252" y="465"/>
                        <a:pt x="1252" y="463"/>
                      </a:cubicBezTo>
                      <a:cubicBezTo>
                        <a:pt x="1251" y="456"/>
                        <a:pt x="1246" y="450"/>
                        <a:pt x="1240" y="449"/>
                      </a:cubicBezTo>
                      <a:cubicBezTo>
                        <a:pt x="1240" y="449"/>
                        <a:pt x="1240" y="449"/>
                        <a:pt x="1240" y="449"/>
                      </a:cubicBezTo>
                      <a:cubicBezTo>
                        <a:pt x="1233" y="447"/>
                        <a:pt x="1227" y="443"/>
                        <a:pt x="1224" y="436"/>
                      </a:cubicBezTo>
                      <a:cubicBezTo>
                        <a:pt x="1216" y="422"/>
                        <a:pt x="1221" y="404"/>
                        <a:pt x="1235" y="395"/>
                      </a:cubicBezTo>
                      <a:cubicBezTo>
                        <a:pt x="1250" y="387"/>
                        <a:pt x="1268" y="392"/>
                        <a:pt x="1276" y="406"/>
                      </a:cubicBezTo>
                      <a:cubicBezTo>
                        <a:pt x="1280" y="412"/>
                        <a:pt x="1281" y="420"/>
                        <a:pt x="1279" y="427"/>
                      </a:cubicBezTo>
                      <a:cubicBezTo>
                        <a:pt x="1277" y="432"/>
                        <a:pt x="1280" y="440"/>
                        <a:pt x="1285" y="444"/>
                      </a:cubicBezTo>
                      <a:cubicBezTo>
                        <a:pt x="1287" y="445"/>
                        <a:pt x="1288" y="445"/>
                        <a:pt x="1289" y="446"/>
                      </a:cubicBezTo>
                      <a:cubicBezTo>
                        <a:pt x="1375" y="396"/>
                        <a:pt x="1375" y="396"/>
                        <a:pt x="1375" y="396"/>
                      </a:cubicBezTo>
                      <a:cubicBezTo>
                        <a:pt x="1238" y="159"/>
                        <a:pt x="981" y="0"/>
                        <a:pt x="687" y="0"/>
                      </a:cubicBezTo>
                      <a:cubicBezTo>
                        <a:pt x="394" y="0"/>
                        <a:pt x="137" y="159"/>
                        <a:pt x="0" y="396"/>
                      </a:cubicBezTo>
                      <a:cubicBezTo>
                        <a:pt x="88" y="447"/>
                        <a:pt x="88" y="447"/>
                        <a:pt x="88" y="447"/>
                      </a:cubicBezTo>
                      <a:cubicBezTo>
                        <a:pt x="88" y="448"/>
                        <a:pt x="88" y="450"/>
                        <a:pt x="88" y="451"/>
                      </a:cubicBezTo>
                      <a:cubicBezTo>
                        <a:pt x="87" y="458"/>
                        <a:pt x="82" y="464"/>
                        <a:pt x="76" y="465"/>
                      </a:cubicBezTo>
                      <a:cubicBezTo>
                        <a:pt x="69" y="467"/>
                        <a:pt x="63" y="472"/>
                        <a:pt x="60" y="478"/>
                      </a:cubicBezTo>
                      <a:cubicBezTo>
                        <a:pt x="52" y="492"/>
                        <a:pt x="57" y="511"/>
                        <a:pt x="71" y="519"/>
                      </a:cubicBezTo>
                      <a:cubicBezTo>
                        <a:pt x="86" y="527"/>
                        <a:pt x="104" y="523"/>
                        <a:pt x="112" y="509"/>
                      </a:cubicBezTo>
                      <a:cubicBezTo>
                        <a:pt x="116" y="502"/>
                        <a:pt x="117" y="495"/>
                        <a:pt x="115" y="488"/>
                      </a:cubicBezTo>
                      <a:cubicBezTo>
                        <a:pt x="115" y="488"/>
                        <a:pt x="115" y="488"/>
                        <a:pt x="115" y="488"/>
                      </a:cubicBezTo>
                      <a:cubicBezTo>
                        <a:pt x="113" y="482"/>
                        <a:pt x="116" y="475"/>
                        <a:pt x="122" y="471"/>
                      </a:cubicBezTo>
                      <a:cubicBezTo>
                        <a:pt x="123" y="470"/>
                        <a:pt x="124" y="469"/>
                        <a:pt x="125" y="469"/>
                      </a:cubicBezTo>
                      <a:cubicBezTo>
                        <a:pt x="211" y="518"/>
                        <a:pt x="211" y="518"/>
                        <a:pt x="211" y="518"/>
                      </a:cubicBezTo>
                      <a:cubicBezTo>
                        <a:pt x="306" y="354"/>
                        <a:pt x="484" y="243"/>
                        <a:pt x="687" y="243"/>
                      </a:cubicBezTo>
                      <a:cubicBezTo>
                        <a:pt x="891" y="243"/>
                        <a:pt x="1069" y="354"/>
                        <a:pt x="1164" y="518"/>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grpSp>
          <p:grpSp>
            <p:nvGrpSpPr>
              <p:cNvPr id="5" name="Group 14"/>
              <p:cNvGrpSpPr>
                <a:grpSpLocks/>
              </p:cNvGrpSpPr>
              <p:nvPr/>
            </p:nvGrpSpPr>
            <p:grpSpPr bwMode="auto">
              <a:xfrm rot="7200000">
                <a:off x="2059" y="1386"/>
                <a:ext cx="1616" cy="1614"/>
                <a:chOff x="2060" y="1387"/>
                <a:chExt cx="1616" cy="1614"/>
              </a:xfrm>
            </p:grpSpPr>
            <p:sp>
              <p:nvSpPr>
                <p:cNvPr id="25621" name="Freeform 15"/>
                <p:cNvSpPr>
                  <a:spLocks/>
                </p:cNvSpPr>
                <p:nvPr/>
              </p:nvSpPr>
              <p:spPr bwMode="gray">
                <a:xfrm>
                  <a:off x="2060" y="1387"/>
                  <a:ext cx="808" cy="1225"/>
                </a:xfrm>
                <a:custGeom>
                  <a:avLst/>
                  <a:gdLst>
                    <a:gd name="T0" fmla="*/ 550 w 550"/>
                    <a:gd name="T1" fmla="*/ 132 h 836"/>
                    <a:gd name="T2" fmla="*/ 547 w 550"/>
                    <a:gd name="T3" fmla="*/ 130 h 836"/>
                    <a:gd name="T4" fmla="*/ 529 w 550"/>
                    <a:gd name="T5" fmla="*/ 133 h 836"/>
                    <a:gd name="T6" fmla="*/ 529 w 550"/>
                    <a:gd name="T7" fmla="*/ 133 h 836"/>
                    <a:gd name="T8" fmla="*/ 509 w 550"/>
                    <a:gd name="T9" fmla="*/ 141 h 836"/>
                    <a:gd name="T10" fmla="*/ 480 w 550"/>
                    <a:gd name="T11" fmla="*/ 111 h 836"/>
                    <a:gd name="T12" fmla="*/ 509 w 550"/>
                    <a:gd name="T13" fmla="*/ 80 h 836"/>
                    <a:gd name="T14" fmla="*/ 529 w 550"/>
                    <a:gd name="T15" fmla="*/ 88 h 836"/>
                    <a:gd name="T16" fmla="*/ 547 w 550"/>
                    <a:gd name="T17" fmla="*/ 91 h 836"/>
                    <a:gd name="T18" fmla="*/ 550 w 550"/>
                    <a:gd name="T19" fmla="*/ 89 h 836"/>
                    <a:gd name="T20" fmla="*/ 550 w 550"/>
                    <a:gd name="T21" fmla="*/ 82 h 836"/>
                    <a:gd name="T22" fmla="*/ 550 w 550"/>
                    <a:gd name="T23" fmla="*/ 0 h 836"/>
                    <a:gd name="T24" fmla="*/ 0 w 550"/>
                    <a:gd name="T25" fmla="*/ 550 h 836"/>
                    <a:gd name="T26" fmla="*/ 74 w 550"/>
                    <a:gd name="T27" fmla="*/ 825 h 836"/>
                    <a:gd name="T28" fmla="*/ 153 w 550"/>
                    <a:gd name="T29" fmla="*/ 780 h 836"/>
                    <a:gd name="T30" fmla="*/ 158 w 550"/>
                    <a:gd name="T31" fmla="*/ 796 h 836"/>
                    <a:gd name="T32" fmla="*/ 161 w 550"/>
                    <a:gd name="T33" fmla="*/ 817 h 836"/>
                    <a:gd name="T34" fmla="*/ 202 w 550"/>
                    <a:gd name="T35" fmla="*/ 827 h 836"/>
                    <a:gd name="T36" fmla="*/ 214 w 550"/>
                    <a:gd name="T37" fmla="*/ 786 h 836"/>
                    <a:gd name="T38" fmla="*/ 198 w 550"/>
                    <a:gd name="T39" fmla="*/ 773 h 836"/>
                    <a:gd name="T40" fmla="*/ 198 w 550"/>
                    <a:gd name="T41" fmla="*/ 773 h 836"/>
                    <a:gd name="T42" fmla="*/ 186 w 550"/>
                    <a:gd name="T43" fmla="*/ 761 h 836"/>
                    <a:gd name="T44" fmla="*/ 266 w 550"/>
                    <a:gd name="T45" fmla="*/ 714 h 836"/>
                    <a:gd name="T46" fmla="*/ 222 w 550"/>
                    <a:gd name="T47" fmla="*/ 550 h 836"/>
                    <a:gd name="T48" fmla="*/ 550 w 550"/>
                    <a:gd name="T49" fmla="*/ 222 h 836"/>
                    <a:gd name="T50" fmla="*/ 550 w 550"/>
                    <a:gd name="T51" fmla="*/ 143 h 836"/>
                    <a:gd name="T52" fmla="*/ 550 w 550"/>
                    <a:gd name="T53" fmla="*/ 132 h 8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50"/>
                    <a:gd name="T82" fmla="*/ 0 h 836"/>
                    <a:gd name="T83" fmla="*/ 550 w 550"/>
                    <a:gd name="T84" fmla="*/ 836 h 8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50" h="836">
                      <a:moveTo>
                        <a:pt x="550" y="132"/>
                      </a:moveTo>
                      <a:cubicBezTo>
                        <a:pt x="549" y="131"/>
                        <a:pt x="548" y="131"/>
                        <a:pt x="547" y="130"/>
                      </a:cubicBezTo>
                      <a:cubicBezTo>
                        <a:pt x="540" y="127"/>
                        <a:pt x="533" y="129"/>
                        <a:pt x="529" y="133"/>
                      </a:cubicBezTo>
                      <a:cubicBezTo>
                        <a:pt x="529" y="133"/>
                        <a:pt x="529" y="133"/>
                        <a:pt x="529" y="133"/>
                      </a:cubicBezTo>
                      <a:cubicBezTo>
                        <a:pt x="523" y="138"/>
                        <a:pt x="517" y="141"/>
                        <a:pt x="509" y="141"/>
                      </a:cubicBezTo>
                      <a:cubicBezTo>
                        <a:pt x="493" y="141"/>
                        <a:pt x="480" y="127"/>
                        <a:pt x="480" y="111"/>
                      </a:cubicBezTo>
                      <a:cubicBezTo>
                        <a:pt x="480" y="94"/>
                        <a:pt x="493" y="80"/>
                        <a:pt x="509" y="80"/>
                      </a:cubicBezTo>
                      <a:cubicBezTo>
                        <a:pt x="517" y="80"/>
                        <a:pt x="524" y="83"/>
                        <a:pt x="529" y="88"/>
                      </a:cubicBezTo>
                      <a:cubicBezTo>
                        <a:pt x="533" y="93"/>
                        <a:pt x="540" y="94"/>
                        <a:pt x="547" y="91"/>
                      </a:cubicBezTo>
                      <a:cubicBezTo>
                        <a:pt x="548" y="91"/>
                        <a:pt x="549" y="90"/>
                        <a:pt x="550" y="89"/>
                      </a:cubicBezTo>
                      <a:cubicBezTo>
                        <a:pt x="550" y="82"/>
                        <a:pt x="550" y="82"/>
                        <a:pt x="550" y="82"/>
                      </a:cubicBezTo>
                      <a:cubicBezTo>
                        <a:pt x="550" y="0"/>
                        <a:pt x="550" y="0"/>
                        <a:pt x="550" y="0"/>
                      </a:cubicBezTo>
                      <a:cubicBezTo>
                        <a:pt x="246" y="0"/>
                        <a:pt x="0" y="246"/>
                        <a:pt x="0" y="550"/>
                      </a:cubicBezTo>
                      <a:cubicBezTo>
                        <a:pt x="0" y="651"/>
                        <a:pt x="27" y="745"/>
                        <a:pt x="74" y="825"/>
                      </a:cubicBezTo>
                      <a:cubicBezTo>
                        <a:pt x="153" y="780"/>
                        <a:pt x="153" y="780"/>
                        <a:pt x="153" y="780"/>
                      </a:cubicBezTo>
                      <a:cubicBezTo>
                        <a:pt x="158" y="784"/>
                        <a:pt x="160" y="791"/>
                        <a:pt x="158" y="796"/>
                      </a:cubicBezTo>
                      <a:cubicBezTo>
                        <a:pt x="157" y="803"/>
                        <a:pt x="158" y="810"/>
                        <a:pt x="161" y="817"/>
                      </a:cubicBezTo>
                      <a:cubicBezTo>
                        <a:pt x="170" y="831"/>
                        <a:pt x="188" y="836"/>
                        <a:pt x="202" y="827"/>
                      </a:cubicBezTo>
                      <a:cubicBezTo>
                        <a:pt x="217" y="819"/>
                        <a:pt x="222" y="801"/>
                        <a:pt x="214" y="786"/>
                      </a:cubicBezTo>
                      <a:cubicBezTo>
                        <a:pt x="210" y="780"/>
                        <a:pt x="204" y="776"/>
                        <a:pt x="198" y="773"/>
                      </a:cubicBezTo>
                      <a:cubicBezTo>
                        <a:pt x="198" y="773"/>
                        <a:pt x="198" y="773"/>
                        <a:pt x="198" y="773"/>
                      </a:cubicBezTo>
                      <a:cubicBezTo>
                        <a:pt x="192" y="772"/>
                        <a:pt x="187" y="767"/>
                        <a:pt x="186" y="761"/>
                      </a:cubicBezTo>
                      <a:cubicBezTo>
                        <a:pt x="266" y="714"/>
                        <a:pt x="266" y="714"/>
                        <a:pt x="266" y="714"/>
                      </a:cubicBezTo>
                      <a:cubicBezTo>
                        <a:pt x="238" y="666"/>
                        <a:pt x="222" y="610"/>
                        <a:pt x="222" y="550"/>
                      </a:cubicBezTo>
                      <a:cubicBezTo>
                        <a:pt x="222" y="369"/>
                        <a:pt x="369" y="222"/>
                        <a:pt x="550" y="222"/>
                      </a:cubicBezTo>
                      <a:cubicBezTo>
                        <a:pt x="550" y="143"/>
                        <a:pt x="550" y="143"/>
                        <a:pt x="550" y="143"/>
                      </a:cubicBezTo>
                      <a:lnTo>
                        <a:pt x="550" y="132"/>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2" name="Freeform 16"/>
                <p:cNvSpPr>
                  <a:spLocks/>
                </p:cNvSpPr>
                <p:nvPr/>
              </p:nvSpPr>
              <p:spPr bwMode="gray">
                <a:xfrm>
                  <a:off x="2764" y="1387"/>
                  <a:ext cx="912" cy="1210"/>
                </a:xfrm>
                <a:custGeom>
                  <a:avLst/>
                  <a:gdLst>
                    <a:gd name="T0" fmla="*/ 70 w 621"/>
                    <a:gd name="T1" fmla="*/ 0 h 826"/>
                    <a:gd name="T2" fmla="*/ 70 w 621"/>
                    <a:gd name="T3" fmla="*/ 82 h 826"/>
                    <a:gd name="T4" fmla="*/ 70 w 621"/>
                    <a:gd name="T5" fmla="*/ 89 h 826"/>
                    <a:gd name="T6" fmla="*/ 67 w 621"/>
                    <a:gd name="T7" fmla="*/ 91 h 826"/>
                    <a:gd name="T8" fmla="*/ 49 w 621"/>
                    <a:gd name="T9" fmla="*/ 88 h 826"/>
                    <a:gd name="T10" fmla="*/ 29 w 621"/>
                    <a:gd name="T11" fmla="*/ 80 h 826"/>
                    <a:gd name="T12" fmla="*/ 0 w 621"/>
                    <a:gd name="T13" fmla="*/ 111 h 826"/>
                    <a:gd name="T14" fmla="*/ 29 w 621"/>
                    <a:gd name="T15" fmla="*/ 141 h 826"/>
                    <a:gd name="T16" fmla="*/ 49 w 621"/>
                    <a:gd name="T17" fmla="*/ 133 h 826"/>
                    <a:gd name="T18" fmla="*/ 49 w 621"/>
                    <a:gd name="T19" fmla="*/ 133 h 826"/>
                    <a:gd name="T20" fmla="*/ 67 w 621"/>
                    <a:gd name="T21" fmla="*/ 130 h 826"/>
                    <a:gd name="T22" fmla="*/ 70 w 621"/>
                    <a:gd name="T23" fmla="*/ 132 h 826"/>
                    <a:gd name="T24" fmla="*/ 70 w 621"/>
                    <a:gd name="T25" fmla="*/ 143 h 826"/>
                    <a:gd name="T26" fmla="*/ 70 w 621"/>
                    <a:gd name="T27" fmla="*/ 222 h 826"/>
                    <a:gd name="T28" fmla="*/ 70 w 621"/>
                    <a:gd name="T29" fmla="*/ 222 h 826"/>
                    <a:gd name="T30" fmla="*/ 398 w 621"/>
                    <a:gd name="T31" fmla="*/ 550 h 826"/>
                    <a:gd name="T32" fmla="*/ 354 w 621"/>
                    <a:gd name="T33" fmla="*/ 714 h 826"/>
                    <a:gd name="T34" fmla="*/ 433 w 621"/>
                    <a:gd name="T35" fmla="*/ 759 h 826"/>
                    <a:gd name="T36" fmla="*/ 436 w 621"/>
                    <a:gd name="T37" fmla="*/ 758 h 826"/>
                    <a:gd name="T38" fmla="*/ 443 w 621"/>
                    <a:gd name="T39" fmla="*/ 740 h 826"/>
                    <a:gd name="T40" fmla="*/ 443 w 621"/>
                    <a:gd name="T41" fmla="*/ 740 h 826"/>
                    <a:gd name="T42" fmla="*/ 446 w 621"/>
                    <a:gd name="T43" fmla="*/ 720 h 826"/>
                    <a:gd name="T44" fmla="*/ 487 w 621"/>
                    <a:gd name="T45" fmla="*/ 709 h 826"/>
                    <a:gd name="T46" fmla="*/ 498 w 621"/>
                    <a:gd name="T47" fmla="*/ 750 h 826"/>
                    <a:gd name="T48" fmla="*/ 482 w 621"/>
                    <a:gd name="T49" fmla="*/ 763 h 826"/>
                    <a:gd name="T50" fmla="*/ 470 w 621"/>
                    <a:gd name="T51" fmla="*/ 777 h 826"/>
                    <a:gd name="T52" fmla="*/ 470 w 621"/>
                    <a:gd name="T53" fmla="*/ 781 h 826"/>
                    <a:gd name="T54" fmla="*/ 547 w 621"/>
                    <a:gd name="T55" fmla="*/ 826 h 826"/>
                    <a:gd name="T56" fmla="*/ 621 w 621"/>
                    <a:gd name="T57" fmla="*/ 550 h 826"/>
                    <a:gd name="T58" fmla="*/ 70 w 621"/>
                    <a:gd name="T59" fmla="*/ 0 h 8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21"/>
                    <a:gd name="T91" fmla="*/ 0 h 826"/>
                    <a:gd name="T92" fmla="*/ 621 w 621"/>
                    <a:gd name="T93" fmla="*/ 826 h 82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21" h="826">
                      <a:moveTo>
                        <a:pt x="70" y="0"/>
                      </a:moveTo>
                      <a:cubicBezTo>
                        <a:pt x="70" y="82"/>
                        <a:pt x="70" y="82"/>
                        <a:pt x="70" y="82"/>
                      </a:cubicBezTo>
                      <a:cubicBezTo>
                        <a:pt x="70" y="89"/>
                        <a:pt x="70" y="89"/>
                        <a:pt x="70" y="89"/>
                      </a:cubicBezTo>
                      <a:cubicBezTo>
                        <a:pt x="69" y="90"/>
                        <a:pt x="68" y="91"/>
                        <a:pt x="67" y="91"/>
                      </a:cubicBezTo>
                      <a:cubicBezTo>
                        <a:pt x="60" y="94"/>
                        <a:pt x="53" y="93"/>
                        <a:pt x="49" y="88"/>
                      </a:cubicBezTo>
                      <a:cubicBezTo>
                        <a:pt x="44" y="83"/>
                        <a:pt x="37" y="80"/>
                        <a:pt x="29" y="80"/>
                      </a:cubicBezTo>
                      <a:cubicBezTo>
                        <a:pt x="13" y="80"/>
                        <a:pt x="0" y="94"/>
                        <a:pt x="0" y="111"/>
                      </a:cubicBezTo>
                      <a:cubicBezTo>
                        <a:pt x="0" y="127"/>
                        <a:pt x="13" y="141"/>
                        <a:pt x="29" y="141"/>
                      </a:cubicBezTo>
                      <a:cubicBezTo>
                        <a:pt x="37" y="141"/>
                        <a:pt x="43" y="138"/>
                        <a:pt x="49" y="133"/>
                      </a:cubicBezTo>
                      <a:cubicBezTo>
                        <a:pt x="49" y="133"/>
                        <a:pt x="49" y="133"/>
                        <a:pt x="49" y="133"/>
                      </a:cubicBezTo>
                      <a:cubicBezTo>
                        <a:pt x="53" y="129"/>
                        <a:pt x="60" y="127"/>
                        <a:pt x="67" y="130"/>
                      </a:cubicBezTo>
                      <a:cubicBezTo>
                        <a:pt x="68" y="131"/>
                        <a:pt x="69" y="131"/>
                        <a:pt x="70" y="132"/>
                      </a:cubicBezTo>
                      <a:cubicBezTo>
                        <a:pt x="70" y="143"/>
                        <a:pt x="70" y="143"/>
                        <a:pt x="70" y="143"/>
                      </a:cubicBezTo>
                      <a:cubicBezTo>
                        <a:pt x="70" y="222"/>
                        <a:pt x="70" y="222"/>
                        <a:pt x="70" y="222"/>
                      </a:cubicBezTo>
                      <a:cubicBezTo>
                        <a:pt x="70" y="222"/>
                        <a:pt x="70" y="222"/>
                        <a:pt x="70" y="222"/>
                      </a:cubicBezTo>
                      <a:cubicBezTo>
                        <a:pt x="252" y="222"/>
                        <a:pt x="398" y="369"/>
                        <a:pt x="398" y="550"/>
                      </a:cubicBezTo>
                      <a:cubicBezTo>
                        <a:pt x="398" y="610"/>
                        <a:pt x="382" y="666"/>
                        <a:pt x="354" y="714"/>
                      </a:cubicBezTo>
                      <a:cubicBezTo>
                        <a:pt x="433" y="759"/>
                        <a:pt x="433" y="759"/>
                        <a:pt x="433" y="759"/>
                      </a:cubicBezTo>
                      <a:cubicBezTo>
                        <a:pt x="434" y="759"/>
                        <a:pt x="435" y="758"/>
                        <a:pt x="436" y="758"/>
                      </a:cubicBezTo>
                      <a:cubicBezTo>
                        <a:pt x="442" y="753"/>
                        <a:pt x="445" y="746"/>
                        <a:pt x="443" y="740"/>
                      </a:cubicBezTo>
                      <a:cubicBezTo>
                        <a:pt x="443" y="740"/>
                        <a:pt x="443" y="740"/>
                        <a:pt x="443" y="740"/>
                      </a:cubicBezTo>
                      <a:cubicBezTo>
                        <a:pt x="441" y="733"/>
                        <a:pt x="442" y="726"/>
                        <a:pt x="446" y="720"/>
                      </a:cubicBezTo>
                      <a:cubicBezTo>
                        <a:pt x="454" y="705"/>
                        <a:pt x="472" y="701"/>
                        <a:pt x="487" y="709"/>
                      </a:cubicBezTo>
                      <a:cubicBezTo>
                        <a:pt x="501" y="717"/>
                        <a:pt x="506" y="736"/>
                        <a:pt x="498" y="750"/>
                      </a:cubicBezTo>
                      <a:cubicBezTo>
                        <a:pt x="494" y="756"/>
                        <a:pt x="489" y="761"/>
                        <a:pt x="482" y="763"/>
                      </a:cubicBezTo>
                      <a:cubicBezTo>
                        <a:pt x="476" y="764"/>
                        <a:pt x="471" y="770"/>
                        <a:pt x="470" y="777"/>
                      </a:cubicBezTo>
                      <a:cubicBezTo>
                        <a:pt x="470" y="778"/>
                        <a:pt x="470" y="780"/>
                        <a:pt x="470" y="781"/>
                      </a:cubicBezTo>
                      <a:cubicBezTo>
                        <a:pt x="547" y="826"/>
                        <a:pt x="547" y="826"/>
                        <a:pt x="547" y="826"/>
                      </a:cubicBezTo>
                      <a:cubicBezTo>
                        <a:pt x="594" y="745"/>
                        <a:pt x="621" y="651"/>
                        <a:pt x="621" y="550"/>
                      </a:cubicBezTo>
                      <a:cubicBezTo>
                        <a:pt x="621" y="246"/>
                        <a:pt x="374" y="0"/>
                        <a:pt x="70" y="0"/>
                      </a:cubicBez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3" name="Freeform 17"/>
                <p:cNvSpPr>
                  <a:spLocks/>
                </p:cNvSpPr>
                <p:nvPr/>
              </p:nvSpPr>
              <p:spPr bwMode="gray">
                <a:xfrm>
                  <a:off x="2169" y="2414"/>
                  <a:ext cx="1397" cy="587"/>
                </a:xfrm>
                <a:custGeom>
                  <a:avLst/>
                  <a:gdLst>
                    <a:gd name="T0" fmla="*/ 876 w 953"/>
                    <a:gd name="T1" fmla="*/ 80 h 400"/>
                    <a:gd name="T2" fmla="*/ 876 w 953"/>
                    <a:gd name="T3" fmla="*/ 76 h 400"/>
                    <a:gd name="T4" fmla="*/ 888 w 953"/>
                    <a:gd name="T5" fmla="*/ 62 h 400"/>
                    <a:gd name="T6" fmla="*/ 904 w 953"/>
                    <a:gd name="T7" fmla="*/ 49 h 400"/>
                    <a:gd name="T8" fmla="*/ 893 w 953"/>
                    <a:gd name="T9" fmla="*/ 8 h 400"/>
                    <a:gd name="T10" fmla="*/ 852 w 953"/>
                    <a:gd name="T11" fmla="*/ 19 h 400"/>
                    <a:gd name="T12" fmla="*/ 849 w 953"/>
                    <a:gd name="T13" fmla="*/ 39 h 400"/>
                    <a:gd name="T14" fmla="*/ 849 w 953"/>
                    <a:gd name="T15" fmla="*/ 39 h 400"/>
                    <a:gd name="T16" fmla="*/ 842 w 953"/>
                    <a:gd name="T17" fmla="*/ 57 h 400"/>
                    <a:gd name="T18" fmla="*/ 839 w 953"/>
                    <a:gd name="T19" fmla="*/ 58 h 400"/>
                    <a:gd name="T20" fmla="*/ 760 w 953"/>
                    <a:gd name="T21" fmla="*/ 13 h 400"/>
                    <a:gd name="T22" fmla="*/ 476 w 953"/>
                    <a:gd name="T23" fmla="*/ 177 h 400"/>
                    <a:gd name="T24" fmla="*/ 192 w 953"/>
                    <a:gd name="T25" fmla="*/ 13 h 400"/>
                    <a:gd name="T26" fmla="*/ 112 w 953"/>
                    <a:gd name="T27" fmla="*/ 60 h 400"/>
                    <a:gd name="T28" fmla="*/ 124 w 953"/>
                    <a:gd name="T29" fmla="*/ 72 h 400"/>
                    <a:gd name="T30" fmla="*/ 124 w 953"/>
                    <a:gd name="T31" fmla="*/ 72 h 400"/>
                    <a:gd name="T32" fmla="*/ 140 w 953"/>
                    <a:gd name="T33" fmla="*/ 85 h 400"/>
                    <a:gd name="T34" fmla="*/ 128 w 953"/>
                    <a:gd name="T35" fmla="*/ 126 h 400"/>
                    <a:gd name="T36" fmla="*/ 87 w 953"/>
                    <a:gd name="T37" fmla="*/ 116 h 400"/>
                    <a:gd name="T38" fmla="*/ 84 w 953"/>
                    <a:gd name="T39" fmla="*/ 95 h 400"/>
                    <a:gd name="T40" fmla="*/ 79 w 953"/>
                    <a:gd name="T41" fmla="*/ 79 h 400"/>
                    <a:gd name="T42" fmla="*/ 0 w 953"/>
                    <a:gd name="T43" fmla="*/ 124 h 400"/>
                    <a:gd name="T44" fmla="*/ 476 w 953"/>
                    <a:gd name="T45" fmla="*/ 400 h 400"/>
                    <a:gd name="T46" fmla="*/ 953 w 953"/>
                    <a:gd name="T47" fmla="*/ 125 h 400"/>
                    <a:gd name="T48" fmla="*/ 876 w 953"/>
                    <a:gd name="T49" fmla="*/ 80 h 4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53"/>
                    <a:gd name="T76" fmla="*/ 0 h 400"/>
                    <a:gd name="T77" fmla="*/ 953 w 953"/>
                    <a:gd name="T78" fmla="*/ 400 h 40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53" h="400">
                      <a:moveTo>
                        <a:pt x="876" y="80"/>
                      </a:moveTo>
                      <a:cubicBezTo>
                        <a:pt x="876" y="79"/>
                        <a:pt x="876" y="77"/>
                        <a:pt x="876" y="76"/>
                      </a:cubicBezTo>
                      <a:cubicBezTo>
                        <a:pt x="877" y="69"/>
                        <a:pt x="882" y="63"/>
                        <a:pt x="888" y="62"/>
                      </a:cubicBezTo>
                      <a:cubicBezTo>
                        <a:pt x="895" y="60"/>
                        <a:pt x="900" y="55"/>
                        <a:pt x="904" y="49"/>
                      </a:cubicBezTo>
                      <a:cubicBezTo>
                        <a:pt x="912" y="35"/>
                        <a:pt x="907" y="16"/>
                        <a:pt x="893" y="8"/>
                      </a:cubicBezTo>
                      <a:cubicBezTo>
                        <a:pt x="878" y="0"/>
                        <a:pt x="860" y="4"/>
                        <a:pt x="852" y="19"/>
                      </a:cubicBezTo>
                      <a:cubicBezTo>
                        <a:pt x="848" y="25"/>
                        <a:pt x="847" y="32"/>
                        <a:pt x="849" y="39"/>
                      </a:cubicBezTo>
                      <a:cubicBezTo>
                        <a:pt x="849" y="39"/>
                        <a:pt x="849" y="39"/>
                        <a:pt x="849" y="39"/>
                      </a:cubicBezTo>
                      <a:cubicBezTo>
                        <a:pt x="851" y="45"/>
                        <a:pt x="848" y="52"/>
                        <a:pt x="842" y="57"/>
                      </a:cubicBezTo>
                      <a:cubicBezTo>
                        <a:pt x="841" y="57"/>
                        <a:pt x="840" y="58"/>
                        <a:pt x="839" y="58"/>
                      </a:cubicBezTo>
                      <a:cubicBezTo>
                        <a:pt x="760" y="13"/>
                        <a:pt x="760" y="13"/>
                        <a:pt x="760" y="13"/>
                      </a:cubicBezTo>
                      <a:cubicBezTo>
                        <a:pt x="704" y="111"/>
                        <a:pt x="598" y="177"/>
                        <a:pt x="476" y="177"/>
                      </a:cubicBezTo>
                      <a:cubicBezTo>
                        <a:pt x="355" y="177"/>
                        <a:pt x="249" y="111"/>
                        <a:pt x="192" y="13"/>
                      </a:cubicBezTo>
                      <a:cubicBezTo>
                        <a:pt x="112" y="60"/>
                        <a:pt x="112" y="60"/>
                        <a:pt x="112" y="60"/>
                      </a:cubicBezTo>
                      <a:cubicBezTo>
                        <a:pt x="113" y="66"/>
                        <a:pt x="118" y="71"/>
                        <a:pt x="124" y="72"/>
                      </a:cubicBezTo>
                      <a:cubicBezTo>
                        <a:pt x="124" y="72"/>
                        <a:pt x="124" y="72"/>
                        <a:pt x="124" y="72"/>
                      </a:cubicBezTo>
                      <a:cubicBezTo>
                        <a:pt x="130" y="75"/>
                        <a:pt x="136" y="79"/>
                        <a:pt x="140" y="85"/>
                      </a:cubicBezTo>
                      <a:cubicBezTo>
                        <a:pt x="148" y="100"/>
                        <a:pt x="143" y="118"/>
                        <a:pt x="128" y="126"/>
                      </a:cubicBezTo>
                      <a:cubicBezTo>
                        <a:pt x="114" y="135"/>
                        <a:pt x="96" y="130"/>
                        <a:pt x="87" y="116"/>
                      </a:cubicBezTo>
                      <a:cubicBezTo>
                        <a:pt x="84" y="109"/>
                        <a:pt x="83" y="102"/>
                        <a:pt x="84" y="95"/>
                      </a:cubicBezTo>
                      <a:cubicBezTo>
                        <a:pt x="86" y="90"/>
                        <a:pt x="84" y="83"/>
                        <a:pt x="79" y="79"/>
                      </a:cubicBezTo>
                      <a:cubicBezTo>
                        <a:pt x="0" y="124"/>
                        <a:pt x="0" y="124"/>
                        <a:pt x="0" y="124"/>
                      </a:cubicBezTo>
                      <a:cubicBezTo>
                        <a:pt x="95" y="289"/>
                        <a:pt x="273" y="400"/>
                        <a:pt x="476" y="400"/>
                      </a:cubicBezTo>
                      <a:cubicBezTo>
                        <a:pt x="680" y="400"/>
                        <a:pt x="858" y="289"/>
                        <a:pt x="953" y="125"/>
                      </a:cubicBezTo>
                      <a:lnTo>
                        <a:pt x="876" y="80"/>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grpSp>
        </p:grpSp>
        <p:sp>
          <p:nvSpPr>
            <p:cNvPr id="25618" name="Oval 18"/>
            <p:cNvSpPr>
              <a:spLocks noChangeArrowheads="1"/>
            </p:cNvSpPr>
            <p:nvPr/>
          </p:nvSpPr>
          <p:spPr bwMode="auto">
            <a:xfrm>
              <a:off x="1460" y="1637"/>
              <a:ext cx="345" cy="344"/>
            </a:xfrm>
            <a:prstGeom prst="ellipse">
              <a:avLst/>
            </a:prstGeom>
            <a:gradFill rotWithShape="1">
              <a:gsLst>
                <a:gs pos="0">
                  <a:srgbClr val="DDDDDD"/>
                </a:gs>
                <a:gs pos="100000">
                  <a:srgbClr val="F8F8F8"/>
                </a:gs>
              </a:gsLst>
              <a:lin ang="5400000" scaled="1"/>
            </a:gradFill>
            <a:ln w="12700" algn="ctr">
              <a:solidFill>
                <a:schemeClr val="bg1"/>
              </a:solidFill>
              <a:round/>
              <a:headEnd/>
              <a:tailEnd/>
            </a:ln>
          </p:spPr>
          <p:txBody>
            <a:bodyPr wrap="none" anchor="ctr"/>
            <a:lstStyle/>
            <a:p>
              <a:pPr algn="ctr"/>
              <a:endParaRPr lang="tr-TR" sz="3800" noProof="1">
                <a:solidFill>
                  <a:srgbClr val="000000"/>
                </a:solidFill>
              </a:endParaRPr>
            </a:p>
          </p:txBody>
        </p:sp>
      </p:grpSp>
      <p:sp>
        <p:nvSpPr>
          <p:cNvPr id="23" name="Rectangle 31"/>
          <p:cNvSpPr txBox="1">
            <a:spLocks noChangeArrowheads="1"/>
          </p:cNvSpPr>
          <p:nvPr/>
        </p:nvSpPr>
        <p:spPr bwMode="gray">
          <a:xfrm>
            <a:off x="231797" y="411163"/>
            <a:ext cx="8816669" cy="647700"/>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p>
            <a:pPr eaLnBrk="0" hangingPunct="0">
              <a:lnSpc>
                <a:spcPct val="90000"/>
              </a:lnSpc>
              <a:defRPr/>
            </a:pPr>
            <a:r>
              <a:rPr lang="tr-TR" sz="3200" b="1" noProof="1" smtClean="0">
                <a:solidFill>
                  <a:srgbClr val="575757"/>
                </a:solidFill>
                <a:effectLst>
                  <a:innerShdw blurRad="63500" dist="50800" dir="8100000">
                    <a:prstClr val="black">
                      <a:alpha val="50000"/>
                    </a:prstClr>
                  </a:innerShdw>
                </a:effectLst>
                <a:latin typeface="Calibri" pitchFamily="34" charset="0"/>
                <a:cs typeface="Calibri" pitchFamily="34" charset="0"/>
              </a:rPr>
              <a:t>MEVZUAT</a:t>
            </a:r>
            <a:endParaRPr lang="en-GB" sz="3200" b="1" dirty="0" smtClean="0">
              <a:solidFill>
                <a:srgbClr val="575757"/>
              </a:solidFill>
              <a:effectLst>
                <a:innerShdw blurRad="63500" dist="50800" dir="8100000">
                  <a:prstClr val="black">
                    <a:alpha val="50000"/>
                  </a:prstClr>
                </a:innerShdw>
              </a:effectLst>
              <a:latin typeface="Calibri" pitchFamily="34" charset="0"/>
              <a:cs typeface="Calibri" pitchFamily="34" charset="0"/>
            </a:endParaRPr>
          </a:p>
        </p:txBody>
      </p:sp>
      <p:sp>
        <p:nvSpPr>
          <p:cNvPr id="25" name="Rectangle 3"/>
          <p:cNvSpPr txBox="1">
            <a:spLocks noChangeArrowheads="1"/>
          </p:cNvSpPr>
          <p:nvPr/>
        </p:nvSpPr>
        <p:spPr bwMode="auto">
          <a:xfrm>
            <a:off x="6909185" y="6376921"/>
            <a:ext cx="2111990" cy="51520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r">
              <a:spcBef>
                <a:spcPct val="20000"/>
              </a:spcBef>
              <a:buFont typeface="Wingdings" pitchFamily="2" charset="2"/>
              <a:buNone/>
              <a:defRPr/>
            </a:pPr>
            <a:r>
              <a:rPr lang="tr-TR" b="1" noProof="1" smtClean="0">
                <a:solidFill>
                  <a:srgbClr val="575757"/>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İSTANBUL</a:t>
            </a:r>
            <a:r>
              <a:rPr lang="tr-TR" b="1" noProof="1"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UZMAN</a:t>
            </a:r>
            <a:endParaRPr lang="en-GB" b="1" dirty="0"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endParaRPr>
          </a:p>
          <a:p>
            <a:pPr algn="r">
              <a:spcBef>
                <a:spcPct val="20000"/>
              </a:spcBef>
              <a:buFont typeface="Wingdings" pitchFamily="2" charset="2"/>
              <a:buNone/>
              <a:defRPr/>
            </a:pPr>
            <a:endParaRPr lang="en-GB" b="1" kern="0" dirty="0" smtClean="0">
              <a:solidFill>
                <a:srgbClr val="FFFFFF">
                  <a:lumMod val="65000"/>
                </a:srgbClr>
              </a:solidFill>
              <a:effectLst>
                <a:outerShdw blurRad="75057" dist="38100" dir="5400000" sy="-20000" rotWithShape="0">
                  <a:prstClr val="black">
                    <a:alpha val="25000"/>
                  </a:prstClr>
                </a:outerShdw>
                <a:reflection blurRad="6350" stA="55000" endA="50" endPos="85000" dist="29997" dir="5400000" sy="-100000" algn="bl" rotWithShape="0"/>
              </a:effectLst>
              <a:latin typeface="Calibri" pitchFamily="34" charset="0"/>
              <a:cs typeface="Calibri" pitchFamily="34" charset="0"/>
            </a:endParaRPr>
          </a:p>
        </p:txBody>
      </p:sp>
      <p:sp>
        <p:nvSpPr>
          <p:cNvPr id="19" name="Dikdörtgen 18"/>
          <p:cNvSpPr/>
          <p:nvPr/>
        </p:nvSpPr>
        <p:spPr>
          <a:xfrm>
            <a:off x="2771774" y="3943350"/>
            <a:ext cx="6029326" cy="466725"/>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32040798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96610"/>
                                        </p:tgtEl>
                                        <p:attrNameLst>
                                          <p:attrName>style.visibility</p:attrName>
                                        </p:attrNameLst>
                                      </p:cBhvr>
                                      <p:to>
                                        <p:strVal val="visible"/>
                                      </p:to>
                                    </p:set>
                                    <p:animEffect transition="in" filter="wipe(left)">
                                      <p:cBhvr>
                                        <p:cTn id="7" dur="500"/>
                                        <p:tgtEl>
                                          <p:spTgt spid="196610"/>
                                        </p:tgtEl>
                                      </p:cBhvr>
                                    </p:animEffect>
                                  </p:childTnLst>
                                </p:cTn>
                              </p:par>
                              <p:par>
                                <p:cTn id="8" presetID="22" presetClass="entr" presetSubtype="8" fill="hold" grpId="0" nodeType="withEffect">
                                  <p:stCondLst>
                                    <p:cond delay="500"/>
                                  </p:stCondLst>
                                  <p:childTnLst>
                                    <p:set>
                                      <p:cBhvr>
                                        <p:cTn id="9" dur="1" fill="hold">
                                          <p:stCondLst>
                                            <p:cond delay="0"/>
                                          </p:stCondLst>
                                        </p:cTn>
                                        <p:tgtEl>
                                          <p:spTgt spid="58457"/>
                                        </p:tgtEl>
                                        <p:attrNameLst>
                                          <p:attrName>style.visibility</p:attrName>
                                        </p:attrNameLst>
                                      </p:cBhvr>
                                      <p:to>
                                        <p:strVal val="visible"/>
                                      </p:to>
                                    </p:set>
                                    <p:animEffect transition="in" filter="wipe(left)">
                                      <p:cBhvr>
                                        <p:cTn id="10" dur="500"/>
                                        <p:tgtEl>
                                          <p:spTgt spid="58457"/>
                                        </p:tgtEl>
                                      </p:cBhvr>
                                    </p:animEffect>
                                  </p:childTnLst>
                                </p:cTn>
                              </p:par>
                              <p:par>
                                <p:cTn id="11" presetID="22" presetClass="entr" presetSubtype="8" fill="hold" grpId="0" nodeType="withEffect">
                                  <p:stCondLst>
                                    <p:cond delay="500"/>
                                  </p:stCondLst>
                                  <p:childTnLst>
                                    <p:set>
                                      <p:cBhvr>
                                        <p:cTn id="12" dur="1" fill="hold">
                                          <p:stCondLst>
                                            <p:cond delay="0"/>
                                          </p:stCondLst>
                                        </p:cTn>
                                        <p:tgtEl>
                                          <p:spTgt spid="58456"/>
                                        </p:tgtEl>
                                        <p:attrNameLst>
                                          <p:attrName>style.visibility</p:attrName>
                                        </p:attrNameLst>
                                      </p:cBhvr>
                                      <p:to>
                                        <p:strVal val="visible"/>
                                      </p:to>
                                    </p:set>
                                    <p:animEffect transition="in" filter="wipe(left)">
                                      <p:cBhvr>
                                        <p:cTn id="13" dur="500"/>
                                        <p:tgtEl>
                                          <p:spTgt spid="58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10" grpId="0" animBg="1"/>
      <p:bldP spid="58456" grpId="0" animBg="1"/>
      <p:bldP spid="5845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Freeform 2"/>
          <p:cNvSpPr>
            <a:spLocks/>
          </p:cNvSpPr>
          <p:nvPr/>
        </p:nvSpPr>
        <p:spPr bwMode="auto">
          <a:xfrm>
            <a:off x="412750" y="1546225"/>
            <a:ext cx="2244725" cy="3825875"/>
          </a:xfrm>
          <a:custGeom>
            <a:avLst/>
            <a:gdLst>
              <a:gd name="T0" fmla="*/ 0 w 1414"/>
              <a:gd name="T1" fmla="*/ 706 h 2410"/>
              <a:gd name="T2" fmla="*/ 409 w 1414"/>
              <a:gd name="T3" fmla="*/ 0 h 2410"/>
              <a:gd name="T4" fmla="*/ 1414 w 1414"/>
              <a:gd name="T5" fmla="*/ 2 h 2410"/>
              <a:gd name="T6" fmla="*/ 1411 w 1414"/>
              <a:gd name="T7" fmla="*/ 2410 h 2410"/>
              <a:gd name="T8" fmla="*/ 0 w 1414"/>
              <a:gd name="T9" fmla="*/ 706 h 2410"/>
              <a:gd name="T10" fmla="*/ 0 60000 65536"/>
              <a:gd name="T11" fmla="*/ 0 60000 65536"/>
              <a:gd name="T12" fmla="*/ 0 60000 65536"/>
              <a:gd name="T13" fmla="*/ 0 60000 65536"/>
              <a:gd name="T14" fmla="*/ 0 60000 65536"/>
              <a:gd name="T15" fmla="*/ 0 w 1414"/>
              <a:gd name="T16" fmla="*/ 0 h 2410"/>
              <a:gd name="T17" fmla="*/ 1414 w 1414"/>
              <a:gd name="T18" fmla="*/ 2410 h 2410"/>
            </a:gdLst>
            <a:ahLst/>
            <a:cxnLst>
              <a:cxn ang="T10">
                <a:pos x="T0" y="T1"/>
              </a:cxn>
              <a:cxn ang="T11">
                <a:pos x="T2" y="T3"/>
              </a:cxn>
              <a:cxn ang="T12">
                <a:pos x="T4" y="T5"/>
              </a:cxn>
              <a:cxn ang="T13">
                <a:pos x="T6" y="T7"/>
              </a:cxn>
              <a:cxn ang="T14">
                <a:pos x="T8" y="T9"/>
              </a:cxn>
            </a:cxnLst>
            <a:rect l="T15" t="T16" r="T17" b="T18"/>
            <a:pathLst>
              <a:path w="1414" h="2410">
                <a:moveTo>
                  <a:pt x="0" y="706"/>
                </a:moveTo>
                <a:lnTo>
                  <a:pt x="409" y="0"/>
                </a:lnTo>
                <a:lnTo>
                  <a:pt x="1414" y="2"/>
                </a:lnTo>
                <a:lnTo>
                  <a:pt x="1411" y="2410"/>
                </a:lnTo>
                <a:lnTo>
                  <a:pt x="0" y="706"/>
                </a:lnTo>
                <a:close/>
              </a:path>
            </a:pathLst>
          </a:custGeom>
          <a:solidFill>
            <a:srgbClr val="C0C0C0">
              <a:alpha val="50195"/>
            </a:srgbClr>
          </a:solidFill>
          <a:ln w="9525">
            <a:noFill/>
            <a:round/>
            <a:headEnd/>
            <a:tailEnd/>
          </a:ln>
        </p:spPr>
        <p:txBody>
          <a:bodyPr/>
          <a:lstStyle/>
          <a:p>
            <a:endParaRPr lang="tr-TR" dirty="0">
              <a:solidFill>
                <a:srgbClr val="000000"/>
              </a:solidFill>
            </a:endParaRPr>
          </a:p>
        </p:txBody>
      </p:sp>
      <p:sp>
        <p:nvSpPr>
          <p:cNvPr id="58456" name="Rectangle 11"/>
          <p:cNvSpPr>
            <a:spLocks noChangeArrowheads="1"/>
          </p:cNvSpPr>
          <p:nvPr/>
        </p:nvSpPr>
        <p:spPr bwMode="gray">
          <a:xfrm>
            <a:off x="2657475" y="1555750"/>
            <a:ext cx="6143625" cy="360363"/>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288000" tIns="0" rIns="0" bIns="0" anchor="ctr"/>
          <a:lstStyle/>
          <a:p>
            <a:pPr defTabSz="801688" eaLnBrk="0" hangingPunct="0">
              <a:defRPr/>
            </a:pPr>
            <a:r>
              <a:rPr lang="tr-TR" sz="2000" b="1" noProof="1">
                <a:solidFill>
                  <a:srgbClr val="FFFFFF"/>
                </a:solidFill>
                <a:effectLst>
                  <a:outerShdw blurRad="38100" dist="38100" dir="2700000" algn="tl">
                    <a:srgbClr val="000000">
                      <a:alpha val="43137"/>
                    </a:srgbClr>
                  </a:outerShdw>
                </a:effectLst>
                <a:latin typeface="Calibri" pitchFamily="34" charset="0"/>
                <a:cs typeface="Calibri" pitchFamily="34" charset="0"/>
              </a:rPr>
              <a:t>Konu; Fiziksel Risk Etmenleri</a:t>
            </a:r>
          </a:p>
        </p:txBody>
      </p:sp>
      <p:sp>
        <p:nvSpPr>
          <p:cNvPr id="58457" name="Rectangle 5"/>
          <p:cNvSpPr>
            <a:spLocks noChangeArrowheads="1"/>
          </p:cNvSpPr>
          <p:nvPr/>
        </p:nvSpPr>
        <p:spPr bwMode="gray">
          <a:xfrm>
            <a:off x="2657474" y="1922463"/>
            <a:ext cx="6143625" cy="3449637"/>
          </a:xfrm>
          <a:prstGeom prst="rect">
            <a:avLst/>
          </a:prstGeom>
          <a:solidFill>
            <a:schemeClr val="bg1"/>
          </a:solidFill>
          <a:ln w="12700">
            <a:solidFill>
              <a:srgbClr val="DDDDDD"/>
            </a:solidFill>
            <a:miter lim="800000"/>
            <a:headEnd/>
            <a:tailEnd/>
          </a:ln>
          <a:effectLst>
            <a:outerShdw dist="53882" dir="2700000" algn="ctr" rotWithShape="0">
              <a:srgbClr val="808080">
                <a:alpha val="50000"/>
              </a:srgbClr>
            </a:outerShdw>
          </a:effectLst>
        </p:spPr>
        <p:txBody>
          <a:bodyPr lIns="108000" tIns="108000" rIns="144000" bIns="72000"/>
          <a:lstStyle/>
          <a:p>
            <a:pPr>
              <a:spcAft>
                <a:spcPts val="0"/>
              </a:spcAft>
              <a:buClr>
                <a:srgbClr val="292929"/>
              </a:buClr>
              <a:defRPr/>
            </a:pPr>
            <a:r>
              <a:rPr lang="tr-TR" sz="2000" b="1" i="1" dirty="0" smtClean="0">
                <a:solidFill>
                  <a:srgbClr val="000000"/>
                </a:solidFill>
                <a:latin typeface="Calibri" pitchFamily="34" charset="0"/>
                <a:cs typeface="Calibri" pitchFamily="34" charset="0"/>
              </a:rPr>
              <a:t>39. Bir </a:t>
            </a:r>
            <a:r>
              <a:rPr lang="tr-TR" sz="2000" b="1" i="1" dirty="0">
                <a:solidFill>
                  <a:srgbClr val="000000"/>
                </a:solidFill>
                <a:latin typeface="Calibri" pitchFamily="34" charset="0"/>
                <a:cs typeface="Calibri" pitchFamily="34" charset="0"/>
              </a:rPr>
              <a:t>işyerinde gürültü düzeyi </a:t>
            </a:r>
            <a:r>
              <a:rPr lang="tr-TR" sz="2000" b="1" i="1" dirty="0" smtClean="0">
                <a:solidFill>
                  <a:srgbClr val="000000"/>
                </a:solidFill>
                <a:latin typeface="Calibri" pitchFamily="34" charset="0"/>
                <a:cs typeface="Calibri" pitchFamily="34" charset="0"/>
              </a:rPr>
              <a:t>85dB </a:t>
            </a:r>
            <a:r>
              <a:rPr lang="tr-TR" sz="2000" b="1" i="1" dirty="0">
                <a:solidFill>
                  <a:srgbClr val="000000"/>
                </a:solidFill>
                <a:latin typeface="Calibri" pitchFamily="34" charset="0"/>
                <a:cs typeface="Calibri" pitchFamily="34" charset="0"/>
              </a:rPr>
              <a:t>ise </a:t>
            </a:r>
            <a:r>
              <a:rPr lang="tr-TR" sz="2000" b="1" i="1" dirty="0" smtClean="0">
                <a:solidFill>
                  <a:srgbClr val="000000"/>
                </a:solidFill>
                <a:latin typeface="Calibri" pitchFamily="34" charset="0"/>
                <a:cs typeface="Calibri" pitchFamily="34" charset="0"/>
              </a:rPr>
              <a:t>ILO standardına </a:t>
            </a:r>
            <a:r>
              <a:rPr lang="tr-TR" sz="2000" b="1" i="1" dirty="0">
                <a:solidFill>
                  <a:srgbClr val="000000"/>
                </a:solidFill>
                <a:latin typeface="Calibri" pitchFamily="34" charset="0"/>
                <a:cs typeface="Calibri" pitchFamily="34" charset="0"/>
              </a:rPr>
              <a:t>göre </a:t>
            </a:r>
            <a:r>
              <a:rPr lang="tr-TR" sz="2000" b="1" i="1" dirty="0" err="1">
                <a:solidFill>
                  <a:srgbClr val="000000"/>
                </a:solidFill>
                <a:latin typeface="Calibri" pitchFamily="34" charset="0"/>
                <a:cs typeface="Calibri" pitchFamily="34" charset="0"/>
              </a:rPr>
              <a:t>işgörenler</a:t>
            </a:r>
            <a:r>
              <a:rPr lang="tr-TR" sz="2000" b="1" i="1" dirty="0">
                <a:solidFill>
                  <a:srgbClr val="000000"/>
                </a:solidFill>
                <a:latin typeface="Calibri" pitchFamily="34" charset="0"/>
                <a:cs typeface="Calibri" pitchFamily="34" charset="0"/>
              </a:rPr>
              <a:t> bu ortamda </a:t>
            </a:r>
            <a:r>
              <a:rPr lang="tr-TR" sz="2000" b="1" i="1" dirty="0" smtClean="0">
                <a:solidFill>
                  <a:srgbClr val="000000"/>
                </a:solidFill>
                <a:latin typeface="Calibri" pitchFamily="34" charset="0"/>
                <a:cs typeface="Calibri" pitchFamily="34" charset="0"/>
              </a:rPr>
              <a:t>kaç saat </a:t>
            </a:r>
            <a:r>
              <a:rPr lang="tr-TR" sz="2000" b="1" i="1" dirty="0">
                <a:solidFill>
                  <a:srgbClr val="000000"/>
                </a:solidFill>
                <a:latin typeface="Calibri" pitchFamily="34" charset="0"/>
                <a:cs typeface="Calibri" pitchFamily="34" charset="0"/>
              </a:rPr>
              <a:t>çalıştırılmalıdırlar?</a:t>
            </a:r>
          </a:p>
          <a:p>
            <a:pPr marL="914400" lvl="1" indent="-457200">
              <a:spcAft>
                <a:spcPts val="0"/>
              </a:spcAft>
              <a:buClr>
                <a:srgbClr val="292929"/>
              </a:buClr>
              <a:buFont typeface="+mj-lt"/>
              <a:buAutoNum type="alphaUcPeriod"/>
              <a:defRPr/>
            </a:pPr>
            <a:r>
              <a:rPr lang="tr-TR" sz="2000" i="1" dirty="0" smtClean="0">
                <a:solidFill>
                  <a:srgbClr val="000000"/>
                </a:solidFill>
                <a:latin typeface="Calibri" pitchFamily="34" charset="0"/>
                <a:cs typeface="Calibri" pitchFamily="34" charset="0"/>
              </a:rPr>
              <a:t>8,5 </a:t>
            </a:r>
          </a:p>
          <a:p>
            <a:pPr marL="914400" lvl="1" indent="-457200">
              <a:spcAft>
                <a:spcPts val="0"/>
              </a:spcAft>
              <a:buClr>
                <a:srgbClr val="292929"/>
              </a:buClr>
              <a:buFont typeface="+mj-lt"/>
              <a:buAutoNum type="alphaUcPeriod"/>
              <a:defRPr/>
            </a:pPr>
            <a:r>
              <a:rPr lang="tr-TR" sz="2000" b="1" i="1" dirty="0" smtClean="0">
                <a:solidFill>
                  <a:srgbClr val="FF0000"/>
                </a:solidFill>
                <a:latin typeface="Calibri" pitchFamily="34" charset="0"/>
                <a:cs typeface="Calibri" pitchFamily="34" charset="0"/>
              </a:rPr>
              <a:t>8</a:t>
            </a:r>
          </a:p>
          <a:p>
            <a:pPr marL="914400" lvl="1" indent="-457200">
              <a:spcAft>
                <a:spcPts val="0"/>
              </a:spcAft>
              <a:buClr>
                <a:srgbClr val="292929"/>
              </a:buClr>
              <a:buFont typeface="+mj-lt"/>
              <a:buAutoNum type="alphaUcPeriod"/>
              <a:defRPr/>
            </a:pPr>
            <a:r>
              <a:rPr lang="tr-TR" sz="2000" i="1" dirty="0" smtClean="0">
                <a:solidFill>
                  <a:srgbClr val="000000"/>
                </a:solidFill>
                <a:latin typeface="Calibri" pitchFamily="34" charset="0"/>
                <a:cs typeface="Calibri" pitchFamily="34" charset="0"/>
              </a:rPr>
              <a:t>7,5 </a:t>
            </a:r>
          </a:p>
          <a:p>
            <a:pPr marL="914400" lvl="1" indent="-457200">
              <a:spcAft>
                <a:spcPts val="0"/>
              </a:spcAft>
              <a:buClr>
                <a:srgbClr val="292929"/>
              </a:buClr>
              <a:buFont typeface="+mj-lt"/>
              <a:buAutoNum type="alphaUcPeriod"/>
              <a:defRPr/>
            </a:pPr>
            <a:r>
              <a:rPr lang="tr-TR" sz="2000" i="1" dirty="0" smtClean="0">
                <a:solidFill>
                  <a:srgbClr val="000000"/>
                </a:solidFill>
                <a:latin typeface="Calibri" pitchFamily="34" charset="0"/>
                <a:cs typeface="Calibri" pitchFamily="34" charset="0"/>
              </a:rPr>
              <a:t>7</a:t>
            </a:r>
            <a:endParaRPr lang="tr-TR" sz="2000" i="1" dirty="0">
              <a:solidFill>
                <a:srgbClr val="000000"/>
              </a:solidFill>
              <a:latin typeface="Calibri" pitchFamily="34" charset="0"/>
              <a:cs typeface="Calibri" pitchFamily="34" charset="0"/>
            </a:endParaRPr>
          </a:p>
        </p:txBody>
      </p:sp>
      <p:sp>
        <p:nvSpPr>
          <p:cNvPr id="25605" name="Rectangle 12"/>
          <p:cNvSpPr>
            <a:spLocks noChangeArrowheads="1"/>
          </p:cNvSpPr>
          <p:nvPr/>
        </p:nvSpPr>
        <p:spPr bwMode="gray">
          <a:xfrm>
            <a:off x="300038" y="411163"/>
            <a:ext cx="8520112" cy="647700"/>
          </a:xfrm>
          <a:prstGeom prst="rect">
            <a:avLst/>
          </a:prstGeom>
          <a:noFill/>
          <a:ln w="9525">
            <a:noFill/>
            <a:miter lim="800000"/>
            <a:headEnd/>
            <a:tailEnd/>
          </a:ln>
        </p:spPr>
        <p:txBody>
          <a:bodyPr lIns="0" rIns="0"/>
          <a:lstStyle/>
          <a:p>
            <a:endParaRPr lang="tr-TR" sz="2000" b="1" noProof="1">
              <a:solidFill>
                <a:srgbClr val="000000"/>
              </a:solidFill>
            </a:endParaRPr>
          </a:p>
        </p:txBody>
      </p:sp>
      <p:grpSp>
        <p:nvGrpSpPr>
          <p:cNvPr id="2" name="Group 8"/>
          <p:cNvGrpSpPr>
            <a:grpSpLocks/>
          </p:cNvGrpSpPr>
          <p:nvPr/>
        </p:nvGrpSpPr>
        <p:grpSpPr bwMode="auto">
          <a:xfrm>
            <a:off x="323850" y="1555750"/>
            <a:ext cx="1482725" cy="1482725"/>
            <a:chOff x="1166" y="1342"/>
            <a:chExt cx="934" cy="934"/>
          </a:xfrm>
        </p:grpSpPr>
        <p:grpSp>
          <p:nvGrpSpPr>
            <p:cNvPr id="3" name="Group 9"/>
            <p:cNvGrpSpPr>
              <a:grpSpLocks/>
            </p:cNvGrpSpPr>
            <p:nvPr/>
          </p:nvGrpSpPr>
          <p:grpSpPr bwMode="auto">
            <a:xfrm>
              <a:off x="1166" y="1342"/>
              <a:ext cx="934" cy="934"/>
              <a:chOff x="1710" y="1035"/>
              <a:chExt cx="2316" cy="2316"/>
            </a:xfrm>
          </p:grpSpPr>
          <p:grpSp>
            <p:nvGrpSpPr>
              <p:cNvPr id="4" name="Group 10"/>
              <p:cNvGrpSpPr>
                <a:grpSpLocks/>
              </p:cNvGrpSpPr>
              <p:nvPr/>
            </p:nvGrpSpPr>
            <p:grpSpPr bwMode="auto">
              <a:xfrm rot="3600000">
                <a:off x="1710" y="1035"/>
                <a:ext cx="2316" cy="2316"/>
                <a:chOff x="1710" y="1035"/>
                <a:chExt cx="2316" cy="2316"/>
              </a:xfrm>
            </p:grpSpPr>
            <p:sp>
              <p:nvSpPr>
                <p:cNvPr id="25624" name="Freeform 11"/>
                <p:cNvSpPr>
                  <a:spLocks/>
                </p:cNvSpPr>
                <p:nvPr/>
              </p:nvSpPr>
              <p:spPr bwMode="gray">
                <a:xfrm>
                  <a:off x="2866" y="1599"/>
                  <a:ext cx="1160" cy="1752"/>
                </a:xfrm>
                <a:custGeom>
                  <a:avLst/>
                  <a:gdLst>
                    <a:gd name="T0" fmla="*/ 688 w 794"/>
                    <a:gd name="T1" fmla="*/ 9 h 1200"/>
                    <a:gd name="T2" fmla="*/ 602 w 794"/>
                    <a:gd name="T3" fmla="*/ 59 h 1200"/>
                    <a:gd name="T4" fmla="*/ 598 w 794"/>
                    <a:gd name="T5" fmla="*/ 57 h 1200"/>
                    <a:gd name="T6" fmla="*/ 592 w 794"/>
                    <a:gd name="T7" fmla="*/ 40 h 1200"/>
                    <a:gd name="T8" fmla="*/ 589 w 794"/>
                    <a:gd name="T9" fmla="*/ 19 h 1200"/>
                    <a:gd name="T10" fmla="*/ 548 w 794"/>
                    <a:gd name="T11" fmla="*/ 8 h 1200"/>
                    <a:gd name="T12" fmla="*/ 537 w 794"/>
                    <a:gd name="T13" fmla="*/ 49 h 1200"/>
                    <a:gd name="T14" fmla="*/ 553 w 794"/>
                    <a:gd name="T15" fmla="*/ 62 h 1200"/>
                    <a:gd name="T16" fmla="*/ 553 w 794"/>
                    <a:gd name="T17" fmla="*/ 62 h 1200"/>
                    <a:gd name="T18" fmla="*/ 565 w 794"/>
                    <a:gd name="T19" fmla="*/ 76 h 1200"/>
                    <a:gd name="T20" fmla="*/ 565 w 794"/>
                    <a:gd name="T21" fmla="*/ 80 h 1200"/>
                    <a:gd name="T22" fmla="*/ 477 w 794"/>
                    <a:gd name="T23" fmla="*/ 131 h 1200"/>
                    <a:gd name="T24" fmla="*/ 551 w 794"/>
                    <a:gd name="T25" fmla="*/ 406 h 1200"/>
                    <a:gd name="T26" fmla="*/ 477 w 794"/>
                    <a:gd name="T27" fmla="*/ 681 h 1200"/>
                    <a:gd name="T28" fmla="*/ 0 w 794"/>
                    <a:gd name="T29" fmla="*/ 957 h 1200"/>
                    <a:gd name="T30" fmla="*/ 0 w 794"/>
                    <a:gd name="T31" fmla="*/ 1047 h 1200"/>
                    <a:gd name="T32" fmla="*/ 0 w 794"/>
                    <a:gd name="T33" fmla="*/ 1058 h 1200"/>
                    <a:gd name="T34" fmla="*/ 4 w 794"/>
                    <a:gd name="T35" fmla="*/ 1060 h 1200"/>
                    <a:gd name="T36" fmla="*/ 22 w 794"/>
                    <a:gd name="T37" fmla="*/ 1056 h 1200"/>
                    <a:gd name="T38" fmla="*/ 22 w 794"/>
                    <a:gd name="T39" fmla="*/ 1056 h 1200"/>
                    <a:gd name="T40" fmla="*/ 42 w 794"/>
                    <a:gd name="T41" fmla="*/ 1049 h 1200"/>
                    <a:gd name="T42" fmla="*/ 71 w 794"/>
                    <a:gd name="T43" fmla="*/ 1079 h 1200"/>
                    <a:gd name="T44" fmla="*/ 42 w 794"/>
                    <a:gd name="T45" fmla="*/ 1110 h 1200"/>
                    <a:gd name="T46" fmla="*/ 22 w 794"/>
                    <a:gd name="T47" fmla="*/ 1102 h 1200"/>
                    <a:gd name="T48" fmla="*/ 4 w 794"/>
                    <a:gd name="T49" fmla="*/ 1099 h 1200"/>
                    <a:gd name="T50" fmla="*/ 0 w 794"/>
                    <a:gd name="T51" fmla="*/ 1101 h 1200"/>
                    <a:gd name="T52" fmla="*/ 0 w 794"/>
                    <a:gd name="T53" fmla="*/ 1108 h 1200"/>
                    <a:gd name="T54" fmla="*/ 0 w 794"/>
                    <a:gd name="T55" fmla="*/ 1200 h 1200"/>
                    <a:gd name="T56" fmla="*/ 688 w 794"/>
                    <a:gd name="T57" fmla="*/ 803 h 1200"/>
                    <a:gd name="T58" fmla="*/ 794 w 794"/>
                    <a:gd name="T59" fmla="*/ 406 h 1200"/>
                    <a:gd name="T60" fmla="*/ 688 w 794"/>
                    <a:gd name="T61" fmla="*/ 9 h 12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794"/>
                    <a:gd name="T94" fmla="*/ 0 h 1200"/>
                    <a:gd name="T95" fmla="*/ 794 w 794"/>
                    <a:gd name="T96" fmla="*/ 1200 h 120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794" h="1200">
                      <a:moveTo>
                        <a:pt x="688" y="9"/>
                      </a:moveTo>
                      <a:cubicBezTo>
                        <a:pt x="602" y="59"/>
                        <a:pt x="602" y="59"/>
                        <a:pt x="602" y="59"/>
                      </a:cubicBezTo>
                      <a:cubicBezTo>
                        <a:pt x="601" y="58"/>
                        <a:pt x="600" y="58"/>
                        <a:pt x="598" y="57"/>
                      </a:cubicBezTo>
                      <a:cubicBezTo>
                        <a:pt x="593" y="53"/>
                        <a:pt x="590" y="45"/>
                        <a:pt x="592" y="40"/>
                      </a:cubicBezTo>
                      <a:cubicBezTo>
                        <a:pt x="594" y="33"/>
                        <a:pt x="593" y="25"/>
                        <a:pt x="589" y="19"/>
                      </a:cubicBezTo>
                      <a:cubicBezTo>
                        <a:pt x="581" y="5"/>
                        <a:pt x="563" y="0"/>
                        <a:pt x="548" y="8"/>
                      </a:cubicBezTo>
                      <a:cubicBezTo>
                        <a:pt x="534" y="17"/>
                        <a:pt x="529" y="35"/>
                        <a:pt x="537" y="49"/>
                      </a:cubicBezTo>
                      <a:cubicBezTo>
                        <a:pt x="540" y="56"/>
                        <a:pt x="546" y="60"/>
                        <a:pt x="553" y="62"/>
                      </a:cubicBezTo>
                      <a:cubicBezTo>
                        <a:pt x="553" y="62"/>
                        <a:pt x="553" y="62"/>
                        <a:pt x="553" y="62"/>
                      </a:cubicBezTo>
                      <a:cubicBezTo>
                        <a:pt x="559" y="63"/>
                        <a:pt x="564" y="69"/>
                        <a:pt x="565" y="76"/>
                      </a:cubicBezTo>
                      <a:cubicBezTo>
                        <a:pt x="565" y="78"/>
                        <a:pt x="565" y="79"/>
                        <a:pt x="565" y="80"/>
                      </a:cubicBezTo>
                      <a:cubicBezTo>
                        <a:pt x="477" y="131"/>
                        <a:pt x="477" y="131"/>
                        <a:pt x="477" y="131"/>
                      </a:cubicBezTo>
                      <a:cubicBezTo>
                        <a:pt x="524" y="212"/>
                        <a:pt x="551" y="306"/>
                        <a:pt x="551" y="406"/>
                      </a:cubicBezTo>
                      <a:cubicBezTo>
                        <a:pt x="551" y="507"/>
                        <a:pt x="524" y="601"/>
                        <a:pt x="477" y="681"/>
                      </a:cubicBezTo>
                      <a:cubicBezTo>
                        <a:pt x="382" y="846"/>
                        <a:pt x="204" y="957"/>
                        <a:pt x="0" y="957"/>
                      </a:cubicBezTo>
                      <a:cubicBezTo>
                        <a:pt x="0" y="1047"/>
                        <a:pt x="0" y="1047"/>
                        <a:pt x="0" y="1047"/>
                      </a:cubicBezTo>
                      <a:cubicBezTo>
                        <a:pt x="0" y="1058"/>
                        <a:pt x="0" y="1058"/>
                        <a:pt x="0" y="1058"/>
                      </a:cubicBezTo>
                      <a:cubicBezTo>
                        <a:pt x="2" y="1058"/>
                        <a:pt x="3" y="1059"/>
                        <a:pt x="4" y="1060"/>
                      </a:cubicBezTo>
                      <a:cubicBezTo>
                        <a:pt x="10" y="1063"/>
                        <a:pt x="18" y="1061"/>
                        <a:pt x="22" y="1056"/>
                      </a:cubicBezTo>
                      <a:cubicBezTo>
                        <a:pt x="22" y="1056"/>
                        <a:pt x="22" y="1056"/>
                        <a:pt x="22" y="1056"/>
                      </a:cubicBezTo>
                      <a:cubicBezTo>
                        <a:pt x="27" y="1052"/>
                        <a:pt x="34" y="1049"/>
                        <a:pt x="42" y="1049"/>
                      </a:cubicBezTo>
                      <a:cubicBezTo>
                        <a:pt x="58" y="1049"/>
                        <a:pt x="71" y="1063"/>
                        <a:pt x="71" y="1079"/>
                      </a:cubicBezTo>
                      <a:cubicBezTo>
                        <a:pt x="71" y="1096"/>
                        <a:pt x="58" y="1110"/>
                        <a:pt x="42" y="1110"/>
                      </a:cubicBezTo>
                      <a:cubicBezTo>
                        <a:pt x="34" y="1110"/>
                        <a:pt x="27" y="1107"/>
                        <a:pt x="22" y="1102"/>
                      </a:cubicBezTo>
                      <a:cubicBezTo>
                        <a:pt x="18" y="1097"/>
                        <a:pt x="10" y="1096"/>
                        <a:pt x="4" y="1099"/>
                      </a:cubicBezTo>
                      <a:cubicBezTo>
                        <a:pt x="3" y="1099"/>
                        <a:pt x="2" y="1100"/>
                        <a:pt x="0" y="1101"/>
                      </a:cubicBezTo>
                      <a:cubicBezTo>
                        <a:pt x="0" y="1108"/>
                        <a:pt x="0" y="1108"/>
                        <a:pt x="0" y="1108"/>
                      </a:cubicBezTo>
                      <a:cubicBezTo>
                        <a:pt x="0" y="1200"/>
                        <a:pt x="0" y="1200"/>
                        <a:pt x="0" y="1200"/>
                      </a:cubicBezTo>
                      <a:cubicBezTo>
                        <a:pt x="294" y="1200"/>
                        <a:pt x="551" y="1040"/>
                        <a:pt x="688" y="803"/>
                      </a:cubicBezTo>
                      <a:cubicBezTo>
                        <a:pt x="755" y="686"/>
                        <a:pt x="794" y="551"/>
                        <a:pt x="794" y="406"/>
                      </a:cubicBezTo>
                      <a:cubicBezTo>
                        <a:pt x="794" y="262"/>
                        <a:pt x="755" y="126"/>
                        <a:pt x="688" y="9"/>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sp>
              <p:nvSpPr>
                <p:cNvPr id="25625" name="Freeform 12"/>
                <p:cNvSpPr>
                  <a:spLocks/>
                </p:cNvSpPr>
                <p:nvPr/>
              </p:nvSpPr>
              <p:spPr bwMode="gray">
                <a:xfrm>
                  <a:off x="1710" y="1612"/>
                  <a:ext cx="1262" cy="1739"/>
                </a:xfrm>
                <a:custGeom>
                  <a:avLst/>
                  <a:gdLst>
                    <a:gd name="T0" fmla="*/ 835 w 864"/>
                    <a:gd name="T1" fmla="*/ 1040 h 1191"/>
                    <a:gd name="T2" fmla="*/ 815 w 864"/>
                    <a:gd name="T3" fmla="*/ 1047 h 1191"/>
                    <a:gd name="T4" fmla="*/ 815 w 864"/>
                    <a:gd name="T5" fmla="*/ 1047 h 1191"/>
                    <a:gd name="T6" fmla="*/ 797 w 864"/>
                    <a:gd name="T7" fmla="*/ 1051 h 1191"/>
                    <a:gd name="T8" fmla="*/ 793 w 864"/>
                    <a:gd name="T9" fmla="*/ 1049 h 1191"/>
                    <a:gd name="T10" fmla="*/ 793 w 864"/>
                    <a:gd name="T11" fmla="*/ 1038 h 1191"/>
                    <a:gd name="T12" fmla="*/ 793 w 864"/>
                    <a:gd name="T13" fmla="*/ 948 h 1191"/>
                    <a:gd name="T14" fmla="*/ 317 w 864"/>
                    <a:gd name="T15" fmla="*/ 672 h 1191"/>
                    <a:gd name="T16" fmla="*/ 243 w 864"/>
                    <a:gd name="T17" fmla="*/ 397 h 1191"/>
                    <a:gd name="T18" fmla="*/ 317 w 864"/>
                    <a:gd name="T19" fmla="*/ 122 h 1191"/>
                    <a:gd name="T20" fmla="*/ 231 w 864"/>
                    <a:gd name="T21" fmla="*/ 73 h 1191"/>
                    <a:gd name="T22" fmla="*/ 228 w 864"/>
                    <a:gd name="T23" fmla="*/ 75 h 1191"/>
                    <a:gd name="T24" fmla="*/ 221 w 864"/>
                    <a:gd name="T25" fmla="*/ 92 h 1191"/>
                    <a:gd name="T26" fmla="*/ 221 w 864"/>
                    <a:gd name="T27" fmla="*/ 92 h 1191"/>
                    <a:gd name="T28" fmla="*/ 218 w 864"/>
                    <a:gd name="T29" fmla="*/ 113 h 1191"/>
                    <a:gd name="T30" fmla="*/ 177 w 864"/>
                    <a:gd name="T31" fmla="*/ 123 h 1191"/>
                    <a:gd name="T32" fmla="*/ 166 w 864"/>
                    <a:gd name="T33" fmla="*/ 82 h 1191"/>
                    <a:gd name="T34" fmla="*/ 182 w 864"/>
                    <a:gd name="T35" fmla="*/ 69 h 1191"/>
                    <a:gd name="T36" fmla="*/ 194 w 864"/>
                    <a:gd name="T37" fmla="*/ 55 h 1191"/>
                    <a:gd name="T38" fmla="*/ 194 w 864"/>
                    <a:gd name="T39" fmla="*/ 51 h 1191"/>
                    <a:gd name="T40" fmla="*/ 106 w 864"/>
                    <a:gd name="T41" fmla="*/ 0 h 1191"/>
                    <a:gd name="T42" fmla="*/ 0 w 864"/>
                    <a:gd name="T43" fmla="*/ 397 h 1191"/>
                    <a:gd name="T44" fmla="*/ 106 w 864"/>
                    <a:gd name="T45" fmla="*/ 794 h 1191"/>
                    <a:gd name="T46" fmla="*/ 793 w 864"/>
                    <a:gd name="T47" fmla="*/ 1191 h 1191"/>
                    <a:gd name="T48" fmla="*/ 793 w 864"/>
                    <a:gd name="T49" fmla="*/ 1099 h 1191"/>
                    <a:gd name="T50" fmla="*/ 793 w 864"/>
                    <a:gd name="T51" fmla="*/ 1092 h 1191"/>
                    <a:gd name="T52" fmla="*/ 797 w 864"/>
                    <a:gd name="T53" fmla="*/ 1090 h 1191"/>
                    <a:gd name="T54" fmla="*/ 815 w 864"/>
                    <a:gd name="T55" fmla="*/ 1093 h 1191"/>
                    <a:gd name="T56" fmla="*/ 835 w 864"/>
                    <a:gd name="T57" fmla="*/ 1101 h 1191"/>
                    <a:gd name="T58" fmla="*/ 864 w 864"/>
                    <a:gd name="T59" fmla="*/ 1070 h 1191"/>
                    <a:gd name="T60" fmla="*/ 835 w 864"/>
                    <a:gd name="T61" fmla="*/ 1040 h 119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64"/>
                    <a:gd name="T94" fmla="*/ 0 h 1191"/>
                    <a:gd name="T95" fmla="*/ 864 w 864"/>
                    <a:gd name="T96" fmla="*/ 1191 h 1191"/>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64" h="1191">
                      <a:moveTo>
                        <a:pt x="835" y="1040"/>
                      </a:moveTo>
                      <a:cubicBezTo>
                        <a:pt x="827" y="1040"/>
                        <a:pt x="820" y="1043"/>
                        <a:pt x="815" y="1047"/>
                      </a:cubicBezTo>
                      <a:cubicBezTo>
                        <a:pt x="815" y="1047"/>
                        <a:pt x="815" y="1047"/>
                        <a:pt x="815" y="1047"/>
                      </a:cubicBezTo>
                      <a:cubicBezTo>
                        <a:pt x="811" y="1052"/>
                        <a:pt x="803" y="1054"/>
                        <a:pt x="797" y="1051"/>
                      </a:cubicBezTo>
                      <a:cubicBezTo>
                        <a:pt x="796" y="1050"/>
                        <a:pt x="795" y="1049"/>
                        <a:pt x="793" y="1049"/>
                      </a:cubicBezTo>
                      <a:cubicBezTo>
                        <a:pt x="793" y="1038"/>
                        <a:pt x="793" y="1038"/>
                        <a:pt x="793" y="1038"/>
                      </a:cubicBezTo>
                      <a:cubicBezTo>
                        <a:pt x="793" y="948"/>
                        <a:pt x="793" y="948"/>
                        <a:pt x="793" y="948"/>
                      </a:cubicBezTo>
                      <a:cubicBezTo>
                        <a:pt x="590" y="948"/>
                        <a:pt x="412" y="837"/>
                        <a:pt x="317" y="672"/>
                      </a:cubicBezTo>
                      <a:cubicBezTo>
                        <a:pt x="270" y="592"/>
                        <a:pt x="243" y="498"/>
                        <a:pt x="243" y="397"/>
                      </a:cubicBezTo>
                      <a:cubicBezTo>
                        <a:pt x="243" y="297"/>
                        <a:pt x="270" y="203"/>
                        <a:pt x="317" y="122"/>
                      </a:cubicBezTo>
                      <a:cubicBezTo>
                        <a:pt x="231" y="73"/>
                        <a:pt x="231" y="73"/>
                        <a:pt x="231" y="73"/>
                      </a:cubicBezTo>
                      <a:cubicBezTo>
                        <a:pt x="230" y="73"/>
                        <a:pt x="229" y="74"/>
                        <a:pt x="228" y="75"/>
                      </a:cubicBezTo>
                      <a:cubicBezTo>
                        <a:pt x="222" y="79"/>
                        <a:pt x="219" y="86"/>
                        <a:pt x="221" y="92"/>
                      </a:cubicBezTo>
                      <a:cubicBezTo>
                        <a:pt x="221" y="92"/>
                        <a:pt x="221" y="92"/>
                        <a:pt x="221" y="92"/>
                      </a:cubicBezTo>
                      <a:cubicBezTo>
                        <a:pt x="223" y="99"/>
                        <a:pt x="222" y="106"/>
                        <a:pt x="218" y="113"/>
                      </a:cubicBezTo>
                      <a:cubicBezTo>
                        <a:pt x="210" y="127"/>
                        <a:pt x="192" y="131"/>
                        <a:pt x="177" y="123"/>
                      </a:cubicBezTo>
                      <a:cubicBezTo>
                        <a:pt x="163" y="115"/>
                        <a:pt x="158" y="96"/>
                        <a:pt x="166" y="82"/>
                      </a:cubicBezTo>
                      <a:cubicBezTo>
                        <a:pt x="169" y="76"/>
                        <a:pt x="175" y="71"/>
                        <a:pt x="182" y="69"/>
                      </a:cubicBezTo>
                      <a:cubicBezTo>
                        <a:pt x="188" y="68"/>
                        <a:pt x="193" y="62"/>
                        <a:pt x="194" y="55"/>
                      </a:cubicBezTo>
                      <a:cubicBezTo>
                        <a:pt x="194" y="54"/>
                        <a:pt x="194" y="52"/>
                        <a:pt x="194" y="51"/>
                      </a:cubicBezTo>
                      <a:cubicBezTo>
                        <a:pt x="106" y="0"/>
                        <a:pt x="106" y="0"/>
                        <a:pt x="106" y="0"/>
                      </a:cubicBezTo>
                      <a:cubicBezTo>
                        <a:pt x="38" y="117"/>
                        <a:pt x="0" y="253"/>
                        <a:pt x="0" y="397"/>
                      </a:cubicBezTo>
                      <a:cubicBezTo>
                        <a:pt x="0" y="542"/>
                        <a:pt x="38" y="677"/>
                        <a:pt x="106" y="794"/>
                      </a:cubicBezTo>
                      <a:cubicBezTo>
                        <a:pt x="243" y="1031"/>
                        <a:pt x="500" y="1191"/>
                        <a:pt x="793" y="1191"/>
                      </a:cubicBezTo>
                      <a:cubicBezTo>
                        <a:pt x="793" y="1099"/>
                        <a:pt x="793" y="1099"/>
                        <a:pt x="793" y="1099"/>
                      </a:cubicBezTo>
                      <a:cubicBezTo>
                        <a:pt x="793" y="1092"/>
                        <a:pt x="793" y="1092"/>
                        <a:pt x="793" y="1092"/>
                      </a:cubicBezTo>
                      <a:cubicBezTo>
                        <a:pt x="795" y="1091"/>
                        <a:pt x="796" y="1090"/>
                        <a:pt x="797" y="1090"/>
                      </a:cubicBezTo>
                      <a:cubicBezTo>
                        <a:pt x="803" y="1087"/>
                        <a:pt x="811" y="1088"/>
                        <a:pt x="815" y="1093"/>
                      </a:cubicBezTo>
                      <a:cubicBezTo>
                        <a:pt x="820" y="1098"/>
                        <a:pt x="827" y="1101"/>
                        <a:pt x="835" y="1101"/>
                      </a:cubicBezTo>
                      <a:cubicBezTo>
                        <a:pt x="851" y="1101"/>
                        <a:pt x="864" y="1087"/>
                        <a:pt x="864" y="1070"/>
                      </a:cubicBezTo>
                      <a:cubicBezTo>
                        <a:pt x="864" y="1054"/>
                        <a:pt x="851" y="1040"/>
                        <a:pt x="835" y="1040"/>
                      </a:cubicBezTo>
                      <a:close/>
                    </a:path>
                  </a:pathLst>
                </a:custGeom>
                <a:solidFill>
                  <a:srgbClr val="A90404"/>
                </a:solidFill>
                <a:ln w="12700">
                  <a:solidFill>
                    <a:srgbClr val="FFFFFF"/>
                  </a:solidFill>
                  <a:round/>
                  <a:headEnd/>
                  <a:tailEnd/>
                </a:ln>
              </p:spPr>
              <p:txBody>
                <a:bodyPr/>
                <a:lstStyle/>
                <a:p>
                  <a:endParaRPr lang="tr-TR" dirty="0">
                    <a:solidFill>
                      <a:srgbClr val="000000"/>
                    </a:solidFill>
                  </a:endParaRPr>
                </a:p>
              </p:txBody>
            </p:sp>
            <p:sp>
              <p:nvSpPr>
                <p:cNvPr id="25626" name="Freeform 13"/>
                <p:cNvSpPr>
                  <a:spLocks/>
                </p:cNvSpPr>
                <p:nvPr/>
              </p:nvSpPr>
              <p:spPr bwMode="gray">
                <a:xfrm>
                  <a:off x="1862" y="1035"/>
                  <a:ext cx="2010" cy="768"/>
                </a:xfrm>
                <a:custGeom>
                  <a:avLst/>
                  <a:gdLst>
                    <a:gd name="T0" fmla="*/ 1164 w 1375"/>
                    <a:gd name="T1" fmla="*/ 518 h 527"/>
                    <a:gd name="T2" fmla="*/ 1252 w 1375"/>
                    <a:gd name="T3" fmla="*/ 467 h 527"/>
                    <a:gd name="T4" fmla="*/ 1252 w 1375"/>
                    <a:gd name="T5" fmla="*/ 463 h 527"/>
                    <a:gd name="T6" fmla="*/ 1240 w 1375"/>
                    <a:gd name="T7" fmla="*/ 449 h 527"/>
                    <a:gd name="T8" fmla="*/ 1240 w 1375"/>
                    <a:gd name="T9" fmla="*/ 449 h 527"/>
                    <a:gd name="T10" fmla="*/ 1224 w 1375"/>
                    <a:gd name="T11" fmla="*/ 436 h 527"/>
                    <a:gd name="T12" fmla="*/ 1235 w 1375"/>
                    <a:gd name="T13" fmla="*/ 395 h 527"/>
                    <a:gd name="T14" fmla="*/ 1276 w 1375"/>
                    <a:gd name="T15" fmla="*/ 406 h 527"/>
                    <a:gd name="T16" fmla="*/ 1279 w 1375"/>
                    <a:gd name="T17" fmla="*/ 427 h 527"/>
                    <a:gd name="T18" fmla="*/ 1285 w 1375"/>
                    <a:gd name="T19" fmla="*/ 444 h 527"/>
                    <a:gd name="T20" fmla="*/ 1289 w 1375"/>
                    <a:gd name="T21" fmla="*/ 446 h 527"/>
                    <a:gd name="T22" fmla="*/ 1375 w 1375"/>
                    <a:gd name="T23" fmla="*/ 396 h 527"/>
                    <a:gd name="T24" fmla="*/ 687 w 1375"/>
                    <a:gd name="T25" fmla="*/ 0 h 527"/>
                    <a:gd name="T26" fmla="*/ 0 w 1375"/>
                    <a:gd name="T27" fmla="*/ 396 h 527"/>
                    <a:gd name="T28" fmla="*/ 88 w 1375"/>
                    <a:gd name="T29" fmla="*/ 447 h 527"/>
                    <a:gd name="T30" fmla="*/ 88 w 1375"/>
                    <a:gd name="T31" fmla="*/ 451 h 527"/>
                    <a:gd name="T32" fmla="*/ 76 w 1375"/>
                    <a:gd name="T33" fmla="*/ 465 h 527"/>
                    <a:gd name="T34" fmla="*/ 60 w 1375"/>
                    <a:gd name="T35" fmla="*/ 478 h 527"/>
                    <a:gd name="T36" fmla="*/ 71 w 1375"/>
                    <a:gd name="T37" fmla="*/ 519 h 527"/>
                    <a:gd name="T38" fmla="*/ 112 w 1375"/>
                    <a:gd name="T39" fmla="*/ 509 h 527"/>
                    <a:gd name="T40" fmla="*/ 115 w 1375"/>
                    <a:gd name="T41" fmla="*/ 488 h 527"/>
                    <a:gd name="T42" fmla="*/ 115 w 1375"/>
                    <a:gd name="T43" fmla="*/ 488 h 527"/>
                    <a:gd name="T44" fmla="*/ 122 w 1375"/>
                    <a:gd name="T45" fmla="*/ 471 h 527"/>
                    <a:gd name="T46" fmla="*/ 125 w 1375"/>
                    <a:gd name="T47" fmla="*/ 469 h 527"/>
                    <a:gd name="T48" fmla="*/ 211 w 1375"/>
                    <a:gd name="T49" fmla="*/ 518 h 527"/>
                    <a:gd name="T50" fmla="*/ 687 w 1375"/>
                    <a:gd name="T51" fmla="*/ 243 h 527"/>
                    <a:gd name="T52" fmla="*/ 1164 w 1375"/>
                    <a:gd name="T53" fmla="*/ 518 h 52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375"/>
                    <a:gd name="T82" fmla="*/ 0 h 527"/>
                    <a:gd name="T83" fmla="*/ 1375 w 1375"/>
                    <a:gd name="T84" fmla="*/ 527 h 52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375" h="527">
                      <a:moveTo>
                        <a:pt x="1164" y="518"/>
                      </a:moveTo>
                      <a:cubicBezTo>
                        <a:pt x="1252" y="467"/>
                        <a:pt x="1252" y="467"/>
                        <a:pt x="1252" y="467"/>
                      </a:cubicBezTo>
                      <a:cubicBezTo>
                        <a:pt x="1252" y="466"/>
                        <a:pt x="1252" y="465"/>
                        <a:pt x="1252" y="463"/>
                      </a:cubicBezTo>
                      <a:cubicBezTo>
                        <a:pt x="1251" y="456"/>
                        <a:pt x="1246" y="450"/>
                        <a:pt x="1240" y="449"/>
                      </a:cubicBezTo>
                      <a:cubicBezTo>
                        <a:pt x="1240" y="449"/>
                        <a:pt x="1240" y="449"/>
                        <a:pt x="1240" y="449"/>
                      </a:cubicBezTo>
                      <a:cubicBezTo>
                        <a:pt x="1233" y="447"/>
                        <a:pt x="1227" y="443"/>
                        <a:pt x="1224" y="436"/>
                      </a:cubicBezTo>
                      <a:cubicBezTo>
                        <a:pt x="1216" y="422"/>
                        <a:pt x="1221" y="404"/>
                        <a:pt x="1235" y="395"/>
                      </a:cubicBezTo>
                      <a:cubicBezTo>
                        <a:pt x="1250" y="387"/>
                        <a:pt x="1268" y="392"/>
                        <a:pt x="1276" y="406"/>
                      </a:cubicBezTo>
                      <a:cubicBezTo>
                        <a:pt x="1280" y="412"/>
                        <a:pt x="1281" y="420"/>
                        <a:pt x="1279" y="427"/>
                      </a:cubicBezTo>
                      <a:cubicBezTo>
                        <a:pt x="1277" y="432"/>
                        <a:pt x="1280" y="440"/>
                        <a:pt x="1285" y="444"/>
                      </a:cubicBezTo>
                      <a:cubicBezTo>
                        <a:pt x="1287" y="445"/>
                        <a:pt x="1288" y="445"/>
                        <a:pt x="1289" y="446"/>
                      </a:cubicBezTo>
                      <a:cubicBezTo>
                        <a:pt x="1375" y="396"/>
                        <a:pt x="1375" y="396"/>
                        <a:pt x="1375" y="396"/>
                      </a:cubicBezTo>
                      <a:cubicBezTo>
                        <a:pt x="1238" y="159"/>
                        <a:pt x="981" y="0"/>
                        <a:pt x="687" y="0"/>
                      </a:cubicBezTo>
                      <a:cubicBezTo>
                        <a:pt x="394" y="0"/>
                        <a:pt x="137" y="159"/>
                        <a:pt x="0" y="396"/>
                      </a:cubicBezTo>
                      <a:cubicBezTo>
                        <a:pt x="88" y="447"/>
                        <a:pt x="88" y="447"/>
                        <a:pt x="88" y="447"/>
                      </a:cubicBezTo>
                      <a:cubicBezTo>
                        <a:pt x="88" y="448"/>
                        <a:pt x="88" y="450"/>
                        <a:pt x="88" y="451"/>
                      </a:cubicBezTo>
                      <a:cubicBezTo>
                        <a:pt x="87" y="458"/>
                        <a:pt x="82" y="464"/>
                        <a:pt x="76" y="465"/>
                      </a:cubicBezTo>
                      <a:cubicBezTo>
                        <a:pt x="69" y="467"/>
                        <a:pt x="63" y="472"/>
                        <a:pt x="60" y="478"/>
                      </a:cubicBezTo>
                      <a:cubicBezTo>
                        <a:pt x="52" y="492"/>
                        <a:pt x="57" y="511"/>
                        <a:pt x="71" y="519"/>
                      </a:cubicBezTo>
                      <a:cubicBezTo>
                        <a:pt x="86" y="527"/>
                        <a:pt x="104" y="523"/>
                        <a:pt x="112" y="509"/>
                      </a:cubicBezTo>
                      <a:cubicBezTo>
                        <a:pt x="116" y="502"/>
                        <a:pt x="117" y="495"/>
                        <a:pt x="115" y="488"/>
                      </a:cubicBezTo>
                      <a:cubicBezTo>
                        <a:pt x="115" y="488"/>
                        <a:pt x="115" y="488"/>
                        <a:pt x="115" y="488"/>
                      </a:cubicBezTo>
                      <a:cubicBezTo>
                        <a:pt x="113" y="482"/>
                        <a:pt x="116" y="475"/>
                        <a:pt x="122" y="471"/>
                      </a:cubicBezTo>
                      <a:cubicBezTo>
                        <a:pt x="123" y="470"/>
                        <a:pt x="124" y="469"/>
                        <a:pt x="125" y="469"/>
                      </a:cubicBezTo>
                      <a:cubicBezTo>
                        <a:pt x="211" y="518"/>
                        <a:pt x="211" y="518"/>
                        <a:pt x="211" y="518"/>
                      </a:cubicBezTo>
                      <a:cubicBezTo>
                        <a:pt x="306" y="354"/>
                        <a:pt x="484" y="243"/>
                        <a:pt x="687" y="243"/>
                      </a:cubicBezTo>
                      <a:cubicBezTo>
                        <a:pt x="891" y="243"/>
                        <a:pt x="1069" y="354"/>
                        <a:pt x="1164" y="518"/>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grpSp>
          <p:grpSp>
            <p:nvGrpSpPr>
              <p:cNvPr id="5" name="Group 14"/>
              <p:cNvGrpSpPr>
                <a:grpSpLocks/>
              </p:cNvGrpSpPr>
              <p:nvPr/>
            </p:nvGrpSpPr>
            <p:grpSpPr bwMode="auto">
              <a:xfrm rot="7200000">
                <a:off x="2059" y="1386"/>
                <a:ext cx="1616" cy="1614"/>
                <a:chOff x="2060" y="1387"/>
                <a:chExt cx="1616" cy="1614"/>
              </a:xfrm>
            </p:grpSpPr>
            <p:sp>
              <p:nvSpPr>
                <p:cNvPr id="25621" name="Freeform 15"/>
                <p:cNvSpPr>
                  <a:spLocks/>
                </p:cNvSpPr>
                <p:nvPr/>
              </p:nvSpPr>
              <p:spPr bwMode="gray">
                <a:xfrm>
                  <a:off x="2060" y="1387"/>
                  <a:ext cx="808" cy="1225"/>
                </a:xfrm>
                <a:custGeom>
                  <a:avLst/>
                  <a:gdLst>
                    <a:gd name="T0" fmla="*/ 550 w 550"/>
                    <a:gd name="T1" fmla="*/ 132 h 836"/>
                    <a:gd name="T2" fmla="*/ 547 w 550"/>
                    <a:gd name="T3" fmla="*/ 130 h 836"/>
                    <a:gd name="T4" fmla="*/ 529 w 550"/>
                    <a:gd name="T5" fmla="*/ 133 h 836"/>
                    <a:gd name="T6" fmla="*/ 529 w 550"/>
                    <a:gd name="T7" fmla="*/ 133 h 836"/>
                    <a:gd name="T8" fmla="*/ 509 w 550"/>
                    <a:gd name="T9" fmla="*/ 141 h 836"/>
                    <a:gd name="T10" fmla="*/ 480 w 550"/>
                    <a:gd name="T11" fmla="*/ 111 h 836"/>
                    <a:gd name="T12" fmla="*/ 509 w 550"/>
                    <a:gd name="T13" fmla="*/ 80 h 836"/>
                    <a:gd name="T14" fmla="*/ 529 w 550"/>
                    <a:gd name="T15" fmla="*/ 88 h 836"/>
                    <a:gd name="T16" fmla="*/ 547 w 550"/>
                    <a:gd name="T17" fmla="*/ 91 h 836"/>
                    <a:gd name="T18" fmla="*/ 550 w 550"/>
                    <a:gd name="T19" fmla="*/ 89 h 836"/>
                    <a:gd name="T20" fmla="*/ 550 w 550"/>
                    <a:gd name="T21" fmla="*/ 82 h 836"/>
                    <a:gd name="T22" fmla="*/ 550 w 550"/>
                    <a:gd name="T23" fmla="*/ 0 h 836"/>
                    <a:gd name="T24" fmla="*/ 0 w 550"/>
                    <a:gd name="T25" fmla="*/ 550 h 836"/>
                    <a:gd name="T26" fmla="*/ 74 w 550"/>
                    <a:gd name="T27" fmla="*/ 825 h 836"/>
                    <a:gd name="T28" fmla="*/ 153 w 550"/>
                    <a:gd name="T29" fmla="*/ 780 h 836"/>
                    <a:gd name="T30" fmla="*/ 158 w 550"/>
                    <a:gd name="T31" fmla="*/ 796 h 836"/>
                    <a:gd name="T32" fmla="*/ 161 w 550"/>
                    <a:gd name="T33" fmla="*/ 817 h 836"/>
                    <a:gd name="T34" fmla="*/ 202 w 550"/>
                    <a:gd name="T35" fmla="*/ 827 h 836"/>
                    <a:gd name="T36" fmla="*/ 214 w 550"/>
                    <a:gd name="T37" fmla="*/ 786 h 836"/>
                    <a:gd name="T38" fmla="*/ 198 w 550"/>
                    <a:gd name="T39" fmla="*/ 773 h 836"/>
                    <a:gd name="T40" fmla="*/ 198 w 550"/>
                    <a:gd name="T41" fmla="*/ 773 h 836"/>
                    <a:gd name="T42" fmla="*/ 186 w 550"/>
                    <a:gd name="T43" fmla="*/ 761 h 836"/>
                    <a:gd name="T44" fmla="*/ 266 w 550"/>
                    <a:gd name="T45" fmla="*/ 714 h 836"/>
                    <a:gd name="T46" fmla="*/ 222 w 550"/>
                    <a:gd name="T47" fmla="*/ 550 h 836"/>
                    <a:gd name="T48" fmla="*/ 550 w 550"/>
                    <a:gd name="T49" fmla="*/ 222 h 836"/>
                    <a:gd name="T50" fmla="*/ 550 w 550"/>
                    <a:gd name="T51" fmla="*/ 143 h 836"/>
                    <a:gd name="T52" fmla="*/ 550 w 550"/>
                    <a:gd name="T53" fmla="*/ 132 h 8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50"/>
                    <a:gd name="T82" fmla="*/ 0 h 836"/>
                    <a:gd name="T83" fmla="*/ 550 w 550"/>
                    <a:gd name="T84" fmla="*/ 836 h 8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50" h="836">
                      <a:moveTo>
                        <a:pt x="550" y="132"/>
                      </a:moveTo>
                      <a:cubicBezTo>
                        <a:pt x="549" y="131"/>
                        <a:pt x="548" y="131"/>
                        <a:pt x="547" y="130"/>
                      </a:cubicBezTo>
                      <a:cubicBezTo>
                        <a:pt x="540" y="127"/>
                        <a:pt x="533" y="129"/>
                        <a:pt x="529" y="133"/>
                      </a:cubicBezTo>
                      <a:cubicBezTo>
                        <a:pt x="529" y="133"/>
                        <a:pt x="529" y="133"/>
                        <a:pt x="529" y="133"/>
                      </a:cubicBezTo>
                      <a:cubicBezTo>
                        <a:pt x="523" y="138"/>
                        <a:pt x="517" y="141"/>
                        <a:pt x="509" y="141"/>
                      </a:cubicBezTo>
                      <a:cubicBezTo>
                        <a:pt x="493" y="141"/>
                        <a:pt x="480" y="127"/>
                        <a:pt x="480" y="111"/>
                      </a:cubicBezTo>
                      <a:cubicBezTo>
                        <a:pt x="480" y="94"/>
                        <a:pt x="493" y="80"/>
                        <a:pt x="509" y="80"/>
                      </a:cubicBezTo>
                      <a:cubicBezTo>
                        <a:pt x="517" y="80"/>
                        <a:pt x="524" y="83"/>
                        <a:pt x="529" y="88"/>
                      </a:cubicBezTo>
                      <a:cubicBezTo>
                        <a:pt x="533" y="93"/>
                        <a:pt x="540" y="94"/>
                        <a:pt x="547" y="91"/>
                      </a:cubicBezTo>
                      <a:cubicBezTo>
                        <a:pt x="548" y="91"/>
                        <a:pt x="549" y="90"/>
                        <a:pt x="550" y="89"/>
                      </a:cubicBezTo>
                      <a:cubicBezTo>
                        <a:pt x="550" y="82"/>
                        <a:pt x="550" y="82"/>
                        <a:pt x="550" y="82"/>
                      </a:cubicBezTo>
                      <a:cubicBezTo>
                        <a:pt x="550" y="0"/>
                        <a:pt x="550" y="0"/>
                        <a:pt x="550" y="0"/>
                      </a:cubicBezTo>
                      <a:cubicBezTo>
                        <a:pt x="246" y="0"/>
                        <a:pt x="0" y="246"/>
                        <a:pt x="0" y="550"/>
                      </a:cubicBezTo>
                      <a:cubicBezTo>
                        <a:pt x="0" y="651"/>
                        <a:pt x="27" y="745"/>
                        <a:pt x="74" y="825"/>
                      </a:cubicBezTo>
                      <a:cubicBezTo>
                        <a:pt x="153" y="780"/>
                        <a:pt x="153" y="780"/>
                        <a:pt x="153" y="780"/>
                      </a:cubicBezTo>
                      <a:cubicBezTo>
                        <a:pt x="158" y="784"/>
                        <a:pt x="160" y="791"/>
                        <a:pt x="158" y="796"/>
                      </a:cubicBezTo>
                      <a:cubicBezTo>
                        <a:pt x="157" y="803"/>
                        <a:pt x="158" y="810"/>
                        <a:pt x="161" y="817"/>
                      </a:cubicBezTo>
                      <a:cubicBezTo>
                        <a:pt x="170" y="831"/>
                        <a:pt x="188" y="836"/>
                        <a:pt x="202" y="827"/>
                      </a:cubicBezTo>
                      <a:cubicBezTo>
                        <a:pt x="217" y="819"/>
                        <a:pt x="222" y="801"/>
                        <a:pt x="214" y="786"/>
                      </a:cubicBezTo>
                      <a:cubicBezTo>
                        <a:pt x="210" y="780"/>
                        <a:pt x="204" y="776"/>
                        <a:pt x="198" y="773"/>
                      </a:cubicBezTo>
                      <a:cubicBezTo>
                        <a:pt x="198" y="773"/>
                        <a:pt x="198" y="773"/>
                        <a:pt x="198" y="773"/>
                      </a:cubicBezTo>
                      <a:cubicBezTo>
                        <a:pt x="192" y="772"/>
                        <a:pt x="187" y="767"/>
                        <a:pt x="186" y="761"/>
                      </a:cubicBezTo>
                      <a:cubicBezTo>
                        <a:pt x="266" y="714"/>
                        <a:pt x="266" y="714"/>
                        <a:pt x="266" y="714"/>
                      </a:cubicBezTo>
                      <a:cubicBezTo>
                        <a:pt x="238" y="666"/>
                        <a:pt x="222" y="610"/>
                        <a:pt x="222" y="550"/>
                      </a:cubicBezTo>
                      <a:cubicBezTo>
                        <a:pt x="222" y="369"/>
                        <a:pt x="369" y="222"/>
                        <a:pt x="550" y="222"/>
                      </a:cubicBezTo>
                      <a:cubicBezTo>
                        <a:pt x="550" y="143"/>
                        <a:pt x="550" y="143"/>
                        <a:pt x="550" y="143"/>
                      </a:cubicBezTo>
                      <a:lnTo>
                        <a:pt x="550" y="132"/>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2" name="Freeform 16"/>
                <p:cNvSpPr>
                  <a:spLocks/>
                </p:cNvSpPr>
                <p:nvPr/>
              </p:nvSpPr>
              <p:spPr bwMode="gray">
                <a:xfrm>
                  <a:off x="2764" y="1387"/>
                  <a:ext cx="912" cy="1210"/>
                </a:xfrm>
                <a:custGeom>
                  <a:avLst/>
                  <a:gdLst>
                    <a:gd name="T0" fmla="*/ 70 w 621"/>
                    <a:gd name="T1" fmla="*/ 0 h 826"/>
                    <a:gd name="T2" fmla="*/ 70 w 621"/>
                    <a:gd name="T3" fmla="*/ 82 h 826"/>
                    <a:gd name="T4" fmla="*/ 70 w 621"/>
                    <a:gd name="T5" fmla="*/ 89 h 826"/>
                    <a:gd name="T6" fmla="*/ 67 w 621"/>
                    <a:gd name="T7" fmla="*/ 91 h 826"/>
                    <a:gd name="T8" fmla="*/ 49 w 621"/>
                    <a:gd name="T9" fmla="*/ 88 h 826"/>
                    <a:gd name="T10" fmla="*/ 29 w 621"/>
                    <a:gd name="T11" fmla="*/ 80 h 826"/>
                    <a:gd name="T12" fmla="*/ 0 w 621"/>
                    <a:gd name="T13" fmla="*/ 111 h 826"/>
                    <a:gd name="T14" fmla="*/ 29 w 621"/>
                    <a:gd name="T15" fmla="*/ 141 h 826"/>
                    <a:gd name="T16" fmla="*/ 49 w 621"/>
                    <a:gd name="T17" fmla="*/ 133 h 826"/>
                    <a:gd name="T18" fmla="*/ 49 w 621"/>
                    <a:gd name="T19" fmla="*/ 133 h 826"/>
                    <a:gd name="T20" fmla="*/ 67 w 621"/>
                    <a:gd name="T21" fmla="*/ 130 h 826"/>
                    <a:gd name="T22" fmla="*/ 70 w 621"/>
                    <a:gd name="T23" fmla="*/ 132 h 826"/>
                    <a:gd name="T24" fmla="*/ 70 w 621"/>
                    <a:gd name="T25" fmla="*/ 143 h 826"/>
                    <a:gd name="T26" fmla="*/ 70 w 621"/>
                    <a:gd name="T27" fmla="*/ 222 h 826"/>
                    <a:gd name="T28" fmla="*/ 70 w 621"/>
                    <a:gd name="T29" fmla="*/ 222 h 826"/>
                    <a:gd name="T30" fmla="*/ 398 w 621"/>
                    <a:gd name="T31" fmla="*/ 550 h 826"/>
                    <a:gd name="T32" fmla="*/ 354 w 621"/>
                    <a:gd name="T33" fmla="*/ 714 h 826"/>
                    <a:gd name="T34" fmla="*/ 433 w 621"/>
                    <a:gd name="T35" fmla="*/ 759 h 826"/>
                    <a:gd name="T36" fmla="*/ 436 w 621"/>
                    <a:gd name="T37" fmla="*/ 758 h 826"/>
                    <a:gd name="T38" fmla="*/ 443 w 621"/>
                    <a:gd name="T39" fmla="*/ 740 h 826"/>
                    <a:gd name="T40" fmla="*/ 443 w 621"/>
                    <a:gd name="T41" fmla="*/ 740 h 826"/>
                    <a:gd name="T42" fmla="*/ 446 w 621"/>
                    <a:gd name="T43" fmla="*/ 720 h 826"/>
                    <a:gd name="T44" fmla="*/ 487 w 621"/>
                    <a:gd name="T45" fmla="*/ 709 h 826"/>
                    <a:gd name="T46" fmla="*/ 498 w 621"/>
                    <a:gd name="T47" fmla="*/ 750 h 826"/>
                    <a:gd name="T48" fmla="*/ 482 w 621"/>
                    <a:gd name="T49" fmla="*/ 763 h 826"/>
                    <a:gd name="T50" fmla="*/ 470 w 621"/>
                    <a:gd name="T51" fmla="*/ 777 h 826"/>
                    <a:gd name="T52" fmla="*/ 470 w 621"/>
                    <a:gd name="T53" fmla="*/ 781 h 826"/>
                    <a:gd name="T54" fmla="*/ 547 w 621"/>
                    <a:gd name="T55" fmla="*/ 826 h 826"/>
                    <a:gd name="T56" fmla="*/ 621 w 621"/>
                    <a:gd name="T57" fmla="*/ 550 h 826"/>
                    <a:gd name="T58" fmla="*/ 70 w 621"/>
                    <a:gd name="T59" fmla="*/ 0 h 8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21"/>
                    <a:gd name="T91" fmla="*/ 0 h 826"/>
                    <a:gd name="T92" fmla="*/ 621 w 621"/>
                    <a:gd name="T93" fmla="*/ 826 h 82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21" h="826">
                      <a:moveTo>
                        <a:pt x="70" y="0"/>
                      </a:moveTo>
                      <a:cubicBezTo>
                        <a:pt x="70" y="82"/>
                        <a:pt x="70" y="82"/>
                        <a:pt x="70" y="82"/>
                      </a:cubicBezTo>
                      <a:cubicBezTo>
                        <a:pt x="70" y="89"/>
                        <a:pt x="70" y="89"/>
                        <a:pt x="70" y="89"/>
                      </a:cubicBezTo>
                      <a:cubicBezTo>
                        <a:pt x="69" y="90"/>
                        <a:pt x="68" y="91"/>
                        <a:pt x="67" y="91"/>
                      </a:cubicBezTo>
                      <a:cubicBezTo>
                        <a:pt x="60" y="94"/>
                        <a:pt x="53" y="93"/>
                        <a:pt x="49" y="88"/>
                      </a:cubicBezTo>
                      <a:cubicBezTo>
                        <a:pt x="44" y="83"/>
                        <a:pt x="37" y="80"/>
                        <a:pt x="29" y="80"/>
                      </a:cubicBezTo>
                      <a:cubicBezTo>
                        <a:pt x="13" y="80"/>
                        <a:pt x="0" y="94"/>
                        <a:pt x="0" y="111"/>
                      </a:cubicBezTo>
                      <a:cubicBezTo>
                        <a:pt x="0" y="127"/>
                        <a:pt x="13" y="141"/>
                        <a:pt x="29" y="141"/>
                      </a:cubicBezTo>
                      <a:cubicBezTo>
                        <a:pt x="37" y="141"/>
                        <a:pt x="43" y="138"/>
                        <a:pt x="49" y="133"/>
                      </a:cubicBezTo>
                      <a:cubicBezTo>
                        <a:pt x="49" y="133"/>
                        <a:pt x="49" y="133"/>
                        <a:pt x="49" y="133"/>
                      </a:cubicBezTo>
                      <a:cubicBezTo>
                        <a:pt x="53" y="129"/>
                        <a:pt x="60" y="127"/>
                        <a:pt x="67" y="130"/>
                      </a:cubicBezTo>
                      <a:cubicBezTo>
                        <a:pt x="68" y="131"/>
                        <a:pt x="69" y="131"/>
                        <a:pt x="70" y="132"/>
                      </a:cubicBezTo>
                      <a:cubicBezTo>
                        <a:pt x="70" y="143"/>
                        <a:pt x="70" y="143"/>
                        <a:pt x="70" y="143"/>
                      </a:cubicBezTo>
                      <a:cubicBezTo>
                        <a:pt x="70" y="222"/>
                        <a:pt x="70" y="222"/>
                        <a:pt x="70" y="222"/>
                      </a:cubicBezTo>
                      <a:cubicBezTo>
                        <a:pt x="70" y="222"/>
                        <a:pt x="70" y="222"/>
                        <a:pt x="70" y="222"/>
                      </a:cubicBezTo>
                      <a:cubicBezTo>
                        <a:pt x="252" y="222"/>
                        <a:pt x="398" y="369"/>
                        <a:pt x="398" y="550"/>
                      </a:cubicBezTo>
                      <a:cubicBezTo>
                        <a:pt x="398" y="610"/>
                        <a:pt x="382" y="666"/>
                        <a:pt x="354" y="714"/>
                      </a:cubicBezTo>
                      <a:cubicBezTo>
                        <a:pt x="433" y="759"/>
                        <a:pt x="433" y="759"/>
                        <a:pt x="433" y="759"/>
                      </a:cubicBezTo>
                      <a:cubicBezTo>
                        <a:pt x="434" y="759"/>
                        <a:pt x="435" y="758"/>
                        <a:pt x="436" y="758"/>
                      </a:cubicBezTo>
                      <a:cubicBezTo>
                        <a:pt x="442" y="753"/>
                        <a:pt x="445" y="746"/>
                        <a:pt x="443" y="740"/>
                      </a:cubicBezTo>
                      <a:cubicBezTo>
                        <a:pt x="443" y="740"/>
                        <a:pt x="443" y="740"/>
                        <a:pt x="443" y="740"/>
                      </a:cubicBezTo>
                      <a:cubicBezTo>
                        <a:pt x="441" y="733"/>
                        <a:pt x="442" y="726"/>
                        <a:pt x="446" y="720"/>
                      </a:cubicBezTo>
                      <a:cubicBezTo>
                        <a:pt x="454" y="705"/>
                        <a:pt x="472" y="701"/>
                        <a:pt x="487" y="709"/>
                      </a:cubicBezTo>
                      <a:cubicBezTo>
                        <a:pt x="501" y="717"/>
                        <a:pt x="506" y="736"/>
                        <a:pt x="498" y="750"/>
                      </a:cubicBezTo>
                      <a:cubicBezTo>
                        <a:pt x="494" y="756"/>
                        <a:pt x="489" y="761"/>
                        <a:pt x="482" y="763"/>
                      </a:cubicBezTo>
                      <a:cubicBezTo>
                        <a:pt x="476" y="764"/>
                        <a:pt x="471" y="770"/>
                        <a:pt x="470" y="777"/>
                      </a:cubicBezTo>
                      <a:cubicBezTo>
                        <a:pt x="470" y="778"/>
                        <a:pt x="470" y="780"/>
                        <a:pt x="470" y="781"/>
                      </a:cubicBezTo>
                      <a:cubicBezTo>
                        <a:pt x="547" y="826"/>
                        <a:pt x="547" y="826"/>
                        <a:pt x="547" y="826"/>
                      </a:cubicBezTo>
                      <a:cubicBezTo>
                        <a:pt x="594" y="745"/>
                        <a:pt x="621" y="651"/>
                        <a:pt x="621" y="550"/>
                      </a:cubicBezTo>
                      <a:cubicBezTo>
                        <a:pt x="621" y="246"/>
                        <a:pt x="374" y="0"/>
                        <a:pt x="70" y="0"/>
                      </a:cubicBez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3" name="Freeform 17"/>
                <p:cNvSpPr>
                  <a:spLocks/>
                </p:cNvSpPr>
                <p:nvPr/>
              </p:nvSpPr>
              <p:spPr bwMode="gray">
                <a:xfrm>
                  <a:off x="2169" y="2414"/>
                  <a:ext cx="1397" cy="587"/>
                </a:xfrm>
                <a:custGeom>
                  <a:avLst/>
                  <a:gdLst>
                    <a:gd name="T0" fmla="*/ 876 w 953"/>
                    <a:gd name="T1" fmla="*/ 80 h 400"/>
                    <a:gd name="T2" fmla="*/ 876 w 953"/>
                    <a:gd name="T3" fmla="*/ 76 h 400"/>
                    <a:gd name="T4" fmla="*/ 888 w 953"/>
                    <a:gd name="T5" fmla="*/ 62 h 400"/>
                    <a:gd name="T6" fmla="*/ 904 w 953"/>
                    <a:gd name="T7" fmla="*/ 49 h 400"/>
                    <a:gd name="T8" fmla="*/ 893 w 953"/>
                    <a:gd name="T9" fmla="*/ 8 h 400"/>
                    <a:gd name="T10" fmla="*/ 852 w 953"/>
                    <a:gd name="T11" fmla="*/ 19 h 400"/>
                    <a:gd name="T12" fmla="*/ 849 w 953"/>
                    <a:gd name="T13" fmla="*/ 39 h 400"/>
                    <a:gd name="T14" fmla="*/ 849 w 953"/>
                    <a:gd name="T15" fmla="*/ 39 h 400"/>
                    <a:gd name="T16" fmla="*/ 842 w 953"/>
                    <a:gd name="T17" fmla="*/ 57 h 400"/>
                    <a:gd name="T18" fmla="*/ 839 w 953"/>
                    <a:gd name="T19" fmla="*/ 58 h 400"/>
                    <a:gd name="T20" fmla="*/ 760 w 953"/>
                    <a:gd name="T21" fmla="*/ 13 h 400"/>
                    <a:gd name="T22" fmla="*/ 476 w 953"/>
                    <a:gd name="T23" fmla="*/ 177 h 400"/>
                    <a:gd name="T24" fmla="*/ 192 w 953"/>
                    <a:gd name="T25" fmla="*/ 13 h 400"/>
                    <a:gd name="T26" fmla="*/ 112 w 953"/>
                    <a:gd name="T27" fmla="*/ 60 h 400"/>
                    <a:gd name="T28" fmla="*/ 124 w 953"/>
                    <a:gd name="T29" fmla="*/ 72 h 400"/>
                    <a:gd name="T30" fmla="*/ 124 w 953"/>
                    <a:gd name="T31" fmla="*/ 72 h 400"/>
                    <a:gd name="T32" fmla="*/ 140 w 953"/>
                    <a:gd name="T33" fmla="*/ 85 h 400"/>
                    <a:gd name="T34" fmla="*/ 128 w 953"/>
                    <a:gd name="T35" fmla="*/ 126 h 400"/>
                    <a:gd name="T36" fmla="*/ 87 w 953"/>
                    <a:gd name="T37" fmla="*/ 116 h 400"/>
                    <a:gd name="T38" fmla="*/ 84 w 953"/>
                    <a:gd name="T39" fmla="*/ 95 h 400"/>
                    <a:gd name="T40" fmla="*/ 79 w 953"/>
                    <a:gd name="T41" fmla="*/ 79 h 400"/>
                    <a:gd name="T42" fmla="*/ 0 w 953"/>
                    <a:gd name="T43" fmla="*/ 124 h 400"/>
                    <a:gd name="T44" fmla="*/ 476 w 953"/>
                    <a:gd name="T45" fmla="*/ 400 h 400"/>
                    <a:gd name="T46" fmla="*/ 953 w 953"/>
                    <a:gd name="T47" fmla="*/ 125 h 400"/>
                    <a:gd name="T48" fmla="*/ 876 w 953"/>
                    <a:gd name="T49" fmla="*/ 80 h 4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53"/>
                    <a:gd name="T76" fmla="*/ 0 h 400"/>
                    <a:gd name="T77" fmla="*/ 953 w 953"/>
                    <a:gd name="T78" fmla="*/ 400 h 40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53" h="400">
                      <a:moveTo>
                        <a:pt x="876" y="80"/>
                      </a:moveTo>
                      <a:cubicBezTo>
                        <a:pt x="876" y="79"/>
                        <a:pt x="876" y="77"/>
                        <a:pt x="876" y="76"/>
                      </a:cubicBezTo>
                      <a:cubicBezTo>
                        <a:pt x="877" y="69"/>
                        <a:pt x="882" y="63"/>
                        <a:pt x="888" y="62"/>
                      </a:cubicBezTo>
                      <a:cubicBezTo>
                        <a:pt x="895" y="60"/>
                        <a:pt x="900" y="55"/>
                        <a:pt x="904" y="49"/>
                      </a:cubicBezTo>
                      <a:cubicBezTo>
                        <a:pt x="912" y="35"/>
                        <a:pt x="907" y="16"/>
                        <a:pt x="893" y="8"/>
                      </a:cubicBezTo>
                      <a:cubicBezTo>
                        <a:pt x="878" y="0"/>
                        <a:pt x="860" y="4"/>
                        <a:pt x="852" y="19"/>
                      </a:cubicBezTo>
                      <a:cubicBezTo>
                        <a:pt x="848" y="25"/>
                        <a:pt x="847" y="32"/>
                        <a:pt x="849" y="39"/>
                      </a:cubicBezTo>
                      <a:cubicBezTo>
                        <a:pt x="849" y="39"/>
                        <a:pt x="849" y="39"/>
                        <a:pt x="849" y="39"/>
                      </a:cubicBezTo>
                      <a:cubicBezTo>
                        <a:pt x="851" y="45"/>
                        <a:pt x="848" y="52"/>
                        <a:pt x="842" y="57"/>
                      </a:cubicBezTo>
                      <a:cubicBezTo>
                        <a:pt x="841" y="57"/>
                        <a:pt x="840" y="58"/>
                        <a:pt x="839" y="58"/>
                      </a:cubicBezTo>
                      <a:cubicBezTo>
                        <a:pt x="760" y="13"/>
                        <a:pt x="760" y="13"/>
                        <a:pt x="760" y="13"/>
                      </a:cubicBezTo>
                      <a:cubicBezTo>
                        <a:pt x="704" y="111"/>
                        <a:pt x="598" y="177"/>
                        <a:pt x="476" y="177"/>
                      </a:cubicBezTo>
                      <a:cubicBezTo>
                        <a:pt x="355" y="177"/>
                        <a:pt x="249" y="111"/>
                        <a:pt x="192" y="13"/>
                      </a:cubicBezTo>
                      <a:cubicBezTo>
                        <a:pt x="112" y="60"/>
                        <a:pt x="112" y="60"/>
                        <a:pt x="112" y="60"/>
                      </a:cubicBezTo>
                      <a:cubicBezTo>
                        <a:pt x="113" y="66"/>
                        <a:pt x="118" y="71"/>
                        <a:pt x="124" y="72"/>
                      </a:cubicBezTo>
                      <a:cubicBezTo>
                        <a:pt x="124" y="72"/>
                        <a:pt x="124" y="72"/>
                        <a:pt x="124" y="72"/>
                      </a:cubicBezTo>
                      <a:cubicBezTo>
                        <a:pt x="130" y="75"/>
                        <a:pt x="136" y="79"/>
                        <a:pt x="140" y="85"/>
                      </a:cubicBezTo>
                      <a:cubicBezTo>
                        <a:pt x="148" y="100"/>
                        <a:pt x="143" y="118"/>
                        <a:pt x="128" y="126"/>
                      </a:cubicBezTo>
                      <a:cubicBezTo>
                        <a:pt x="114" y="135"/>
                        <a:pt x="96" y="130"/>
                        <a:pt x="87" y="116"/>
                      </a:cubicBezTo>
                      <a:cubicBezTo>
                        <a:pt x="84" y="109"/>
                        <a:pt x="83" y="102"/>
                        <a:pt x="84" y="95"/>
                      </a:cubicBezTo>
                      <a:cubicBezTo>
                        <a:pt x="86" y="90"/>
                        <a:pt x="84" y="83"/>
                        <a:pt x="79" y="79"/>
                      </a:cubicBezTo>
                      <a:cubicBezTo>
                        <a:pt x="0" y="124"/>
                        <a:pt x="0" y="124"/>
                        <a:pt x="0" y="124"/>
                      </a:cubicBezTo>
                      <a:cubicBezTo>
                        <a:pt x="95" y="289"/>
                        <a:pt x="273" y="400"/>
                        <a:pt x="476" y="400"/>
                      </a:cubicBezTo>
                      <a:cubicBezTo>
                        <a:pt x="680" y="400"/>
                        <a:pt x="858" y="289"/>
                        <a:pt x="953" y="125"/>
                      </a:cubicBezTo>
                      <a:lnTo>
                        <a:pt x="876" y="80"/>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grpSp>
        </p:grpSp>
        <p:sp>
          <p:nvSpPr>
            <p:cNvPr id="25618" name="Oval 18"/>
            <p:cNvSpPr>
              <a:spLocks noChangeArrowheads="1"/>
            </p:cNvSpPr>
            <p:nvPr/>
          </p:nvSpPr>
          <p:spPr bwMode="auto">
            <a:xfrm>
              <a:off x="1460" y="1637"/>
              <a:ext cx="345" cy="344"/>
            </a:xfrm>
            <a:prstGeom prst="ellipse">
              <a:avLst/>
            </a:prstGeom>
            <a:gradFill rotWithShape="1">
              <a:gsLst>
                <a:gs pos="0">
                  <a:srgbClr val="DDDDDD"/>
                </a:gs>
                <a:gs pos="100000">
                  <a:srgbClr val="F8F8F8"/>
                </a:gs>
              </a:gsLst>
              <a:lin ang="5400000" scaled="1"/>
            </a:gradFill>
            <a:ln w="12700" algn="ctr">
              <a:solidFill>
                <a:schemeClr val="bg1"/>
              </a:solidFill>
              <a:round/>
              <a:headEnd/>
              <a:tailEnd/>
            </a:ln>
          </p:spPr>
          <p:txBody>
            <a:bodyPr wrap="none" anchor="ctr"/>
            <a:lstStyle/>
            <a:p>
              <a:pPr algn="ctr"/>
              <a:endParaRPr lang="tr-TR" sz="3800" noProof="1">
                <a:solidFill>
                  <a:srgbClr val="000000"/>
                </a:solidFill>
              </a:endParaRPr>
            </a:p>
          </p:txBody>
        </p:sp>
      </p:grpSp>
      <p:sp>
        <p:nvSpPr>
          <p:cNvPr id="25" name="Rectangle 3"/>
          <p:cNvSpPr txBox="1">
            <a:spLocks noChangeArrowheads="1"/>
          </p:cNvSpPr>
          <p:nvPr/>
        </p:nvSpPr>
        <p:spPr bwMode="auto">
          <a:xfrm>
            <a:off x="6909185" y="6376921"/>
            <a:ext cx="2111990" cy="51520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r">
              <a:spcBef>
                <a:spcPct val="20000"/>
              </a:spcBef>
              <a:buFont typeface="Wingdings" pitchFamily="2" charset="2"/>
              <a:buNone/>
              <a:defRPr/>
            </a:pPr>
            <a:r>
              <a:rPr lang="tr-TR" b="1" noProof="1" smtClean="0">
                <a:solidFill>
                  <a:srgbClr val="575757"/>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İSTANBUL</a:t>
            </a:r>
            <a:r>
              <a:rPr lang="tr-TR" b="1" noProof="1"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UZMAN</a:t>
            </a:r>
            <a:endParaRPr lang="en-GB" b="1" dirty="0"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endParaRPr>
          </a:p>
          <a:p>
            <a:pPr algn="r">
              <a:spcBef>
                <a:spcPct val="20000"/>
              </a:spcBef>
              <a:buFont typeface="Wingdings" pitchFamily="2" charset="2"/>
              <a:buNone/>
              <a:defRPr/>
            </a:pPr>
            <a:endParaRPr lang="en-GB" b="1" kern="0" dirty="0" smtClean="0">
              <a:solidFill>
                <a:srgbClr val="FFFFFF">
                  <a:lumMod val="65000"/>
                </a:srgbClr>
              </a:solidFill>
              <a:effectLst>
                <a:outerShdw blurRad="75057" dist="38100" dir="5400000" sy="-20000" rotWithShape="0">
                  <a:prstClr val="black">
                    <a:alpha val="25000"/>
                  </a:prstClr>
                </a:outerShdw>
                <a:reflection blurRad="6350" stA="55000" endA="50" endPos="85000" dist="29997" dir="5400000" sy="-100000" algn="bl" rotWithShape="0"/>
              </a:effectLst>
              <a:latin typeface="Calibri" pitchFamily="34" charset="0"/>
              <a:cs typeface="Calibri" pitchFamily="34" charset="0"/>
            </a:endParaRPr>
          </a:p>
        </p:txBody>
      </p:sp>
      <p:sp>
        <p:nvSpPr>
          <p:cNvPr id="21" name="Rectangle 31"/>
          <p:cNvSpPr txBox="1">
            <a:spLocks noChangeArrowheads="1"/>
          </p:cNvSpPr>
          <p:nvPr/>
        </p:nvSpPr>
        <p:spPr bwMode="gray">
          <a:xfrm>
            <a:off x="231797" y="411163"/>
            <a:ext cx="8816669" cy="647700"/>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lvl1pPr algn="l" rtl="0" eaLnBrk="0" fontAlgn="base" hangingPunct="0">
              <a:lnSpc>
                <a:spcPct val="90000"/>
              </a:lnSpc>
              <a:spcBef>
                <a:spcPct val="0"/>
              </a:spcBef>
              <a:spcAft>
                <a:spcPct val="0"/>
              </a:spcAft>
              <a:defRPr sz="2400" b="1">
                <a:solidFill>
                  <a:schemeClr val="tx1"/>
                </a:solidFill>
                <a:latin typeface="+mj-lt"/>
                <a:ea typeface="+mj-ea"/>
                <a:cs typeface="+mj-cs"/>
              </a:defRPr>
            </a:lvl1pPr>
            <a:lvl2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2pPr>
            <a:lvl3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3pPr>
            <a:lvl4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4pPr>
            <a:lvl5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5pPr>
            <a:lvl6pPr marL="457200" algn="l" rtl="0" fontAlgn="base">
              <a:lnSpc>
                <a:spcPct val="90000"/>
              </a:lnSpc>
              <a:spcBef>
                <a:spcPct val="0"/>
              </a:spcBef>
              <a:spcAft>
                <a:spcPct val="0"/>
              </a:spcAft>
              <a:defRPr sz="2400" b="1">
                <a:solidFill>
                  <a:schemeClr val="tx1"/>
                </a:solidFill>
                <a:latin typeface="Arial" pitchFamily="34" charset="0"/>
                <a:cs typeface="Arial" pitchFamily="34" charset="0"/>
              </a:defRPr>
            </a:lvl6pPr>
            <a:lvl7pPr marL="914400" algn="l" rtl="0" fontAlgn="base">
              <a:lnSpc>
                <a:spcPct val="90000"/>
              </a:lnSpc>
              <a:spcBef>
                <a:spcPct val="0"/>
              </a:spcBef>
              <a:spcAft>
                <a:spcPct val="0"/>
              </a:spcAft>
              <a:defRPr sz="2400" b="1">
                <a:solidFill>
                  <a:schemeClr val="tx1"/>
                </a:solidFill>
                <a:latin typeface="Arial" pitchFamily="34" charset="0"/>
                <a:cs typeface="Arial" pitchFamily="34" charset="0"/>
              </a:defRPr>
            </a:lvl7pPr>
            <a:lvl8pPr marL="1371600" algn="l" rtl="0" fontAlgn="base">
              <a:lnSpc>
                <a:spcPct val="90000"/>
              </a:lnSpc>
              <a:spcBef>
                <a:spcPct val="0"/>
              </a:spcBef>
              <a:spcAft>
                <a:spcPct val="0"/>
              </a:spcAft>
              <a:defRPr sz="2400" b="1">
                <a:solidFill>
                  <a:schemeClr val="tx1"/>
                </a:solidFill>
                <a:latin typeface="Arial" pitchFamily="34" charset="0"/>
                <a:cs typeface="Arial" pitchFamily="34" charset="0"/>
              </a:defRPr>
            </a:lvl8pPr>
            <a:lvl9pPr marL="1828800" algn="l" rtl="0" fontAlgn="base">
              <a:lnSpc>
                <a:spcPct val="90000"/>
              </a:lnSpc>
              <a:spcBef>
                <a:spcPct val="0"/>
              </a:spcBef>
              <a:spcAft>
                <a:spcPct val="0"/>
              </a:spcAft>
              <a:defRPr sz="2400" b="1">
                <a:solidFill>
                  <a:schemeClr val="tx1"/>
                </a:solidFill>
                <a:latin typeface="Arial" pitchFamily="34" charset="0"/>
                <a:cs typeface="Arial" pitchFamily="34" charset="0"/>
              </a:defRPr>
            </a:lvl9pPr>
          </a:lstStyle>
          <a:p>
            <a:r>
              <a:rPr lang="tr-TR" sz="3200" noProof="1" smtClean="0">
                <a:solidFill>
                  <a:srgbClr val="575757"/>
                </a:solidFill>
                <a:effectLst>
                  <a:innerShdw blurRad="63500" dist="50800" dir="8100000">
                    <a:prstClr val="black">
                      <a:alpha val="50000"/>
                    </a:prstClr>
                  </a:innerShdw>
                </a:effectLst>
                <a:latin typeface="Calibri" pitchFamily="34" charset="0"/>
                <a:cs typeface="Calibri" pitchFamily="34" charset="0"/>
              </a:rPr>
              <a:t>SORU – 39</a:t>
            </a:r>
            <a:endParaRPr lang="en-GB" sz="3200" noProof="1" smtClean="0">
              <a:solidFill>
                <a:srgbClr val="575757"/>
              </a:solidFill>
              <a:effectLst>
                <a:innerShdw blurRad="63500" dist="50800" dir="8100000">
                  <a:prstClr val="black">
                    <a:alpha val="50000"/>
                  </a:prstClr>
                </a:innerShdw>
              </a:effectLst>
              <a:latin typeface="Calibri" pitchFamily="34" charset="0"/>
              <a:cs typeface="Calibri" pitchFamily="34" charset="0"/>
            </a:endParaRPr>
          </a:p>
        </p:txBody>
      </p:sp>
    </p:spTree>
    <p:extLst>
      <p:ext uri="{BB962C8B-B14F-4D97-AF65-F5344CB8AC3E}">
        <p14:creationId xmlns:p14="http://schemas.microsoft.com/office/powerpoint/2010/main" val="295630044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96610"/>
                                        </p:tgtEl>
                                        <p:attrNameLst>
                                          <p:attrName>style.visibility</p:attrName>
                                        </p:attrNameLst>
                                      </p:cBhvr>
                                      <p:to>
                                        <p:strVal val="visible"/>
                                      </p:to>
                                    </p:set>
                                    <p:animEffect transition="in" filter="wipe(left)">
                                      <p:cBhvr>
                                        <p:cTn id="7" dur="500"/>
                                        <p:tgtEl>
                                          <p:spTgt spid="196610"/>
                                        </p:tgtEl>
                                      </p:cBhvr>
                                    </p:animEffect>
                                  </p:childTnLst>
                                </p:cTn>
                              </p:par>
                              <p:par>
                                <p:cTn id="8" presetID="22" presetClass="entr" presetSubtype="8" fill="hold" grpId="0" nodeType="withEffect">
                                  <p:stCondLst>
                                    <p:cond delay="500"/>
                                  </p:stCondLst>
                                  <p:childTnLst>
                                    <p:set>
                                      <p:cBhvr>
                                        <p:cTn id="9" dur="1" fill="hold">
                                          <p:stCondLst>
                                            <p:cond delay="0"/>
                                          </p:stCondLst>
                                        </p:cTn>
                                        <p:tgtEl>
                                          <p:spTgt spid="58457"/>
                                        </p:tgtEl>
                                        <p:attrNameLst>
                                          <p:attrName>style.visibility</p:attrName>
                                        </p:attrNameLst>
                                      </p:cBhvr>
                                      <p:to>
                                        <p:strVal val="visible"/>
                                      </p:to>
                                    </p:set>
                                    <p:animEffect transition="in" filter="wipe(left)">
                                      <p:cBhvr>
                                        <p:cTn id="10" dur="500"/>
                                        <p:tgtEl>
                                          <p:spTgt spid="58457"/>
                                        </p:tgtEl>
                                      </p:cBhvr>
                                    </p:animEffect>
                                  </p:childTnLst>
                                </p:cTn>
                              </p:par>
                              <p:par>
                                <p:cTn id="11" presetID="22" presetClass="entr" presetSubtype="8" fill="hold" grpId="0" nodeType="withEffect">
                                  <p:stCondLst>
                                    <p:cond delay="500"/>
                                  </p:stCondLst>
                                  <p:childTnLst>
                                    <p:set>
                                      <p:cBhvr>
                                        <p:cTn id="12" dur="1" fill="hold">
                                          <p:stCondLst>
                                            <p:cond delay="0"/>
                                          </p:stCondLst>
                                        </p:cTn>
                                        <p:tgtEl>
                                          <p:spTgt spid="58456"/>
                                        </p:tgtEl>
                                        <p:attrNameLst>
                                          <p:attrName>style.visibility</p:attrName>
                                        </p:attrNameLst>
                                      </p:cBhvr>
                                      <p:to>
                                        <p:strVal val="visible"/>
                                      </p:to>
                                    </p:set>
                                    <p:animEffect transition="in" filter="wipe(left)">
                                      <p:cBhvr>
                                        <p:cTn id="13" dur="500"/>
                                        <p:tgtEl>
                                          <p:spTgt spid="58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10" grpId="0" animBg="1"/>
      <p:bldP spid="58456" grpId="0" animBg="1"/>
      <p:bldP spid="5845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78" name="Rectangle 90"/>
          <p:cNvSpPr>
            <a:spLocks noChangeArrowheads="1"/>
          </p:cNvSpPr>
          <p:nvPr/>
        </p:nvSpPr>
        <p:spPr bwMode="auto">
          <a:xfrm rot="5400000">
            <a:off x="4514850" y="2343150"/>
            <a:ext cx="114300" cy="9144000"/>
          </a:xfrm>
          <a:prstGeom prst="rect">
            <a:avLst/>
          </a:prstGeom>
          <a:solidFill>
            <a:schemeClr val="bg1">
              <a:alpha val="0"/>
            </a:schemeClr>
          </a:solidFill>
          <a:ln w="9525">
            <a:noFill/>
            <a:miter lim="800000"/>
            <a:headEnd/>
            <a:tailEnd/>
          </a:ln>
        </p:spPr>
        <p:txBody>
          <a:bodyPr wrap="none" anchor="ctr"/>
          <a:lstStyle/>
          <a:p>
            <a:endParaRPr lang="tr-TR" dirty="0">
              <a:solidFill>
                <a:srgbClr val="000000"/>
              </a:solidFill>
            </a:endParaRPr>
          </a:p>
        </p:txBody>
      </p:sp>
      <p:sp>
        <p:nvSpPr>
          <p:cNvPr id="6" name="Rectangle 3"/>
          <p:cNvSpPr txBox="1">
            <a:spLocks noChangeArrowheads="1"/>
          </p:cNvSpPr>
          <p:nvPr/>
        </p:nvSpPr>
        <p:spPr bwMode="auto">
          <a:xfrm>
            <a:off x="6909185" y="6376921"/>
            <a:ext cx="2111990" cy="51520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r">
              <a:spcBef>
                <a:spcPct val="20000"/>
              </a:spcBef>
              <a:buFont typeface="Wingdings" pitchFamily="2" charset="2"/>
              <a:buNone/>
              <a:defRPr/>
            </a:pPr>
            <a:r>
              <a:rPr lang="tr-TR" b="1" noProof="1" smtClean="0">
                <a:solidFill>
                  <a:srgbClr val="575757"/>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İSTANBUL</a:t>
            </a:r>
            <a:r>
              <a:rPr lang="tr-TR" b="1" noProof="1"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UZMAN</a:t>
            </a:r>
            <a:endParaRPr lang="en-GB" b="1" dirty="0"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endParaRPr>
          </a:p>
          <a:p>
            <a:pPr algn="r">
              <a:spcBef>
                <a:spcPct val="20000"/>
              </a:spcBef>
              <a:buFont typeface="Wingdings" pitchFamily="2" charset="2"/>
              <a:buNone/>
              <a:defRPr/>
            </a:pPr>
            <a:endParaRPr lang="en-GB" b="1" kern="0" dirty="0" smtClean="0">
              <a:solidFill>
                <a:srgbClr val="FFFFFF">
                  <a:lumMod val="65000"/>
                </a:srgbClr>
              </a:solidFill>
              <a:effectLst>
                <a:outerShdw blurRad="75057" dist="38100" dir="5400000" sy="-20000" rotWithShape="0">
                  <a:prstClr val="black">
                    <a:alpha val="25000"/>
                  </a:prstClr>
                </a:outerShdw>
                <a:reflection blurRad="6350" stA="55000" endA="50" endPos="85000" dist="29997" dir="5400000" sy="-100000" algn="bl" rotWithShape="0"/>
              </a:effectLst>
              <a:latin typeface="Calibri" pitchFamily="34" charset="0"/>
              <a:cs typeface="Calibri" pitchFamily="34" charset="0"/>
            </a:endParaRPr>
          </a:p>
        </p:txBody>
      </p:sp>
      <p:sp>
        <p:nvSpPr>
          <p:cNvPr id="8" name="Rectangle 31"/>
          <p:cNvSpPr txBox="1">
            <a:spLocks noChangeArrowheads="1"/>
          </p:cNvSpPr>
          <p:nvPr/>
        </p:nvSpPr>
        <p:spPr bwMode="gray">
          <a:xfrm>
            <a:off x="231797" y="411163"/>
            <a:ext cx="8816669" cy="647700"/>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p>
            <a:pPr eaLnBrk="0" hangingPunct="0">
              <a:lnSpc>
                <a:spcPct val="90000"/>
              </a:lnSpc>
              <a:defRPr/>
            </a:pPr>
            <a:r>
              <a:rPr lang="tr-TR" sz="3200" b="1" dirty="0">
                <a:solidFill>
                  <a:srgbClr val="575757"/>
                </a:solidFill>
                <a:effectLst>
                  <a:innerShdw blurRad="63500" dist="50800" dir="8100000">
                    <a:prstClr val="black">
                      <a:alpha val="50000"/>
                    </a:prstClr>
                  </a:innerShdw>
                </a:effectLst>
                <a:latin typeface="Calibri" pitchFamily="34" charset="0"/>
                <a:cs typeface="Calibri" pitchFamily="34" charset="0"/>
              </a:rPr>
              <a:t>DÜZELTİLMİŞ GÜRÜLTÜ MARUZİYET DÜZEYLERİ</a:t>
            </a:r>
            <a:endParaRPr lang="tr-TR" sz="3200" b="1" dirty="0" smtClean="0">
              <a:solidFill>
                <a:srgbClr val="575757"/>
              </a:solidFill>
              <a:effectLst>
                <a:innerShdw blurRad="63500" dist="50800" dir="8100000">
                  <a:prstClr val="black">
                    <a:alpha val="50000"/>
                  </a:prstClr>
                </a:innerShdw>
              </a:effectLst>
              <a:latin typeface="Calibri" pitchFamily="34" charset="0"/>
              <a:cs typeface="Calibri" pitchFamily="34" charset="0"/>
            </a:endParaRPr>
          </a:p>
        </p:txBody>
      </p:sp>
      <p:graphicFrame>
        <p:nvGraphicFramePr>
          <p:cNvPr id="7" name="3 İçerik Yer Tutucusu"/>
          <p:cNvGraphicFramePr>
            <a:graphicFrameLocks/>
          </p:cNvGraphicFramePr>
          <p:nvPr>
            <p:extLst>
              <p:ext uri="{D42A27DB-BD31-4B8C-83A1-F6EECF244321}">
                <p14:modId xmlns:p14="http://schemas.microsoft.com/office/powerpoint/2010/main" val="2735921133"/>
              </p:ext>
            </p:extLst>
          </p:nvPr>
        </p:nvGraphicFramePr>
        <p:xfrm>
          <a:off x="0" y="1058866"/>
          <a:ext cx="9144001" cy="4732376"/>
        </p:xfrm>
        <a:graphic>
          <a:graphicData uri="http://schemas.openxmlformats.org/drawingml/2006/table">
            <a:tbl>
              <a:tblPr firstRow="1" bandRow="1"/>
              <a:tblGrid>
                <a:gridCol w="2695675"/>
                <a:gridCol w="3224163"/>
                <a:gridCol w="3224163"/>
              </a:tblGrid>
              <a:tr h="665113">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smtClean="0">
                          <a:ln>
                            <a:noFill/>
                          </a:ln>
                          <a:solidFill>
                            <a:schemeClr val="bg1"/>
                          </a:solidFill>
                          <a:effectLst/>
                          <a:latin typeface="Calibri" pitchFamily="34" charset="0"/>
                          <a:cs typeface="Calibri" pitchFamily="34" charset="0"/>
                        </a:rPr>
                        <a:t>MAKSİMUM GÜRÜLTÜ DÜZEYİ (dBA)</a:t>
                      </a:r>
                    </a:p>
                  </a:txBody>
                  <a:tcPr marL="91439" marR="91439" horzOverflow="overflow">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smtClean="0">
                          <a:ln>
                            <a:noFill/>
                          </a:ln>
                          <a:solidFill>
                            <a:schemeClr val="bg1"/>
                          </a:solidFill>
                          <a:effectLst/>
                          <a:latin typeface="Calibri" pitchFamily="34" charset="0"/>
                          <a:cs typeface="Calibri" pitchFamily="34" charset="0"/>
                        </a:rPr>
                        <a:t>MAKSİMUM MARUZİYET DÜZEYİ (OSHA)</a:t>
                      </a:r>
                      <a:endParaRPr kumimoji="0" lang="en-US" sz="1800" b="1" i="0" u="none" strike="noStrike" cap="none" normalizeH="0" baseline="0" dirty="0" smtClean="0">
                        <a:ln>
                          <a:noFill/>
                        </a:ln>
                        <a:solidFill>
                          <a:schemeClr val="bg1"/>
                        </a:solidFill>
                        <a:effectLst/>
                        <a:latin typeface="Calibri" pitchFamily="34" charset="0"/>
                        <a:cs typeface="Calibri" pitchFamily="34" charset="0"/>
                      </a:endParaRPr>
                    </a:p>
                  </a:txBody>
                  <a:tcPr marL="91439" marR="91439" horzOverflow="overflow">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800" b="1" i="0" u="none" strike="noStrike" cap="none" normalizeH="0" baseline="0" dirty="0" smtClean="0">
                          <a:ln>
                            <a:noFill/>
                          </a:ln>
                          <a:solidFill>
                            <a:schemeClr val="bg1"/>
                          </a:solidFill>
                          <a:effectLst/>
                          <a:latin typeface="Calibri" pitchFamily="34" charset="0"/>
                          <a:cs typeface="Calibri" pitchFamily="34" charset="0"/>
                        </a:rPr>
                        <a:t>MAKSİMUM MARUZİYET SÜRESİ (GÜR.KONT. YÖN.)</a:t>
                      </a:r>
                    </a:p>
                  </a:txBody>
                  <a:tcPr marL="91439" marR="91439" horzOverflow="overflow">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r>
              <a:tr h="522445">
                <a:tc>
                  <a:txBody>
                    <a:bodyPr/>
                    <a:lstStyle/>
                    <a:p>
                      <a:pPr algn="ctr">
                        <a:spcAft>
                          <a:spcPts val="0"/>
                        </a:spcAft>
                      </a:pPr>
                      <a:r>
                        <a:rPr lang="tr-TR" sz="2000" b="1" dirty="0" smtClean="0">
                          <a:effectLst/>
                          <a:latin typeface="Cambria" pitchFamily="18" charset="0"/>
                          <a:cs typeface="Calibri" pitchFamily="34" charset="0"/>
                        </a:rPr>
                        <a:t>80</a:t>
                      </a:r>
                      <a:endParaRPr lang="tr-TR" sz="2000" b="1" dirty="0">
                        <a:effectLst/>
                        <a:latin typeface="Cambria" pitchFamily="18" charset="0"/>
                        <a:ea typeface="Times New Roman"/>
                        <a:cs typeface="Calibri" pitchFamily="34" charset="0"/>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p>
                      <a:pPr indent="449580" algn="ctr">
                        <a:spcAft>
                          <a:spcPts val="0"/>
                        </a:spcAft>
                      </a:pPr>
                      <a:r>
                        <a:rPr lang="tr-TR" sz="2000" b="1" dirty="0" smtClean="0">
                          <a:effectLst/>
                          <a:latin typeface="Cambria" pitchFamily="18" charset="0"/>
                          <a:cs typeface="Calibri" pitchFamily="34" charset="0"/>
                        </a:rPr>
                        <a:t>16</a:t>
                      </a:r>
                      <a:endParaRPr lang="tr-TR" sz="2000" b="1" dirty="0">
                        <a:effectLst/>
                        <a:latin typeface="Cambria" pitchFamily="18" charset="0"/>
                        <a:ea typeface="Times New Roman"/>
                        <a:cs typeface="Calibri" pitchFamily="34" charset="0"/>
                      </a:endParaRPr>
                    </a:p>
                  </a:txBody>
                  <a:tcPr marL="68580" marR="6858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p>
                      <a:pPr algn="ctr"/>
                      <a:r>
                        <a:rPr lang="tr-TR" sz="2000" b="1" dirty="0" smtClean="0">
                          <a:latin typeface="Calibri" pitchFamily="34" charset="0"/>
                          <a:cs typeface="Calibri" pitchFamily="34" charset="0"/>
                        </a:rPr>
                        <a:t>-</a:t>
                      </a:r>
                      <a:endParaRPr lang="tr-TR" sz="2000" b="1" dirty="0">
                        <a:latin typeface="Calibri" pitchFamily="34" charset="0"/>
                        <a:cs typeface="Calibri" pitchFamily="34" charset="0"/>
                      </a:endParaRPr>
                    </a:p>
                  </a:txBody>
                  <a:tcPr marL="91439" marR="91439" marT="45727" marB="45727">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r>
              <a:tr h="464573">
                <a:tc>
                  <a:txBody>
                    <a:bodyPr/>
                    <a:lstStyle/>
                    <a:p>
                      <a:pPr algn="ctr">
                        <a:spcAft>
                          <a:spcPts val="0"/>
                        </a:spcAft>
                      </a:pPr>
                      <a:r>
                        <a:rPr lang="tr-TR" sz="2000" b="1" dirty="0" smtClean="0">
                          <a:effectLst/>
                          <a:latin typeface="Cambria" pitchFamily="18" charset="0"/>
                          <a:cs typeface="Calibri" pitchFamily="34" charset="0"/>
                        </a:rPr>
                        <a:t>85</a:t>
                      </a:r>
                      <a:endParaRPr lang="tr-TR" sz="2000" b="1" dirty="0">
                        <a:effectLst/>
                        <a:latin typeface="Cambria" pitchFamily="18" charset="0"/>
                        <a:ea typeface="Times New Roman"/>
                        <a:cs typeface="Calibri" pitchFamily="34" charset="0"/>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p>
                      <a:pPr indent="449580" algn="ctr">
                        <a:spcAft>
                          <a:spcPts val="0"/>
                        </a:spcAft>
                      </a:pPr>
                      <a:r>
                        <a:rPr lang="tr-TR" sz="2000" b="1" dirty="0" smtClean="0">
                          <a:effectLst/>
                          <a:latin typeface="Cambria" pitchFamily="18" charset="0"/>
                          <a:ea typeface="+mn-ea"/>
                          <a:cs typeface="Calibri" pitchFamily="34" charset="0"/>
                        </a:rPr>
                        <a:t>           8 / 7,5</a:t>
                      </a:r>
                      <a:endParaRPr lang="tr-TR" sz="2000" b="1" dirty="0">
                        <a:effectLst/>
                        <a:latin typeface="Cambria" pitchFamily="18" charset="0"/>
                        <a:ea typeface="Times New Roman"/>
                        <a:cs typeface="Calibri" pitchFamily="34" charset="0"/>
                      </a:endParaRPr>
                    </a:p>
                  </a:txBody>
                  <a:tcPr marL="68580" marR="6858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p>
                      <a:pPr algn="ctr"/>
                      <a:r>
                        <a:rPr lang="tr-TR" sz="2000" b="1" dirty="0" smtClean="0">
                          <a:latin typeface="Calibri" pitchFamily="34" charset="0"/>
                          <a:cs typeface="Calibri" pitchFamily="34" charset="0"/>
                        </a:rPr>
                        <a:t>-</a:t>
                      </a:r>
                      <a:endParaRPr lang="tr-TR" sz="2000" b="1" dirty="0">
                        <a:latin typeface="Calibri" pitchFamily="34" charset="0"/>
                        <a:cs typeface="Calibri" pitchFamily="34" charset="0"/>
                      </a:endParaRPr>
                    </a:p>
                  </a:txBody>
                  <a:tcPr marL="91439" marR="91439" marT="45727" marB="45727">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r>
              <a:tr h="527774">
                <a:tc>
                  <a:txBody>
                    <a:bodyPr/>
                    <a:lstStyle/>
                    <a:p>
                      <a:pPr algn="ctr">
                        <a:spcAft>
                          <a:spcPts val="0"/>
                        </a:spcAft>
                      </a:pPr>
                      <a:r>
                        <a:rPr lang="tr-TR" sz="2000" b="1" dirty="0" smtClean="0">
                          <a:effectLst/>
                          <a:latin typeface="Cambria" pitchFamily="18" charset="0"/>
                          <a:cs typeface="Calibri" pitchFamily="34" charset="0"/>
                        </a:rPr>
                        <a:t>90</a:t>
                      </a:r>
                      <a:endParaRPr lang="tr-TR" sz="2000" b="1" dirty="0">
                        <a:effectLst/>
                        <a:latin typeface="Cambria" pitchFamily="18" charset="0"/>
                        <a:ea typeface="Times New Roman"/>
                        <a:cs typeface="Calibri" pitchFamily="34" charset="0"/>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p>
                      <a:pPr indent="449580" algn="ctr">
                        <a:spcAft>
                          <a:spcPts val="0"/>
                        </a:spcAft>
                      </a:pPr>
                      <a:r>
                        <a:rPr lang="tr-TR" sz="2000" b="1" dirty="0" smtClean="0">
                          <a:effectLst/>
                          <a:latin typeface="Cambria" pitchFamily="18" charset="0"/>
                          <a:cs typeface="Calibri" pitchFamily="34" charset="0"/>
                        </a:rPr>
                        <a:t>4</a:t>
                      </a:r>
                      <a:endParaRPr lang="tr-TR" sz="2000" b="1" dirty="0">
                        <a:effectLst/>
                        <a:latin typeface="Cambria" pitchFamily="18" charset="0"/>
                        <a:ea typeface="Times New Roman"/>
                        <a:cs typeface="Calibri" pitchFamily="34" charset="0"/>
                      </a:endParaRPr>
                    </a:p>
                  </a:txBody>
                  <a:tcPr marL="68580" marR="6858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p>
                      <a:pPr algn="ctr"/>
                      <a:r>
                        <a:rPr lang="tr-TR" sz="2000" b="1" dirty="0" smtClean="0">
                          <a:latin typeface="Calibri" pitchFamily="34" charset="0"/>
                          <a:cs typeface="Calibri" pitchFamily="34" charset="0"/>
                        </a:rPr>
                        <a:t>8</a:t>
                      </a:r>
                      <a:endParaRPr lang="tr-TR" sz="2000" b="1" dirty="0">
                        <a:latin typeface="Calibri" pitchFamily="34" charset="0"/>
                        <a:cs typeface="Calibri" pitchFamily="34" charset="0"/>
                      </a:endParaRPr>
                    </a:p>
                  </a:txBody>
                  <a:tcPr marL="91439" marR="91439" marT="45727" marB="45727">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r>
              <a:tr h="512099">
                <a:tc>
                  <a:txBody>
                    <a:bodyPr/>
                    <a:lstStyle/>
                    <a:p>
                      <a:pPr algn="ctr">
                        <a:spcAft>
                          <a:spcPts val="0"/>
                        </a:spcAft>
                      </a:pPr>
                      <a:r>
                        <a:rPr lang="tr-TR" sz="2000" b="1" dirty="0" smtClean="0">
                          <a:effectLst/>
                          <a:latin typeface="Cambria" pitchFamily="18" charset="0"/>
                          <a:cs typeface="Calibri" pitchFamily="34" charset="0"/>
                        </a:rPr>
                        <a:t>95</a:t>
                      </a:r>
                      <a:endParaRPr lang="tr-TR" sz="2000" b="1" dirty="0">
                        <a:effectLst/>
                        <a:latin typeface="Cambria" pitchFamily="18" charset="0"/>
                        <a:ea typeface="Times New Roman"/>
                        <a:cs typeface="Calibri" pitchFamily="34" charset="0"/>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p>
                      <a:pPr indent="449580" algn="ctr">
                        <a:spcAft>
                          <a:spcPts val="0"/>
                        </a:spcAft>
                      </a:pPr>
                      <a:r>
                        <a:rPr lang="tr-TR" sz="2000" b="1" dirty="0" smtClean="0">
                          <a:effectLst/>
                          <a:latin typeface="Cambria" pitchFamily="18" charset="0"/>
                          <a:cs typeface="Calibri" pitchFamily="34" charset="0"/>
                        </a:rPr>
                        <a:t>2</a:t>
                      </a:r>
                      <a:endParaRPr lang="tr-TR" sz="2000" b="1" dirty="0">
                        <a:effectLst/>
                        <a:latin typeface="Cambria" pitchFamily="18" charset="0"/>
                        <a:ea typeface="Times New Roman"/>
                        <a:cs typeface="Calibri" pitchFamily="34" charset="0"/>
                      </a:endParaRPr>
                    </a:p>
                  </a:txBody>
                  <a:tcPr marL="68580" marR="6858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p>
                      <a:pPr algn="ctr"/>
                      <a:r>
                        <a:rPr lang="tr-TR" sz="2000" b="1" dirty="0" smtClean="0">
                          <a:latin typeface="Calibri" pitchFamily="34" charset="0"/>
                          <a:cs typeface="Calibri" pitchFamily="34" charset="0"/>
                        </a:rPr>
                        <a:t>4</a:t>
                      </a:r>
                      <a:endParaRPr lang="tr-TR" sz="2000" b="1" dirty="0">
                        <a:latin typeface="Calibri" pitchFamily="34" charset="0"/>
                        <a:cs typeface="Calibri" pitchFamily="34" charset="0"/>
                      </a:endParaRPr>
                    </a:p>
                  </a:txBody>
                  <a:tcPr marL="91439" marR="91439" marT="45727" marB="45727">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r>
              <a:tr h="510093">
                <a:tc>
                  <a:txBody>
                    <a:bodyPr/>
                    <a:lstStyle/>
                    <a:p>
                      <a:pPr algn="ctr">
                        <a:spcAft>
                          <a:spcPts val="0"/>
                        </a:spcAft>
                      </a:pPr>
                      <a:r>
                        <a:rPr lang="tr-TR" sz="2000" b="1" dirty="0" smtClean="0">
                          <a:effectLst/>
                          <a:latin typeface="Cambria" pitchFamily="18" charset="0"/>
                          <a:cs typeface="Calibri" pitchFamily="34" charset="0"/>
                        </a:rPr>
                        <a:t>100</a:t>
                      </a:r>
                      <a:endParaRPr lang="tr-TR" sz="2000" b="1" dirty="0">
                        <a:effectLst/>
                        <a:latin typeface="Cambria" pitchFamily="18" charset="0"/>
                        <a:ea typeface="Times New Roman"/>
                        <a:cs typeface="Calibri" pitchFamily="34" charset="0"/>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indent="449580" algn="ctr">
                        <a:spcAft>
                          <a:spcPts val="0"/>
                        </a:spcAft>
                      </a:pPr>
                      <a:r>
                        <a:rPr lang="tr-TR" sz="2000" b="1" dirty="0" smtClean="0">
                          <a:effectLst/>
                          <a:latin typeface="Cambria" pitchFamily="18" charset="0"/>
                          <a:cs typeface="Calibri" pitchFamily="34" charset="0"/>
                        </a:rPr>
                        <a:t>1</a:t>
                      </a:r>
                      <a:endParaRPr lang="tr-TR" sz="2000" b="1" dirty="0">
                        <a:effectLst/>
                        <a:latin typeface="Cambria" pitchFamily="18" charset="0"/>
                        <a:ea typeface="Times New Roman"/>
                        <a:cs typeface="Calibri" pitchFamily="34" charset="0"/>
                      </a:endParaRPr>
                    </a:p>
                  </a:txBody>
                  <a:tcPr marL="68580" marR="6858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algn="ctr"/>
                      <a:r>
                        <a:rPr lang="tr-TR" sz="2000" b="1" dirty="0" smtClean="0">
                          <a:latin typeface="Calibri" pitchFamily="34" charset="0"/>
                          <a:cs typeface="Calibri" pitchFamily="34" charset="0"/>
                        </a:rPr>
                        <a:t>2</a:t>
                      </a:r>
                      <a:endParaRPr lang="tr-TR" sz="2000" b="1" dirty="0">
                        <a:latin typeface="Calibri" pitchFamily="34" charset="0"/>
                        <a:cs typeface="Calibri" pitchFamily="34" charset="0"/>
                      </a:endParaRPr>
                    </a:p>
                  </a:txBody>
                  <a:tcPr marL="91439" marR="91439" marT="45727" marB="45727">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r>
              <a:tr h="510093">
                <a:tc>
                  <a:txBody>
                    <a:bodyPr/>
                    <a:lstStyle/>
                    <a:p>
                      <a:pPr algn="ctr">
                        <a:spcAft>
                          <a:spcPts val="0"/>
                        </a:spcAft>
                      </a:pPr>
                      <a:r>
                        <a:rPr lang="tr-TR" sz="2000" b="1" dirty="0" smtClean="0">
                          <a:effectLst/>
                          <a:latin typeface="Cambria" pitchFamily="18" charset="0"/>
                          <a:ea typeface="+mn-ea"/>
                          <a:cs typeface="Calibri" pitchFamily="34" charset="0"/>
                        </a:rPr>
                        <a:t>105</a:t>
                      </a:r>
                      <a:endParaRPr lang="tr-TR" sz="2000" b="1" dirty="0">
                        <a:effectLst/>
                        <a:latin typeface="Cambria" pitchFamily="18" charset="0"/>
                        <a:ea typeface="Times New Roman"/>
                        <a:cs typeface="Calibri" pitchFamily="34" charset="0"/>
                      </a:endParaRPr>
                    </a:p>
                  </a:txBody>
                  <a:tcPr marL="68580" marR="6858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9EDF4"/>
                    </a:solidFill>
                  </a:tcPr>
                </a:tc>
                <a:tc>
                  <a:txBody>
                    <a:bodyPr/>
                    <a:lstStyle/>
                    <a:p>
                      <a:pPr indent="449580" algn="ctr">
                        <a:spcAft>
                          <a:spcPts val="0"/>
                        </a:spcAft>
                      </a:pPr>
                      <a:r>
                        <a:rPr lang="tr-TR" sz="2000" b="1" dirty="0" smtClean="0">
                          <a:effectLst/>
                          <a:latin typeface="Cambria" pitchFamily="18" charset="0"/>
                          <a:cs typeface="Calibri" pitchFamily="34" charset="0"/>
                        </a:rPr>
                        <a:t>1/2</a:t>
                      </a:r>
                      <a:endParaRPr lang="tr-TR" sz="2000" b="1" dirty="0">
                        <a:effectLst/>
                        <a:latin typeface="Cambria" pitchFamily="18" charset="0"/>
                        <a:ea typeface="Times New Roman"/>
                        <a:cs typeface="Calibri" pitchFamily="34" charset="0"/>
                      </a:endParaRPr>
                    </a:p>
                  </a:txBody>
                  <a:tcPr marL="68580" marR="6858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9EDF4"/>
                    </a:solidFill>
                  </a:tcPr>
                </a:tc>
                <a:tc>
                  <a:txBody>
                    <a:bodyPr/>
                    <a:lstStyle/>
                    <a:p>
                      <a:pPr algn="ctr"/>
                      <a:r>
                        <a:rPr lang="tr-TR" sz="2000" b="1" dirty="0" smtClean="0">
                          <a:latin typeface="Calibri" pitchFamily="34" charset="0"/>
                          <a:cs typeface="Calibri" pitchFamily="34" charset="0"/>
                        </a:rPr>
                        <a:t>1</a:t>
                      </a:r>
                      <a:endParaRPr lang="tr-TR" sz="2000" b="1" dirty="0">
                        <a:latin typeface="Calibri" pitchFamily="34" charset="0"/>
                        <a:cs typeface="Calibri" pitchFamily="34" charset="0"/>
                      </a:endParaRPr>
                    </a:p>
                  </a:txBody>
                  <a:tcPr marL="91439" marR="91439" marT="45727" marB="45727">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9EDF4"/>
                    </a:solidFill>
                  </a:tcPr>
                </a:tc>
              </a:tr>
              <a:tr h="510093">
                <a:tc>
                  <a:txBody>
                    <a:bodyPr/>
                    <a:lstStyle/>
                    <a:p>
                      <a:pPr algn="ctr">
                        <a:spcAft>
                          <a:spcPts val="0"/>
                        </a:spcAft>
                      </a:pPr>
                      <a:r>
                        <a:rPr lang="tr-TR" sz="2000" b="1" dirty="0" smtClean="0">
                          <a:effectLst/>
                          <a:latin typeface="Cambria" pitchFamily="18" charset="0"/>
                          <a:ea typeface="+mn-ea"/>
                          <a:cs typeface="Calibri" pitchFamily="34" charset="0"/>
                        </a:rPr>
                        <a:t>110</a:t>
                      </a:r>
                      <a:endParaRPr lang="tr-TR" sz="2000" b="1" dirty="0">
                        <a:effectLst/>
                        <a:latin typeface="Cambria" pitchFamily="18" charset="0"/>
                        <a:ea typeface="Times New Roman"/>
                        <a:cs typeface="Calibri" pitchFamily="34" charset="0"/>
                      </a:endParaRPr>
                    </a:p>
                  </a:txBody>
                  <a:tcPr marL="68580" marR="6858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indent="449580" algn="ctr">
                        <a:spcAft>
                          <a:spcPts val="0"/>
                        </a:spcAft>
                      </a:pPr>
                      <a:r>
                        <a:rPr lang="tr-TR" sz="2000" b="1" dirty="0" smtClean="0">
                          <a:effectLst/>
                          <a:latin typeface="Cambria" pitchFamily="18" charset="0"/>
                          <a:cs typeface="Calibri" pitchFamily="34" charset="0"/>
                        </a:rPr>
                        <a:t>1/4</a:t>
                      </a:r>
                      <a:endParaRPr lang="tr-TR" sz="2000" b="1" dirty="0">
                        <a:effectLst/>
                        <a:latin typeface="Cambria" pitchFamily="18" charset="0"/>
                        <a:ea typeface="Times New Roman"/>
                        <a:cs typeface="Calibri" pitchFamily="34" charset="0"/>
                      </a:endParaRPr>
                    </a:p>
                  </a:txBody>
                  <a:tcPr marL="68580" marR="6858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pPr algn="ctr"/>
                      <a:r>
                        <a:rPr lang="tr-TR" sz="2000" b="1" dirty="0" smtClean="0">
                          <a:latin typeface="Calibri" pitchFamily="34" charset="0"/>
                          <a:cs typeface="Calibri" pitchFamily="34" charset="0"/>
                        </a:rPr>
                        <a:t>½</a:t>
                      </a:r>
                      <a:endParaRPr lang="tr-TR" sz="2000" b="1" dirty="0">
                        <a:latin typeface="Calibri" pitchFamily="34" charset="0"/>
                        <a:cs typeface="Calibri" pitchFamily="34" charset="0"/>
                      </a:endParaRPr>
                    </a:p>
                  </a:txBody>
                  <a:tcPr marL="91439" marR="91439" marT="45727" marB="45727">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r>
              <a:tr h="510093">
                <a:tc>
                  <a:txBody>
                    <a:bodyPr/>
                    <a:lstStyle/>
                    <a:p>
                      <a:pPr algn="ctr">
                        <a:spcAft>
                          <a:spcPts val="0"/>
                        </a:spcAft>
                      </a:pPr>
                      <a:r>
                        <a:rPr lang="tr-TR" sz="2000" b="1" dirty="0" smtClean="0">
                          <a:effectLst/>
                          <a:latin typeface="Cambria" pitchFamily="18" charset="0"/>
                          <a:ea typeface="+mn-ea"/>
                          <a:cs typeface="Calibri" pitchFamily="34" charset="0"/>
                        </a:rPr>
                        <a:t>115</a:t>
                      </a:r>
                      <a:endParaRPr lang="tr-TR" sz="2000" b="1" dirty="0">
                        <a:effectLst/>
                        <a:latin typeface="Cambria" pitchFamily="18" charset="0"/>
                        <a:ea typeface="Times New Roman"/>
                        <a:cs typeface="Calibri" pitchFamily="34" charset="0"/>
                      </a:endParaRPr>
                    </a:p>
                  </a:txBody>
                  <a:tcPr marL="68580" marR="6858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9EDF4"/>
                    </a:solidFill>
                  </a:tcPr>
                </a:tc>
                <a:tc>
                  <a:txBody>
                    <a:bodyPr/>
                    <a:lstStyle/>
                    <a:p>
                      <a:pPr indent="449580" algn="ctr">
                        <a:spcAft>
                          <a:spcPts val="0"/>
                        </a:spcAft>
                      </a:pPr>
                      <a:r>
                        <a:rPr lang="tr-TR" sz="2000" b="1" dirty="0" smtClean="0">
                          <a:effectLst/>
                          <a:latin typeface="Cambria" pitchFamily="18" charset="0"/>
                          <a:cs typeface="Calibri" pitchFamily="34" charset="0"/>
                        </a:rPr>
                        <a:t>1/8</a:t>
                      </a:r>
                      <a:endParaRPr lang="tr-TR" sz="2000" b="1" dirty="0">
                        <a:effectLst/>
                        <a:latin typeface="Cambria" pitchFamily="18" charset="0"/>
                        <a:ea typeface="Times New Roman"/>
                        <a:cs typeface="Calibri" pitchFamily="34" charset="0"/>
                      </a:endParaRPr>
                    </a:p>
                  </a:txBody>
                  <a:tcPr marL="68580" marR="6858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9EDF4"/>
                    </a:solidFill>
                  </a:tcPr>
                </a:tc>
                <a:tc>
                  <a:txBody>
                    <a:bodyPr/>
                    <a:lstStyle/>
                    <a:p>
                      <a:pPr algn="ctr"/>
                      <a:r>
                        <a:rPr lang="tr-TR" sz="2000" b="1" dirty="0" smtClean="0">
                          <a:latin typeface="Calibri" pitchFamily="34" charset="0"/>
                          <a:cs typeface="Calibri" pitchFamily="34" charset="0"/>
                        </a:rPr>
                        <a:t>1/4</a:t>
                      </a:r>
                      <a:endParaRPr lang="tr-TR" sz="2000" b="1" dirty="0">
                        <a:latin typeface="Calibri" pitchFamily="34" charset="0"/>
                        <a:cs typeface="Calibri" pitchFamily="34" charset="0"/>
                      </a:endParaRPr>
                    </a:p>
                  </a:txBody>
                  <a:tcPr marL="91439" marR="91439" marT="45727" marB="45727">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9EDF4"/>
                    </a:solidFill>
                  </a:tcPr>
                </a:tc>
              </a:tr>
            </a:tbl>
          </a:graphicData>
        </a:graphic>
      </p:graphicFrame>
      <p:sp>
        <p:nvSpPr>
          <p:cNvPr id="9" name="Dikdörtgen 8"/>
          <p:cNvSpPr/>
          <p:nvPr/>
        </p:nvSpPr>
        <p:spPr>
          <a:xfrm>
            <a:off x="114300" y="5867133"/>
            <a:ext cx="8906875" cy="461665"/>
          </a:xfrm>
          <a:prstGeom prst="rect">
            <a:avLst/>
          </a:prstGeom>
        </p:spPr>
        <p:txBody>
          <a:bodyPr wrap="square">
            <a:spAutoFit/>
          </a:bodyPr>
          <a:lstStyle/>
          <a:p>
            <a:pPr algn="ctr">
              <a:spcAft>
                <a:spcPts val="0"/>
              </a:spcAft>
              <a:buClr>
                <a:srgbClr val="292929"/>
              </a:buClr>
              <a:defRPr/>
            </a:pPr>
            <a:r>
              <a:rPr lang="tr-TR" sz="1200" i="1" dirty="0" smtClean="0">
                <a:solidFill>
                  <a:srgbClr val="000000"/>
                </a:solidFill>
                <a:latin typeface="Calibri" pitchFamily="34" charset="0"/>
                <a:cs typeface="Calibri" pitchFamily="34" charset="0"/>
              </a:rPr>
              <a:t>«Sağlık </a:t>
            </a:r>
            <a:r>
              <a:rPr lang="tr-TR" sz="1200" i="1" dirty="0">
                <a:solidFill>
                  <a:srgbClr val="000000"/>
                </a:solidFill>
                <a:latin typeface="Calibri" pitchFamily="34" charset="0"/>
                <a:cs typeface="Calibri" pitchFamily="34" charset="0"/>
              </a:rPr>
              <a:t>Kuralları Bakımından Günde Ancak </a:t>
            </a:r>
            <a:r>
              <a:rPr lang="tr-TR" sz="1200" b="1" i="1" dirty="0">
                <a:solidFill>
                  <a:srgbClr val="000000"/>
                </a:solidFill>
                <a:latin typeface="Calibri" pitchFamily="34" charset="0"/>
                <a:cs typeface="Calibri" pitchFamily="34" charset="0"/>
              </a:rPr>
              <a:t>7,5</a:t>
            </a:r>
            <a:r>
              <a:rPr lang="tr-TR" sz="1200" i="1" dirty="0">
                <a:solidFill>
                  <a:srgbClr val="000000"/>
                </a:solidFill>
                <a:latin typeface="Calibri" pitchFamily="34" charset="0"/>
                <a:cs typeface="Calibri" pitchFamily="34" charset="0"/>
              </a:rPr>
              <a:t> Saat veya Daha Az Çalışılması Gereken İşler Hakkında Yönetmelik 15.04.2004/25434 </a:t>
            </a:r>
            <a:r>
              <a:rPr lang="tr-TR" sz="1200" i="1" dirty="0" smtClean="0">
                <a:solidFill>
                  <a:srgbClr val="000000"/>
                </a:solidFill>
                <a:latin typeface="Calibri" pitchFamily="34" charset="0"/>
                <a:cs typeface="Calibri" pitchFamily="34" charset="0"/>
              </a:rPr>
              <a:t>Madde-4»</a:t>
            </a:r>
          </a:p>
          <a:p>
            <a:pPr algn="ctr">
              <a:spcAft>
                <a:spcPts val="0"/>
              </a:spcAft>
              <a:buClr>
                <a:srgbClr val="292929"/>
              </a:buClr>
              <a:defRPr/>
            </a:pPr>
            <a:r>
              <a:rPr lang="tr-TR" sz="1200" i="1" dirty="0" smtClean="0">
                <a:solidFill>
                  <a:srgbClr val="000000"/>
                </a:solidFill>
                <a:latin typeface="Calibri" pitchFamily="34" charset="0"/>
                <a:cs typeface="Calibri" pitchFamily="34" charset="0"/>
              </a:rPr>
              <a:t>«OSHA </a:t>
            </a:r>
            <a:r>
              <a:rPr lang="tr-TR" sz="1200" i="1" dirty="0">
                <a:solidFill>
                  <a:srgbClr val="000000"/>
                </a:solidFill>
                <a:latin typeface="Calibri" pitchFamily="34" charset="0"/>
                <a:cs typeface="Calibri" pitchFamily="34" charset="0"/>
              </a:rPr>
              <a:t>(AB İş Sağlığı Güvenliği Ajansı) (Saat/Gün</a:t>
            </a:r>
            <a:r>
              <a:rPr lang="tr-TR" sz="1200" i="1" dirty="0" smtClean="0">
                <a:solidFill>
                  <a:srgbClr val="000000"/>
                </a:solidFill>
                <a:latin typeface="Calibri" pitchFamily="34" charset="0"/>
                <a:cs typeface="Calibri" pitchFamily="34" charset="0"/>
              </a:rPr>
              <a:t>)»*</a:t>
            </a:r>
            <a:endParaRPr lang="tr-TR" sz="1200" i="1" dirty="0">
              <a:solidFill>
                <a:srgbClr val="000000"/>
              </a:solidFill>
              <a:latin typeface="Calibri" pitchFamily="34" charset="0"/>
              <a:cs typeface="Calibri" pitchFamily="34" charset="0"/>
            </a:endParaRPr>
          </a:p>
        </p:txBody>
      </p:sp>
      <p:sp>
        <p:nvSpPr>
          <p:cNvPr id="10" name="Dikdörtgen 9"/>
          <p:cNvSpPr/>
          <p:nvPr/>
        </p:nvSpPr>
        <p:spPr>
          <a:xfrm>
            <a:off x="657224" y="2238375"/>
            <a:ext cx="6029326" cy="466725"/>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52433064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0"/>
                                  </p:stCondLst>
                                  <p:childTnLst>
                                    <p:animEffect transition="out" filter="fade">
                                      <p:cBhvr>
                                        <p:cTn id="6" dur="500" tmFilter="0, 0; .2, .5; .8, .5; 1, 0"/>
                                        <p:tgtEl>
                                          <p:spTgt spid="37978"/>
                                        </p:tgtEl>
                                      </p:cBhvr>
                                    </p:animEffect>
                                    <p:animScale>
                                      <p:cBhvr>
                                        <p:cTn id="7" dur="250" autoRev="1" fill="hold"/>
                                        <p:tgtEl>
                                          <p:spTgt spid="3797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97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Freeform 2"/>
          <p:cNvSpPr>
            <a:spLocks/>
          </p:cNvSpPr>
          <p:nvPr/>
        </p:nvSpPr>
        <p:spPr bwMode="auto">
          <a:xfrm>
            <a:off x="412750" y="1546225"/>
            <a:ext cx="2244725" cy="3825875"/>
          </a:xfrm>
          <a:custGeom>
            <a:avLst/>
            <a:gdLst>
              <a:gd name="T0" fmla="*/ 0 w 1414"/>
              <a:gd name="T1" fmla="*/ 706 h 2410"/>
              <a:gd name="T2" fmla="*/ 409 w 1414"/>
              <a:gd name="T3" fmla="*/ 0 h 2410"/>
              <a:gd name="T4" fmla="*/ 1414 w 1414"/>
              <a:gd name="T5" fmla="*/ 2 h 2410"/>
              <a:gd name="T6" fmla="*/ 1411 w 1414"/>
              <a:gd name="T7" fmla="*/ 2410 h 2410"/>
              <a:gd name="T8" fmla="*/ 0 w 1414"/>
              <a:gd name="T9" fmla="*/ 706 h 2410"/>
              <a:gd name="T10" fmla="*/ 0 60000 65536"/>
              <a:gd name="T11" fmla="*/ 0 60000 65536"/>
              <a:gd name="T12" fmla="*/ 0 60000 65536"/>
              <a:gd name="T13" fmla="*/ 0 60000 65536"/>
              <a:gd name="T14" fmla="*/ 0 60000 65536"/>
              <a:gd name="T15" fmla="*/ 0 w 1414"/>
              <a:gd name="T16" fmla="*/ 0 h 2410"/>
              <a:gd name="T17" fmla="*/ 1414 w 1414"/>
              <a:gd name="T18" fmla="*/ 2410 h 2410"/>
            </a:gdLst>
            <a:ahLst/>
            <a:cxnLst>
              <a:cxn ang="T10">
                <a:pos x="T0" y="T1"/>
              </a:cxn>
              <a:cxn ang="T11">
                <a:pos x="T2" y="T3"/>
              </a:cxn>
              <a:cxn ang="T12">
                <a:pos x="T4" y="T5"/>
              </a:cxn>
              <a:cxn ang="T13">
                <a:pos x="T6" y="T7"/>
              </a:cxn>
              <a:cxn ang="T14">
                <a:pos x="T8" y="T9"/>
              </a:cxn>
            </a:cxnLst>
            <a:rect l="T15" t="T16" r="T17" b="T18"/>
            <a:pathLst>
              <a:path w="1414" h="2410">
                <a:moveTo>
                  <a:pt x="0" y="706"/>
                </a:moveTo>
                <a:lnTo>
                  <a:pt x="409" y="0"/>
                </a:lnTo>
                <a:lnTo>
                  <a:pt x="1414" y="2"/>
                </a:lnTo>
                <a:lnTo>
                  <a:pt x="1411" y="2410"/>
                </a:lnTo>
                <a:lnTo>
                  <a:pt x="0" y="706"/>
                </a:lnTo>
                <a:close/>
              </a:path>
            </a:pathLst>
          </a:custGeom>
          <a:solidFill>
            <a:srgbClr val="C0C0C0">
              <a:alpha val="50195"/>
            </a:srgbClr>
          </a:solidFill>
          <a:ln w="9525">
            <a:noFill/>
            <a:round/>
            <a:headEnd/>
            <a:tailEnd/>
          </a:ln>
        </p:spPr>
        <p:txBody>
          <a:bodyPr/>
          <a:lstStyle/>
          <a:p>
            <a:endParaRPr lang="tr-TR" dirty="0">
              <a:solidFill>
                <a:srgbClr val="000000"/>
              </a:solidFill>
            </a:endParaRPr>
          </a:p>
        </p:txBody>
      </p:sp>
      <p:sp>
        <p:nvSpPr>
          <p:cNvPr id="58456" name="Rectangle 11"/>
          <p:cNvSpPr>
            <a:spLocks noChangeArrowheads="1"/>
          </p:cNvSpPr>
          <p:nvPr/>
        </p:nvSpPr>
        <p:spPr bwMode="gray">
          <a:xfrm>
            <a:off x="2657475" y="1555750"/>
            <a:ext cx="6143625" cy="360363"/>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288000" tIns="0" rIns="0" bIns="0" anchor="ctr"/>
          <a:lstStyle/>
          <a:p>
            <a:pPr defTabSz="801688" eaLnBrk="0" hangingPunct="0">
              <a:defRPr/>
            </a:pPr>
            <a:r>
              <a:rPr lang="tr-TR" sz="2000" b="1" noProof="1">
                <a:solidFill>
                  <a:srgbClr val="FFFFFF"/>
                </a:solidFill>
                <a:effectLst>
                  <a:outerShdw blurRad="38100" dist="38100" dir="2700000" algn="tl">
                    <a:srgbClr val="000000">
                      <a:alpha val="43137"/>
                    </a:srgbClr>
                  </a:outerShdw>
                </a:effectLst>
                <a:latin typeface="Calibri" pitchFamily="34" charset="0"/>
                <a:cs typeface="Calibri" pitchFamily="34" charset="0"/>
              </a:rPr>
              <a:t>Konu; Fiziksel Risk Etmenleri</a:t>
            </a:r>
          </a:p>
        </p:txBody>
      </p:sp>
      <p:sp>
        <p:nvSpPr>
          <p:cNvPr id="58457" name="Rectangle 5"/>
          <p:cNvSpPr>
            <a:spLocks noChangeArrowheads="1"/>
          </p:cNvSpPr>
          <p:nvPr/>
        </p:nvSpPr>
        <p:spPr bwMode="gray">
          <a:xfrm>
            <a:off x="2657474" y="1922463"/>
            <a:ext cx="6143625" cy="3449637"/>
          </a:xfrm>
          <a:prstGeom prst="rect">
            <a:avLst/>
          </a:prstGeom>
          <a:solidFill>
            <a:schemeClr val="bg1"/>
          </a:solidFill>
          <a:ln w="12700">
            <a:solidFill>
              <a:srgbClr val="DDDDDD"/>
            </a:solidFill>
            <a:miter lim="800000"/>
            <a:headEnd/>
            <a:tailEnd/>
          </a:ln>
          <a:effectLst>
            <a:outerShdw dist="53882" dir="2700000" algn="ctr" rotWithShape="0">
              <a:srgbClr val="808080">
                <a:alpha val="50000"/>
              </a:srgbClr>
            </a:outerShdw>
          </a:effectLst>
        </p:spPr>
        <p:txBody>
          <a:bodyPr lIns="108000" tIns="108000" rIns="144000" bIns="72000"/>
          <a:lstStyle/>
          <a:p>
            <a:pPr>
              <a:spcAft>
                <a:spcPts val="0"/>
              </a:spcAft>
              <a:buClr>
                <a:srgbClr val="292929"/>
              </a:buClr>
              <a:defRPr/>
            </a:pPr>
            <a:r>
              <a:rPr lang="tr-TR" sz="2000" b="1" i="1" dirty="0" smtClean="0">
                <a:solidFill>
                  <a:srgbClr val="000000"/>
                </a:solidFill>
                <a:latin typeface="Calibri" pitchFamily="34" charset="0"/>
                <a:cs typeface="Calibri" pitchFamily="34" charset="0"/>
              </a:rPr>
              <a:t>49. İşyerindeki </a:t>
            </a:r>
            <a:r>
              <a:rPr lang="tr-TR" sz="2000" b="1" i="1" dirty="0">
                <a:solidFill>
                  <a:srgbClr val="000000"/>
                </a:solidFill>
                <a:latin typeface="Calibri" pitchFamily="34" charset="0"/>
                <a:cs typeface="Calibri" pitchFamily="34" charset="0"/>
              </a:rPr>
              <a:t>tehlikelerden korunmak yönünden en etkili yöntem aşağıdakilerden hangisidir?</a:t>
            </a:r>
          </a:p>
          <a:p>
            <a:pPr marL="914400" lvl="1" indent="-457200">
              <a:spcAft>
                <a:spcPts val="0"/>
              </a:spcAft>
              <a:buClr>
                <a:srgbClr val="292929"/>
              </a:buClr>
              <a:buFont typeface="+mj-lt"/>
              <a:buAutoNum type="alphaUcPeriod"/>
              <a:defRPr/>
            </a:pPr>
            <a:r>
              <a:rPr lang="tr-TR" sz="2000" i="1" dirty="0">
                <a:solidFill>
                  <a:srgbClr val="000000"/>
                </a:solidFill>
                <a:latin typeface="Calibri" pitchFamily="34" charset="0"/>
                <a:cs typeface="Calibri" pitchFamily="34" charset="0"/>
              </a:rPr>
              <a:t>Periyodik muayene</a:t>
            </a:r>
          </a:p>
          <a:p>
            <a:pPr marL="914400" lvl="1" indent="-457200">
              <a:spcAft>
                <a:spcPts val="0"/>
              </a:spcAft>
              <a:buClr>
                <a:srgbClr val="292929"/>
              </a:buClr>
              <a:buFont typeface="+mj-lt"/>
              <a:buAutoNum type="alphaUcPeriod"/>
              <a:defRPr/>
            </a:pPr>
            <a:r>
              <a:rPr lang="tr-TR" sz="2000" i="1" dirty="0">
                <a:solidFill>
                  <a:srgbClr val="000000"/>
                </a:solidFill>
                <a:latin typeface="Calibri" pitchFamily="34" charset="0"/>
                <a:cs typeface="Calibri" pitchFamily="34" charset="0"/>
              </a:rPr>
              <a:t>Kişisel koruyucular</a:t>
            </a:r>
          </a:p>
          <a:p>
            <a:pPr marL="914400" lvl="1" indent="-457200">
              <a:spcAft>
                <a:spcPts val="0"/>
              </a:spcAft>
              <a:buClr>
                <a:srgbClr val="292929"/>
              </a:buClr>
              <a:buFont typeface="+mj-lt"/>
              <a:buAutoNum type="alphaUcPeriod"/>
              <a:defRPr/>
            </a:pPr>
            <a:r>
              <a:rPr lang="tr-TR" sz="2000" i="1" dirty="0">
                <a:solidFill>
                  <a:srgbClr val="000000"/>
                </a:solidFill>
                <a:latin typeface="Calibri" pitchFamily="34" charset="0"/>
                <a:cs typeface="Calibri" pitchFamily="34" charset="0"/>
              </a:rPr>
              <a:t>İşe giriş muayenesi</a:t>
            </a:r>
          </a:p>
          <a:p>
            <a:pPr marL="914400" lvl="1" indent="-457200">
              <a:spcAft>
                <a:spcPts val="0"/>
              </a:spcAft>
              <a:buClr>
                <a:srgbClr val="292929"/>
              </a:buClr>
              <a:buFont typeface="+mj-lt"/>
              <a:buAutoNum type="alphaUcPeriod"/>
              <a:defRPr/>
            </a:pPr>
            <a:r>
              <a:rPr lang="tr-TR" sz="2000" b="1" i="1" dirty="0">
                <a:solidFill>
                  <a:srgbClr val="FF0000"/>
                </a:solidFill>
                <a:latin typeface="Calibri" pitchFamily="34" charset="0"/>
                <a:cs typeface="Calibri" pitchFamily="34" charset="0"/>
              </a:rPr>
              <a:t>Kaynakta </a:t>
            </a:r>
            <a:r>
              <a:rPr lang="tr-TR" sz="2000" b="1" i="1" dirty="0" smtClean="0">
                <a:solidFill>
                  <a:srgbClr val="FF0000"/>
                </a:solidFill>
                <a:latin typeface="Calibri" pitchFamily="34" charset="0"/>
                <a:cs typeface="Calibri" pitchFamily="34" charset="0"/>
              </a:rPr>
              <a:t>kontrol</a:t>
            </a:r>
          </a:p>
          <a:p>
            <a:pPr marL="914400" lvl="1" indent="-457200">
              <a:spcAft>
                <a:spcPts val="0"/>
              </a:spcAft>
              <a:buClr>
                <a:srgbClr val="292929"/>
              </a:buClr>
              <a:buFont typeface="+mj-lt"/>
              <a:buAutoNum type="alphaUcPeriod"/>
              <a:defRPr/>
            </a:pPr>
            <a:endParaRPr lang="tr-TR" sz="2000" b="1" i="1" dirty="0">
              <a:solidFill>
                <a:srgbClr val="FF0000"/>
              </a:solidFill>
              <a:latin typeface="Calibri" pitchFamily="34" charset="0"/>
              <a:cs typeface="Calibri" pitchFamily="34" charset="0"/>
            </a:endParaRPr>
          </a:p>
          <a:p>
            <a:pPr marL="914400" lvl="1" indent="-457200">
              <a:spcAft>
                <a:spcPts val="0"/>
              </a:spcAft>
              <a:buClr>
                <a:srgbClr val="292929"/>
              </a:buClr>
              <a:buFont typeface="+mj-lt"/>
              <a:buAutoNum type="alphaUcPeriod"/>
              <a:defRPr/>
            </a:pPr>
            <a:endParaRPr lang="tr-TR" sz="2000" b="1" i="1" dirty="0" smtClean="0">
              <a:solidFill>
                <a:srgbClr val="FF0000"/>
              </a:solidFill>
              <a:latin typeface="Calibri" pitchFamily="34" charset="0"/>
              <a:cs typeface="Calibri" pitchFamily="34" charset="0"/>
            </a:endParaRPr>
          </a:p>
          <a:p>
            <a:pPr lvl="1" algn="ctr">
              <a:spcAft>
                <a:spcPts val="0"/>
              </a:spcAft>
              <a:buClr>
                <a:srgbClr val="292929"/>
              </a:buClr>
              <a:defRPr/>
            </a:pPr>
            <a:r>
              <a:rPr lang="tr-TR" sz="2000" b="1" i="1" dirty="0" smtClean="0">
                <a:solidFill>
                  <a:srgbClr val="5A5A59"/>
                </a:solidFill>
                <a:latin typeface="Calibri" pitchFamily="34" charset="0"/>
                <a:cs typeface="Calibri" pitchFamily="34" charset="0"/>
              </a:rPr>
              <a:t>Not: Her tür korunmada en etkili koruma kaynakta korumadır!!!</a:t>
            </a:r>
            <a:endParaRPr lang="tr-TR" sz="2000" b="1" i="1" dirty="0">
              <a:solidFill>
                <a:srgbClr val="5A5A59"/>
              </a:solidFill>
              <a:latin typeface="Calibri" pitchFamily="34" charset="0"/>
              <a:cs typeface="Calibri" pitchFamily="34" charset="0"/>
            </a:endParaRPr>
          </a:p>
        </p:txBody>
      </p:sp>
      <p:sp>
        <p:nvSpPr>
          <p:cNvPr id="25605" name="Rectangle 12"/>
          <p:cNvSpPr>
            <a:spLocks noChangeArrowheads="1"/>
          </p:cNvSpPr>
          <p:nvPr/>
        </p:nvSpPr>
        <p:spPr bwMode="gray">
          <a:xfrm>
            <a:off x="300038" y="411163"/>
            <a:ext cx="8520112" cy="647700"/>
          </a:xfrm>
          <a:prstGeom prst="rect">
            <a:avLst/>
          </a:prstGeom>
          <a:noFill/>
          <a:ln w="9525">
            <a:noFill/>
            <a:miter lim="800000"/>
            <a:headEnd/>
            <a:tailEnd/>
          </a:ln>
        </p:spPr>
        <p:txBody>
          <a:bodyPr lIns="0" rIns="0"/>
          <a:lstStyle/>
          <a:p>
            <a:endParaRPr lang="tr-TR" sz="2000" b="1" noProof="1">
              <a:solidFill>
                <a:srgbClr val="000000"/>
              </a:solidFill>
            </a:endParaRPr>
          </a:p>
        </p:txBody>
      </p:sp>
      <p:grpSp>
        <p:nvGrpSpPr>
          <p:cNvPr id="2" name="Group 8"/>
          <p:cNvGrpSpPr>
            <a:grpSpLocks/>
          </p:cNvGrpSpPr>
          <p:nvPr/>
        </p:nvGrpSpPr>
        <p:grpSpPr bwMode="auto">
          <a:xfrm>
            <a:off x="323850" y="1555750"/>
            <a:ext cx="1482725" cy="1482725"/>
            <a:chOff x="1166" y="1342"/>
            <a:chExt cx="934" cy="934"/>
          </a:xfrm>
        </p:grpSpPr>
        <p:grpSp>
          <p:nvGrpSpPr>
            <p:cNvPr id="3" name="Group 9"/>
            <p:cNvGrpSpPr>
              <a:grpSpLocks/>
            </p:cNvGrpSpPr>
            <p:nvPr/>
          </p:nvGrpSpPr>
          <p:grpSpPr bwMode="auto">
            <a:xfrm>
              <a:off x="1166" y="1342"/>
              <a:ext cx="934" cy="934"/>
              <a:chOff x="1710" y="1035"/>
              <a:chExt cx="2316" cy="2316"/>
            </a:xfrm>
          </p:grpSpPr>
          <p:grpSp>
            <p:nvGrpSpPr>
              <p:cNvPr id="4" name="Group 10"/>
              <p:cNvGrpSpPr>
                <a:grpSpLocks/>
              </p:cNvGrpSpPr>
              <p:nvPr/>
            </p:nvGrpSpPr>
            <p:grpSpPr bwMode="auto">
              <a:xfrm rot="3600000">
                <a:off x="1710" y="1035"/>
                <a:ext cx="2316" cy="2316"/>
                <a:chOff x="1710" y="1035"/>
                <a:chExt cx="2316" cy="2316"/>
              </a:xfrm>
            </p:grpSpPr>
            <p:sp>
              <p:nvSpPr>
                <p:cNvPr id="25624" name="Freeform 11"/>
                <p:cNvSpPr>
                  <a:spLocks/>
                </p:cNvSpPr>
                <p:nvPr/>
              </p:nvSpPr>
              <p:spPr bwMode="gray">
                <a:xfrm>
                  <a:off x="2866" y="1599"/>
                  <a:ext cx="1160" cy="1752"/>
                </a:xfrm>
                <a:custGeom>
                  <a:avLst/>
                  <a:gdLst>
                    <a:gd name="T0" fmla="*/ 688 w 794"/>
                    <a:gd name="T1" fmla="*/ 9 h 1200"/>
                    <a:gd name="T2" fmla="*/ 602 w 794"/>
                    <a:gd name="T3" fmla="*/ 59 h 1200"/>
                    <a:gd name="T4" fmla="*/ 598 w 794"/>
                    <a:gd name="T5" fmla="*/ 57 h 1200"/>
                    <a:gd name="T6" fmla="*/ 592 w 794"/>
                    <a:gd name="T7" fmla="*/ 40 h 1200"/>
                    <a:gd name="T8" fmla="*/ 589 w 794"/>
                    <a:gd name="T9" fmla="*/ 19 h 1200"/>
                    <a:gd name="T10" fmla="*/ 548 w 794"/>
                    <a:gd name="T11" fmla="*/ 8 h 1200"/>
                    <a:gd name="T12" fmla="*/ 537 w 794"/>
                    <a:gd name="T13" fmla="*/ 49 h 1200"/>
                    <a:gd name="T14" fmla="*/ 553 w 794"/>
                    <a:gd name="T15" fmla="*/ 62 h 1200"/>
                    <a:gd name="T16" fmla="*/ 553 w 794"/>
                    <a:gd name="T17" fmla="*/ 62 h 1200"/>
                    <a:gd name="T18" fmla="*/ 565 w 794"/>
                    <a:gd name="T19" fmla="*/ 76 h 1200"/>
                    <a:gd name="T20" fmla="*/ 565 w 794"/>
                    <a:gd name="T21" fmla="*/ 80 h 1200"/>
                    <a:gd name="T22" fmla="*/ 477 w 794"/>
                    <a:gd name="T23" fmla="*/ 131 h 1200"/>
                    <a:gd name="T24" fmla="*/ 551 w 794"/>
                    <a:gd name="T25" fmla="*/ 406 h 1200"/>
                    <a:gd name="T26" fmla="*/ 477 w 794"/>
                    <a:gd name="T27" fmla="*/ 681 h 1200"/>
                    <a:gd name="T28" fmla="*/ 0 w 794"/>
                    <a:gd name="T29" fmla="*/ 957 h 1200"/>
                    <a:gd name="T30" fmla="*/ 0 w 794"/>
                    <a:gd name="T31" fmla="*/ 1047 h 1200"/>
                    <a:gd name="T32" fmla="*/ 0 w 794"/>
                    <a:gd name="T33" fmla="*/ 1058 h 1200"/>
                    <a:gd name="T34" fmla="*/ 4 w 794"/>
                    <a:gd name="T35" fmla="*/ 1060 h 1200"/>
                    <a:gd name="T36" fmla="*/ 22 w 794"/>
                    <a:gd name="T37" fmla="*/ 1056 h 1200"/>
                    <a:gd name="T38" fmla="*/ 22 w 794"/>
                    <a:gd name="T39" fmla="*/ 1056 h 1200"/>
                    <a:gd name="T40" fmla="*/ 42 w 794"/>
                    <a:gd name="T41" fmla="*/ 1049 h 1200"/>
                    <a:gd name="T42" fmla="*/ 71 w 794"/>
                    <a:gd name="T43" fmla="*/ 1079 h 1200"/>
                    <a:gd name="T44" fmla="*/ 42 w 794"/>
                    <a:gd name="T45" fmla="*/ 1110 h 1200"/>
                    <a:gd name="T46" fmla="*/ 22 w 794"/>
                    <a:gd name="T47" fmla="*/ 1102 h 1200"/>
                    <a:gd name="T48" fmla="*/ 4 w 794"/>
                    <a:gd name="T49" fmla="*/ 1099 h 1200"/>
                    <a:gd name="T50" fmla="*/ 0 w 794"/>
                    <a:gd name="T51" fmla="*/ 1101 h 1200"/>
                    <a:gd name="T52" fmla="*/ 0 w 794"/>
                    <a:gd name="T53" fmla="*/ 1108 h 1200"/>
                    <a:gd name="T54" fmla="*/ 0 w 794"/>
                    <a:gd name="T55" fmla="*/ 1200 h 1200"/>
                    <a:gd name="T56" fmla="*/ 688 w 794"/>
                    <a:gd name="T57" fmla="*/ 803 h 1200"/>
                    <a:gd name="T58" fmla="*/ 794 w 794"/>
                    <a:gd name="T59" fmla="*/ 406 h 1200"/>
                    <a:gd name="T60" fmla="*/ 688 w 794"/>
                    <a:gd name="T61" fmla="*/ 9 h 12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794"/>
                    <a:gd name="T94" fmla="*/ 0 h 1200"/>
                    <a:gd name="T95" fmla="*/ 794 w 794"/>
                    <a:gd name="T96" fmla="*/ 1200 h 120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794" h="1200">
                      <a:moveTo>
                        <a:pt x="688" y="9"/>
                      </a:moveTo>
                      <a:cubicBezTo>
                        <a:pt x="602" y="59"/>
                        <a:pt x="602" y="59"/>
                        <a:pt x="602" y="59"/>
                      </a:cubicBezTo>
                      <a:cubicBezTo>
                        <a:pt x="601" y="58"/>
                        <a:pt x="600" y="58"/>
                        <a:pt x="598" y="57"/>
                      </a:cubicBezTo>
                      <a:cubicBezTo>
                        <a:pt x="593" y="53"/>
                        <a:pt x="590" y="45"/>
                        <a:pt x="592" y="40"/>
                      </a:cubicBezTo>
                      <a:cubicBezTo>
                        <a:pt x="594" y="33"/>
                        <a:pt x="593" y="25"/>
                        <a:pt x="589" y="19"/>
                      </a:cubicBezTo>
                      <a:cubicBezTo>
                        <a:pt x="581" y="5"/>
                        <a:pt x="563" y="0"/>
                        <a:pt x="548" y="8"/>
                      </a:cubicBezTo>
                      <a:cubicBezTo>
                        <a:pt x="534" y="17"/>
                        <a:pt x="529" y="35"/>
                        <a:pt x="537" y="49"/>
                      </a:cubicBezTo>
                      <a:cubicBezTo>
                        <a:pt x="540" y="56"/>
                        <a:pt x="546" y="60"/>
                        <a:pt x="553" y="62"/>
                      </a:cubicBezTo>
                      <a:cubicBezTo>
                        <a:pt x="553" y="62"/>
                        <a:pt x="553" y="62"/>
                        <a:pt x="553" y="62"/>
                      </a:cubicBezTo>
                      <a:cubicBezTo>
                        <a:pt x="559" y="63"/>
                        <a:pt x="564" y="69"/>
                        <a:pt x="565" y="76"/>
                      </a:cubicBezTo>
                      <a:cubicBezTo>
                        <a:pt x="565" y="78"/>
                        <a:pt x="565" y="79"/>
                        <a:pt x="565" y="80"/>
                      </a:cubicBezTo>
                      <a:cubicBezTo>
                        <a:pt x="477" y="131"/>
                        <a:pt x="477" y="131"/>
                        <a:pt x="477" y="131"/>
                      </a:cubicBezTo>
                      <a:cubicBezTo>
                        <a:pt x="524" y="212"/>
                        <a:pt x="551" y="306"/>
                        <a:pt x="551" y="406"/>
                      </a:cubicBezTo>
                      <a:cubicBezTo>
                        <a:pt x="551" y="507"/>
                        <a:pt x="524" y="601"/>
                        <a:pt x="477" y="681"/>
                      </a:cubicBezTo>
                      <a:cubicBezTo>
                        <a:pt x="382" y="846"/>
                        <a:pt x="204" y="957"/>
                        <a:pt x="0" y="957"/>
                      </a:cubicBezTo>
                      <a:cubicBezTo>
                        <a:pt x="0" y="1047"/>
                        <a:pt x="0" y="1047"/>
                        <a:pt x="0" y="1047"/>
                      </a:cubicBezTo>
                      <a:cubicBezTo>
                        <a:pt x="0" y="1058"/>
                        <a:pt x="0" y="1058"/>
                        <a:pt x="0" y="1058"/>
                      </a:cubicBezTo>
                      <a:cubicBezTo>
                        <a:pt x="2" y="1058"/>
                        <a:pt x="3" y="1059"/>
                        <a:pt x="4" y="1060"/>
                      </a:cubicBezTo>
                      <a:cubicBezTo>
                        <a:pt x="10" y="1063"/>
                        <a:pt x="18" y="1061"/>
                        <a:pt x="22" y="1056"/>
                      </a:cubicBezTo>
                      <a:cubicBezTo>
                        <a:pt x="22" y="1056"/>
                        <a:pt x="22" y="1056"/>
                        <a:pt x="22" y="1056"/>
                      </a:cubicBezTo>
                      <a:cubicBezTo>
                        <a:pt x="27" y="1052"/>
                        <a:pt x="34" y="1049"/>
                        <a:pt x="42" y="1049"/>
                      </a:cubicBezTo>
                      <a:cubicBezTo>
                        <a:pt x="58" y="1049"/>
                        <a:pt x="71" y="1063"/>
                        <a:pt x="71" y="1079"/>
                      </a:cubicBezTo>
                      <a:cubicBezTo>
                        <a:pt x="71" y="1096"/>
                        <a:pt x="58" y="1110"/>
                        <a:pt x="42" y="1110"/>
                      </a:cubicBezTo>
                      <a:cubicBezTo>
                        <a:pt x="34" y="1110"/>
                        <a:pt x="27" y="1107"/>
                        <a:pt x="22" y="1102"/>
                      </a:cubicBezTo>
                      <a:cubicBezTo>
                        <a:pt x="18" y="1097"/>
                        <a:pt x="10" y="1096"/>
                        <a:pt x="4" y="1099"/>
                      </a:cubicBezTo>
                      <a:cubicBezTo>
                        <a:pt x="3" y="1099"/>
                        <a:pt x="2" y="1100"/>
                        <a:pt x="0" y="1101"/>
                      </a:cubicBezTo>
                      <a:cubicBezTo>
                        <a:pt x="0" y="1108"/>
                        <a:pt x="0" y="1108"/>
                        <a:pt x="0" y="1108"/>
                      </a:cubicBezTo>
                      <a:cubicBezTo>
                        <a:pt x="0" y="1200"/>
                        <a:pt x="0" y="1200"/>
                        <a:pt x="0" y="1200"/>
                      </a:cubicBezTo>
                      <a:cubicBezTo>
                        <a:pt x="294" y="1200"/>
                        <a:pt x="551" y="1040"/>
                        <a:pt x="688" y="803"/>
                      </a:cubicBezTo>
                      <a:cubicBezTo>
                        <a:pt x="755" y="686"/>
                        <a:pt x="794" y="551"/>
                        <a:pt x="794" y="406"/>
                      </a:cubicBezTo>
                      <a:cubicBezTo>
                        <a:pt x="794" y="262"/>
                        <a:pt x="755" y="126"/>
                        <a:pt x="688" y="9"/>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sp>
              <p:nvSpPr>
                <p:cNvPr id="25625" name="Freeform 12"/>
                <p:cNvSpPr>
                  <a:spLocks/>
                </p:cNvSpPr>
                <p:nvPr/>
              </p:nvSpPr>
              <p:spPr bwMode="gray">
                <a:xfrm>
                  <a:off x="1710" y="1612"/>
                  <a:ext cx="1262" cy="1739"/>
                </a:xfrm>
                <a:custGeom>
                  <a:avLst/>
                  <a:gdLst>
                    <a:gd name="T0" fmla="*/ 835 w 864"/>
                    <a:gd name="T1" fmla="*/ 1040 h 1191"/>
                    <a:gd name="T2" fmla="*/ 815 w 864"/>
                    <a:gd name="T3" fmla="*/ 1047 h 1191"/>
                    <a:gd name="T4" fmla="*/ 815 w 864"/>
                    <a:gd name="T5" fmla="*/ 1047 h 1191"/>
                    <a:gd name="T6" fmla="*/ 797 w 864"/>
                    <a:gd name="T7" fmla="*/ 1051 h 1191"/>
                    <a:gd name="T8" fmla="*/ 793 w 864"/>
                    <a:gd name="T9" fmla="*/ 1049 h 1191"/>
                    <a:gd name="T10" fmla="*/ 793 w 864"/>
                    <a:gd name="T11" fmla="*/ 1038 h 1191"/>
                    <a:gd name="T12" fmla="*/ 793 w 864"/>
                    <a:gd name="T13" fmla="*/ 948 h 1191"/>
                    <a:gd name="T14" fmla="*/ 317 w 864"/>
                    <a:gd name="T15" fmla="*/ 672 h 1191"/>
                    <a:gd name="T16" fmla="*/ 243 w 864"/>
                    <a:gd name="T17" fmla="*/ 397 h 1191"/>
                    <a:gd name="T18" fmla="*/ 317 w 864"/>
                    <a:gd name="T19" fmla="*/ 122 h 1191"/>
                    <a:gd name="T20" fmla="*/ 231 w 864"/>
                    <a:gd name="T21" fmla="*/ 73 h 1191"/>
                    <a:gd name="T22" fmla="*/ 228 w 864"/>
                    <a:gd name="T23" fmla="*/ 75 h 1191"/>
                    <a:gd name="T24" fmla="*/ 221 w 864"/>
                    <a:gd name="T25" fmla="*/ 92 h 1191"/>
                    <a:gd name="T26" fmla="*/ 221 w 864"/>
                    <a:gd name="T27" fmla="*/ 92 h 1191"/>
                    <a:gd name="T28" fmla="*/ 218 w 864"/>
                    <a:gd name="T29" fmla="*/ 113 h 1191"/>
                    <a:gd name="T30" fmla="*/ 177 w 864"/>
                    <a:gd name="T31" fmla="*/ 123 h 1191"/>
                    <a:gd name="T32" fmla="*/ 166 w 864"/>
                    <a:gd name="T33" fmla="*/ 82 h 1191"/>
                    <a:gd name="T34" fmla="*/ 182 w 864"/>
                    <a:gd name="T35" fmla="*/ 69 h 1191"/>
                    <a:gd name="T36" fmla="*/ 194 w 864"/>
                    <a:gd name="T37" fmla="*/ 55 h 1191"/>
                    <a:gd name="T38" fmla="*/ 194 w 864"/>
                    <a:gd name="T39" fmla="*/ 51 h 1191"/>
                    <a:gd name="T40" fmla="*/ 106 w 864"/>
                    <a:gd name="T41" fmla="*/ 0 h 1191"/>
                    <a:gd name="T42" fmla="*/ 0 w 864"/>
                    <a:gd name="T43" fmla="*/ 397 h 1191"/>
                    <a:gd name="T44" fmla="*/ 106 w 864"/>
                    <a:gd name="T45" fmla="*/ 794 h 1191"/>
                    <a:gd name="T46" fmla="*/ 793 w 864"/>
                    <a:gd name="T47" fmla="*/ 1191 h 1191"/>
                    <a:gd name="T48" fmla="*/ 793 w 864"/>
                    <a:gd name="T49" fmla="*/ 1099 h 1191"/>
                    <a:gd name="T50" fmla="*/ 793 w 864"/>
                    <a:gd name="T51" fmla="*/ 1092 h 1191"/>
                    <a:gd name="T52" fmla="*/ 797 w 864"/>
                    <a:gd name="T53" fmla="*/ 1090 h 1191"/>
                    <a:gd name="T54" fmla="*/ 815 w 864"/>
                    <a:gd name="T55" fmla="*/ 1093 h 1191"/>
                    <a:gd name="T56" fmla="*/ 835 w 864"/>
                    <a:gd name="T57" fmla="*/ 1101 h 1191"/>
                    <a:gd name="T58" fmla="*/ 864 w 864"/>
                    <a:gd name="T59" fmla="*/ 1070 h 1191"/>
                    <a:gd name="T60" fmla="*/ 835 w 864"/>
                    <a:gd name="T61" fmla="*/ 1040 h 119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64"/>
                    <a:gd name="T94" fmla="*/ 0 h 1191"/>
                    <a:gd name="T95" fmla="*/ 864 w 864"/>
                    <a:gd name="T96" fmla="*/ 1191 h 1191"/>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64" h="1191">
                      <a:moveTo>
                        <a:pt x="835" y="1040"/>
                      </a:moveTo>
                      <a:cubicBezTo>
                        <a:pt x="827" y="1040"/>
                        <a:pt x="820" y="1043"/>
                        <a:pt x="815" y="1047"/>
                      </a:cubicBezTo>
                      <a:cubicBezTo>
                        <a:pt x="815" y="1047"/>
                        <a:pt x="815" y="1047"/>
                        <a:pt x="815" y="1047"/>
                      </a:cubicBezTo>
                      <a:cubicBezTo>
                        <a:pt x="811" y="1052"/>
                        <a:pt x="803" y="1054"/>
                        <a:pt x="797" y="1051"/>
                      </a:cubicBezTo>
                      <a:cubicBezTo>
                        <a:pt x="796" y="1050"/>
                        <a:pt x="795" y="1049"/>
                        <a:pt x="793" y="1049"/>
                      </a:cubicBezTo>
                      <a:cubicBezTo>
                        <a:pt x="793" y="1038"/>
                        <a:pt x="793" y="1038"/>
                        <a:pt x="793" y="1038"/>
                      </a:cubicBezTo>
                      <a:cubicBezTo>
                        <a:pt x="793" y="948"/>
                        <a:pt x="793" y="948"/>
                        <a:pt x="793" y="948"/>
                      </a:cubicBezTo>
                      <a:cubicBezTo>
                        <a:pt x="590" y="948"/>
                        <a:pt x="412" y="837"/>
                        <a:pt x="317" y="672"/>
                      </a:cubicBezTo>
                      <a:cubicBezTo>
                        <a:pt x="270" y="592"/>
                        <a:pt x="243" y="498"/>
                        <a:pt x="243" y="397"/>
                      </a:cubicBezTo>
                      <a:cubicBezTo>
                        <a:pt x="243" y="297"/>
                        <a:pt x="270" y="203"/>
                        <a:pt x="317" y="122"/>
                      </a:cubicBezTo>
                      <a:cubicBezTo>
                        <a:pt x="231" y="73"/>
                        <a:pt x="231" y="73"/>
                        <a:pt x="231" y="73"/>
                      </a:cubicBezTo>
                      <a:cubicBezTo>
                        <a:pt x="230" y="73"/>
                        <a:pt x="229" y="74"/>
                        <a:pt x="228" y="75"/>
                      </a:cubicBezTo>
                      <a:cubicBezTo>
                        <a:pt x="222" y="79"/>
                        <a:pt x="219" y="86"/>
                        <a:pt x="221" y="92"/>
                      </a:cubicBezTo>
                      <a:cubicBezTo>
                        <a:pt x="221" y="92"/>
                        <a:pt x="221" y="92"/>
                        <a:pt x="221" y="92"/>
                      </a:cubicBezTo>
                      <a:cubicBezTo>
                        <a:pt x="223" y="99"/>
                        <a:pt x="222" y="106"/>
                        <a:pt x="218" y="113"/>
                      </a:cubicBezTo>
                      <a:cubicBezTo>
                        <a:pt x="210" y="127"/>
                        <a:pt x="192" y="131"/>
                        <a:pt x="177" y="123"/>
                      </a:cubicBezTo>
                      <a:cubicBezTo>
                        <a:pt x="163" y="115"/>
                        <a:pt x="158" y="96"/>
                        <a:pt x="166" y="82"/>
                      </a:cubicBezTo>
                      <a:cubicBezTo>
                        <a:pt x="169" y="76"/>
                        <a:pt x="175" y="71"/>
                        <a:pt x="182" y="69"/>
                      </a:cubicBezTo>
                      <a:cubicBezTo>
                        <a:pt x="188" y="68"/>
                        <a:pt x="193" y="62"/>
                        <a:pt x="194" y="55"/>
                      </a:cubicBezTo>
                      <a:cubicBezTo>
                        <a:pt x="194" y="54"/>
                        <a:pt x="194" y="52"/>
                        <a:pt x="194" y="51"/>
                      </a:cubicBezTo>
                      <a:cubicBezTo>
                        <a:pt x="106" y="0"/>
                        <a:pt x="106" y="0"/>
                        <a:pt x="106" y="0"/>
                      </a:cubicBezTo>
                      <a:cubicBezTo>
                        <a:pt x="38" y="117"/>
                        <a:pt x="0" y="253"/>
                        <a:pt x="0" y="397"/>
                      </a:cubicBezTo>
                      <a:cubicBezTo>
                        <a:pt x="0" y="542"/>
                        <a:pt x="38" y="677"/>
                        <a:pt x="106" y="794"/>
                      </a:cubicBezTo>
                      <a:cubicBezTo>
                        <a:pt x="243" y="1031"/>
                        <a:pt x="500" y="1191"/>
                        <a:pt x="793" y="1191"/>
                      </a:cubicBezTo>
                      <a:cubicBezTo>
                        <a:pt x="793" y="1099"/>
                        <a:pt x="793" y="1099"/>
                        <a:pt x="793" y="1099"/>
                      </a:cubicBezTo>
                      <a:cubicBezTo>
                        <a:pt x="793" y="1092"/>
                        <a:pt x="793" y="1092"/>
                        <a:pt x="793" y="1092"/>
                      </a:cubicBezTo>
                      <a:cubicBezTo>
                        <a:pt x="795" y="1091"/>
                        <a:pt x="796" y="1090"/>
                        <a:pt x="797" y="1090"/>
                      </a:cubicBezTo>
                      <a:cubicBezTo>
                        <a:pt x="803" y="1087"/>
                        <a:pt x="811" y="1088"/>
                        <a:pt x="815" y="1093"/>
                      </a:cubicBezTo>
                      <a:cubicBezTo>
                        <a:pt x="820" y="1098"/>
                        <a:pt x="827" y="1101"/>
                        <a:pt x="835" y="1101"/>
                      </a:cubicBezTo>
                      <a:cubicBezTo>
                        <a:pt x="851" y="1101"/>
                        <a:pt x="864" y="1087"/>
                        <a:pt x="864" y="1070"/>
                      </a:cubicBezTo>
                      <a:cubicBezTo>
                        <a:pt x="864" y="1054"/>
                        <a:pt x="851" y="1040"/>
                        <a:pt x="835" y="1040"/>
                      </a:cubicBezTo>
                      <a:close/>
                    </a:path>
                  </a:pathLst>
                </a:custGeom>
                <a:solidFill>
                  <a:srgbClr val="A90404"/>
                </a:solidFill>
                <a:ln w="12700">
                  <a:solidFill>
                    <a:srgbClr val="FFFFFF"/>
                  </a:solidFill>
                  <a:round/>
                  <a:headEnd/>
                  <a:tailEnd/>
                </a:ln>
              </p:spPr>
              <p:txBody>
                <a:bodyPr/>
                <a:lstStyle/>
                <a:p>
                  <a:endParaRPr lang="tr-TR" dirty="0">
                    <a:solidFill>
                      <a:srgbClr val="000000"/>
                    </a:solidFill>
                  </a:endParaRPr>
                </a:p>
              </p:txBody>
            </p:sp>
            <p:sp>
              <p:nvSpPr>
                <p:cNvPr id="25626" name="Freeform 13"/>
                <p:cNvSpPr>
                  <a:spLocks/>
                </p:cNvSpPr>
                <p:nvPr/>
              </p:nvSpPr>
              <p:spPr bwMode="gray">
                <a:xfrm>
                  <a:off x="1862" y="1035"/>
                  <a:ext cx="2010" cy="768"/>
                </a:xfrm>
                <a:custGeom>
                  <a:avLst/>
                  <a:gdLst>
                    <a:gd name="T0" fmla="*/ 1164 w 1375"/>
                    <a:gd name="T1" fmla="*/ 518 h 527"/>
                    <a:gd name="T2" fmla="*/ 1252 w 1375"/>
                    <a:gd name="T3" fmla="*/ 467 h 527"/>
                    <a:gd name="T4" fmla="*/ 1252 w 1375"/>
                    <a:gd name="T5" fmla="*/ 463 h 527"/>
                    <a:gd name="T6" fmla="*/ 1240 w 1375"/>
                    <a:gd name="T7" fmla="*/ 449 h 527"/>
                    <a:gd name="T8" fmla="*/ 1240 w 1375"/>
                    <a:gd name="T9" fmla="*/ 449 h 527"/>
                    <a:gd name="T10" fmla="*/ 1224 w 1375"/>
                    <a:gd name="T11" fmla="*/ 436 h 527"/>
                    <a:gd name="T12" fmla="*/ 1235 w 1375"/>
                    <a:gd name="T13" fmla="*/ 395 h 527"/>
                    <a:gd name="T14" fmla="*/ 1276 w 1375"/>
                    <a:gd name="T15" fmla="*/ 406 h 527"/>
                    <a:gd name="T16" fmla="*/ 1279 w 1375"/>
                    <a:gd name="T17" fmla="*/ 427 h 527"/>
                    <a:gd name="T18" fmla="*/ 1285 w 1375"/>
                    <a:gd name="T19" fmla="*/ 444 h 527"/>
                    <a:gd name="T20" fmla="*/ 1289 w 1375"/>
                    <a:gd name="T21" fmla="*/ 446 h 527"/>
                    <a:gd name="T22" fmla="*/ 1375 w 1375"/>
                    <a:gd name="T23" fmla="*/ 396 h 527"/>
                    <a:gd name="T24" fmla="*/ 687 w 1375"/>
                    <a:gd name="T25" fmla="*/ 0 h 527"/>
                    <a:gd name="T26" fmla="*/ 0 w 1375"/>
                    <a:gd name="T27" fmla="*/ 396 h 527"/>
                    <a:gd name="T28" fmla="*/ 88 w 1375"/>
                    <a:gd name="T29" fmla="*/ 447 h 527"/>
                    <a:gd name="T30" fmla="*/ 88 w 1375"/>
                    <a:gd name="T31" fmla="*/ 451 h 527"/>
                    <a:gd name="T32" fmla="*/ 76 w 1375"/>
                    <a:gd name="T33" fmla="*/ 465 h 527"/>
                    <a:gd name="T34" fmla="*/ 60 w 1375"/>
                    <a:gd name="T35" fmla="*/ 478 h 527"/>
                    <a:gd name="T36" fmla="*/ 71 w 1375"/>
                    <a:gd name="T37" fmla="*/ 519 h 527"/>
                    <a:gd name="T38" fmla="*/ 112 w 1375"/>
                    <a:gd name="T39" fmla="*/ 509 h 527"/>
                    <a:gd name="T40" fmla="*/ 115 w 1375"/>
                    <a:gd name="T41" fmla="*/ 488 h 527"/>
                    <a:gd name="T42" fmla="*/ 115 w 1375"/>
                    <a:gd name="T43" fmla="*/ 488 h 527"/>
                    <a:gd name="T44" fmla="*/ 122 w 1375"/>
                    <a:gd name="T45" fmla="*/ 471 h 527"/>
                    <a:gd name="T46" fmla="*/ 125 w 1375"/>
                    <a:gd name="T47" fmla="*/ 469 h 527"/>
                    <a:gd name="T48" fmla="*/ 211 w 1375"/>
                    <a:gd name="T49" fmla="*/ 518 h 527"/>
                    <a:gd name="T50" fmla="*/ 687 w 1375"/>
                    <a:gd name="T51" fmla="*/ 243 h 527"/>
                    <a:gd name="T52" fmla="*/ 1164 w 1375"/>
                    <a:gd name="T53" fmla="*/ 518 h 52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375"/>
                    <a:gd name="T82" fmla="*/ 0 h 527"/>
                    <a:gd name="T83" fmla="*/ 1375 w 1375"/>
                    <a:gd name="T84" fmla="*/ 527 h 52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375" h="527">
                      <a:moveTo>
                        <a:pt x="1164" y="518"/>
                      </a:moveTo>
                      <a:cubicBezTo>
                        <a:pt x="1252" y="467"/>
                        <a:pt x="1252" y="467"/>
                        <a:pt x="1252" y="467"/>
                      </a:cubicBezTo>
                      <a:cubicBezTo>
                        <a:pt x="1252" y="466"/>
                        <a:pt x="1252" y="465"/>
                        <a:pt x="1252" y="463"/>
                      </a:cubicBezTo>
                      <a:cubicBezTo>
                        <a:pt x="1251" y="456"/>
                        <a:pt x="1246" y="450"/>
                        <a:pt x="1240" y="449"/>
                      </a:cubicBezTo>
                      <a:cubicBezTo>
                        <a:pt x="1240" y="449"/>
                        <a:pt x="1240" y="449"/>
                        <a:pt x="1240" y="449"/>
                      </a:cubicBezTo>
                      <a:cubicBezTo>
                        <a:pt x="1233" y="447"/>
                        <a:pt x="1227" y="443"/>
                        <a:pt x="1224" y="436"/>
                      </a:cubicBezTo>
                      <a:cubicBezTo>
                        <a:pt x="1216" y="422"/>
                        <a:pt x="1221" y="404"/>
                        <a:pt x="1235" y="395"/>
                      </a:cubicBezTo>
                      <a:cubicBezTo>
                        <a:pt x="1250" y="387"/>
                        <a:pt x="1268" y="392"/>
                        <a:pt x="1276" y="406"/>
                      </a:cubicBezTo>
                      <a:cubicBezTo>
                        <a:pt x="1280" y="412"/>
                        <a:pt x="1281" y="420"/>
                        <a:pt x="1279" y="427"/>
                      </a:cubicBezTo>
                      <a:cubicBezTo>
                        <a:pt x="1277" y="432"/>
                        <a:pt x="1280" y="440"/>
                        <a:pt x="1285" y="444"/>
                      </a:cubicBezTo>
                      <a:cubicBezTo>
                        <a:pt x="1287" y="445"/>
                        <a:pt x="1288" y="445"/>
                        <a:pt x="1289" y="446"/>
                      </a:cubicBezTo>
                      <a:cubicBezTo>
                        <a:pt x="1375" y="396"/>
                        <a:pt x="1375" y="396"/>
                        <a:pt x="1375" y="396"/>
                      </a:cubicBezTo>
                      <a:cubicBezTo>
                        <a:pt x="1238" y="159"/>
                        <a:pt x="981" y="0"/>
                        <a:pt x="687" y="0"/>
                      </a:cubicBezTo>
                      <a:cubicBezTo>
                        <a:pt x="394" y="0"/>
                        <a:pt x="137" y="159"/>
                        <a:pt x="0" y="396"/>
                      </a:cubicBezTo>
                      <a:cubicBezTo>
                        <a:pt x="88" y="447"/>
                        <a:pt x="88" y="447"/>
                        <a:pt x="88" y="447"/>
                      </a:cubicBezTo>
                      <a:cubicBezTo>
                        <a:pt x="88" y="448"/>
                        <a:pt x="88" y="450"/>
                        <a:pt x="88" y="451"/>
                      </a:cubicBezTo>
                      <a:cubicBezTo>
                        <a:pt x="87" y="458"/>
                        <a:pt x="82" y="464"/>
                        <a:pt x="76" y="465"/>
                      </a:cubicBezTo>
                      <a:cubicBezTo>
                        <a:pt x="69" y="467"/>
                        <a:pt x="63" y="472"/>
                        <a:pt x="60" y="478"/>
                      </a:cubicBezTo>
                      <a:cubicBezTo>
                        <a:pt x="52" y="492"/>
                        <a:pt x="57" y="511"/>
                        <a:pt x="71" y="519"/>
                      </a:cubicBezTo>
                      <a:cubicBezTo>
                        <a:pt x="86" y="527"/>
                        <a:pt x="104" y="523"/>
                        <a:pt x="112" y="509"/>
                      </a:cubicBezTo>
                      <a:cubicBezTo>
                        <a:pt x="116" y="502"/>
                        <a:pt x="117" y="495"/>
                        <a:pt x="115" y="488"/>
                      </a:cubicBezTo>
                      <a:cubicBezTo>
                        <a:pt x="115" y="488"/>
                        <a:pt x="115" y="488"/>
                        <a:pt x="115" y="488"/>
                      </a:cubicBezTo>
                      <a:cubicBezTo>
                        <a:pt x="113" y="482"/>
                        <a:pt x="116" y="475"/>
                        <a:pt x="122" y="471"/>
                      </a:cubicBezTo>
                      <a:cubicBezTo>
                        <a:pt x="123" y="470"/>
                        <a:pt x="124" y="469"/>
                        <a:pt x="125" y="469"/>
                      </a:cubicBezTo>
                      <a:cubicBezTo>
                        <a:pt x="211" y="518"/>
                        <a:pt x="211" y="518"/>
                        <a:pt x="211" y="518"/>
                      </a:cubicBezTo>
                      <a:cubicBezTo>
                        <a:pt x="306" y="354"/>
                        <a:pt x="484" y="243"/>
                        <a:pt x="687" y="243"/>
                      </a:cubicBezTo>
                      <a:cubicBezTo>
                        <a:pt x="891" y="243"/>
                        <a:pt x="1069" y="354"/>
                        <a:pt x="1164" y="518"/>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grpSp>
          <p:grpSp>
            <p:nvGrpSpPr>
              <p:cNvPr id="5" name="Group 14"/>
              <p:cNvGrpSpPr>
                <a:grpSpLocks/>
              </p:cNvGrpSpPr>
              <p:nvPr/>
            </p:nvGrpSpPr>
            <p:grpSpPr bwMode="auto">
              <a:xfrm rot="7200000">
                <a:off x="2059" y="1386"/>
                <a:ext cx="1616" cy="1614"/>
                <a:chOff x="2060" y="1387"/>
                <a:chExt cx="1616" cy="1614"/>
              </a:xfrm>
            </p:grpSpPr>
            <p:sp>
              <p:nvSpPr>
                <p:cNvPr id="25621" name="Freeform 15"/>
                <p:cNvSpPr>
                  <a:spLocks/>
                </p:cNvSpPr>
                <p:nvPr/>
              </p:nvSpPr>
              <p:spPr bwMode="gray">
                <a:xfrm>
                  <a:off x="2060" y="1387"/>
                  <a:ext cx="808" cy="1225"/>
                </a:xfrm>
                <a:custGeom>
                  <a:avLst/>
                  <a:gdLst>
                    <a:gd name="T0" fmla="*/ 550 w 550"/>
                    <a:gd name="T1" fmla="*/ 132 h 836"/>
                    <a:gd name="T2" fmla="*/ 547 w 550"/>
                    <a:gd name="T3" fmla="*/ 130 h 836"/>
                    <a:gd name="T4" fmla="*/ 529 w 550"/>
                    <a:gd name="T5" fmla="*/ 133 h 836"/>
                    <a:gd name="T6" fmla="*/ 529 w 550"/>
                    <a:gd name="T7" fmla="*/ 133 h 836"/>
                    <a:gd name="T8" fmla="*/ 509 w 550"/>
                    <a:gd name="T9" fmla="*/ 141 h 836"/>
                    <a:gd name="T10" fmla="*/ 480 w 550"/>
                    <a:gd name="T11" fmla="*/ 111 h 836"/>
                    <a:gd name="T12" fmla="*/ 509 w 550"/>
                    <a:gd name="T13" fmla="*/ 80 h 836"/>
                    <a:gd name="T14" fmla="*/ 529 w 550"/>
                    <a:gd name="T15" fmla="*/ 88 h 836"/>
                    <a:gd name="T16" fmla="*/ 547 w 550"/>
                    <a:gd name="T17" fmla="*/ 91 h 836"/>
                    <a:gd name="T18" fmla="*/ 550 w 550"/>
                    <a:gd name="T19" fmla="*/ 89 h 836"/>
                    <a:gd name="T20" fmla="*/ 550 w 550"/>
                    <a:gd name="T21" fmla="*/ 82 h 836"/>
                    <a:gd name="T22" fmla="*/ 550 w 550"/>
                    <a:gd name="T23" fmla="*/ 0 h 836"/>
                    <a:gd name="T24" fmla="*/ 0 w 550"/>
                    <a:gd name="T25" fmla="*/ 550 h 836"/>
                    <a:gd name="T26" fmla="*/ 74 w 550"/>
                    <a:gd name="T27" fmla="*/ 825 h 836"/>
                    <a:gd name="T28" fmla="*/ 153 w 550"/>
                    <a:gd name="T29" fmla="*/ 780 h 836"/>
                    <a:gd name="T30" fmla="*/ 158 w 550"/>
                    <a:gd name="T31" fmla="*/ 796 h 836"/>
                    <a:gd name="T32" fmla="*/ 161 w 550"/>
                    <a:gd name="T33" fmla="*/ 817 h 836"/>
                    <a:gd name="T34" fmla="*/ 202 w 550"/>
                    <a:gd name="T35" fmla="*/ 827 h 836"/>
                    <a:gd name="T36" fmla="*/ 214 w 550"/>
                    <a:gd name="T37" fmla="*/ 786 h 836"/>
                    <a:gd name="T38" fmla="*/ 198 w 550"/>
                    <a:gd name="T39" fmla="*/ 773 h 836"/>
                    <a:gd name="T40" fmla="*/ 198 w 550"/>
                    <a:gd name="T41" fmla="*/ 773 h 836"/>
                    <a:gd name="T42" fmla="*/ 186 w 550"/>
                    <a:gd name="T43" fmla="*/ 761 h 836"/>
                    <a:gd name="T44" fmla="*/ 266 w 550"/>
                    <a:gd name="T45" fmla="*/ 714 h 836"/>
                    <a:gd name="T46" fmla="*/ 222 w 550"/>
                    <a:gd name="T47" fmla="*/ 550 h 836"/>
                    <a:gd name="T48" fmla="*/ 550 w 550"/>
                    <a:gd name="T49" fmla="*/ 222 h 836"/>
                    <a:gd name="T50" fmla="*/ 550 w 550"/>
                    <a:gd name="T51" fmla="*/ 143 h 836"/>
                    <a:gd name="T52" fmla="*/ 550 w 550"/>
                    <a:gd name="T53" fmla="*/ 132 h 8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50"/>
                    <a:gd name="T82" fmla="*/ 0 h 836"/>
                    <a:gd name="T83" fmla="*/ 550 w 550"/>
                    <a:gd name="T84" fmla="*/ 836 h 8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50" h="836">
                      <a:moveTo>
                        <a:pt x="550" y="132"/>
                      </a:moveTo>
                      <a:cubicBezTo>
                        <a:pt x="549" y="131"/>
                        <a:pt x="548" y="131"/>
                        <a:pt x="547" y="130"/>
                      </a:cubicBezTo>
                      <a:cubicBezTo>
                        <a:pt x="540" y="127"/>
                        <a:pt x="533" y="129"/>
                        <a:pt x="529" y="133"/>
                      </a:cubicBezTo>
                      <a:cubicBezTo>
                        <a:pt x="529" y="133"/>
                        <a:pt x="529" y="133"/>
                        <a:pt x="529" y="133"/>
                      </a:cubicBezTo>
                      <a:cubicBezTo>
                        <a:pt x="523" y="138"/>
                        <a:pt x="517" y="141"/>
                        <a:pt x="509" y="141"/>
                      </a:cubicBezTo>
                      <a:cubicBezTo>
                        <a:pt x="493" y="141"/>
                        <a:pt x="480" y="127"/>
                        <a:pt x="480" y="111"/>
                      </a:cubicBezTo>
                      <a:cubicBezTo>
                        <a:pt x="480" y="94"/>
                        <a:pt x="493" y="80"/>
                        <a:pt x="509" y="80"/>
                      </a:cubicBezTo>
                      <a:cubicBezTo>
                        <a:pt x="517" y="80"/>
                        <a:pt x="524" y="83"/>
                        <a:pt x="529" y="88"/>
                      </a:cubicBezTo>
                      <a:cubicBezTo>
                        <a:pt x="533" y="93"/>
                        <a:pt x="540" y="94"/>
                        <a:pt x="547" y="91"/>
                      </a:cubicBezTo>
                      <a:cubicBezTo>
                        <a:pt x="548" y="91"/>
                        <a:pt x="549" y="90"/>
                        <a:pt x="550" y="89"/>
                      </a:cubicBezTo>
                      <a:cubicBezTo>
                        <a:pt x="550" y="82"/>
                        <a:pt x="550" y="82"/>
                        <a:pt x="550" y="82"/>
                      </a:cubicBezTo>
                      <a:cubicBezTo>
                        <a:pt x="550" y="0"/>
                        <a:pt x="550" y="0"/>
                        <a:pt x="550" y="0"/>
                      </a:cubicBezTo>
                      <a:cubicBezTo>
                        <a:pt x="246" y="0"/>
                        <a:pt x="0" y="246"/>
                        <a:pt x="0" y="550"/>
                      </a:cubicBezTo>
                      <a:cubicBezTo>
                        <a:pt x="0" y="651"/>
                        <a:pt x="27" y="745"/>
                        <a:pt x="74" y="825"/>
                      </a:cubicBezTo>
                      <a:cubicBezTo>
                        <a:pt x="153" y="780"/>
                        <a:pt x="153" y="780"/>
                        <a:pt x="153" y="780"/>
                      </a:cubicBezTo>
                      <a:cubicBezTo>
                        <a:pt x="158" y="784"/>
                        <a:pt x="160" y="791"/>
                        <a:pt x="158" y="796"/>
                      </a:cubicBezTo>
                      <a:cubicBezTo>
                        <a:pt x="157" y="803"/>
                        <a:pt x="158" y="810"/>
                        <a:pt x="161" y="817"/>
                      </a:cubicBezTo>
                      <a:cubicBezTo>
                        <a:pt x="170" y="831"/>
                        <a:pt x="188" y="836"/>
                        <a:pt x="202" y="827"/>
                      </a:cubicBezTo>
                      <a:cubicBezTo>
                        <a:pt x="217" y="819"/>
                        <a:pt x="222" y="801"/>
                        <a:pt x="214" y="786"/>
                      </a:cubicBezTo>
                      <a:cubicBezTo>
                        <a:pt x="210" y="780"/>
                        <a:pt x="204" y="776"/>
                        <a:pt x="198" y="773"/>
                      </a:cubicBezTo>
                      <a:cubicBezTo>
                        <a:pt x="198" y="773"/>
                        <a:pt x="198" y="773"/>
                        <a:pt x="198" y="773"/>
                      </a:cubicBezTo>
                      <a:cubicBezTo>
                        <a:pt x="192" y="772"/>
                        <a:pt x="187" y="767"/>
                        <a:pt x="186" y="761"/>
                      </a:cubicBezTo>
                      <a:cubicBezTo>
                        <a:pt x="266" y="714"/>
                        <a:pt x="266" y="714"/>
                        <a:pt x="266" y="714"/>
                      </a:cubicBezTo>
                      <a:cubicBezTo>
                        <a:pt x="238" y="666"/>
                        <a:pt x="222" y="610"/>
                        <a:pt x="222" y="550"/>
                      </a:cubicBezTo>
                      <a:cubicBezTo>
                        <a:pt x="222" y="369"/>
                        <a:pt x="369" y="222"/>
                        <a:pt x="550" y="222"/>
                      </a:cubicBezTo>
                      <a:cubicBezTo>
                        <a:pt x="550" y="143"/>
                        <a:pt x="550" y="143"/>
                        <a:pt x="550" y="143"/>
                      </a:cubicBezTo>
                      <a:lnTo>
                        <a:pt x="550" y="132"/>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2" name="Freeform 16"/>
                <p:cNvSpPr>
                  <a:spLocks/>
                </p:cNvSpPr>
                <p:nvPr/>
              </p:nvSpPr>
              <p:spPr bwMode="gray">
                <a:xfrm>
                  <a:off x="2764" y="1387"/>
                  <a:ext cx="912" cy="1210"/>
                </a:xfrm>
                <a:custGeom>
                  <a:avLst/>
                  <a:gdLst>
                    <a:gd name="T0" fmla="*/ 70 w 621"/>
                    <a:gd name="T1" fmla="*/ 0 h 826"/>
                    <a:gd name="T2" fmla="*/ 70 w 621"/>
                    <a:gd name="T3" fmla="*/ 82 h 826"/>
                    <a:gd name="T4" fmla="*/ 70 w 621"/>
                    <a:gd name="T5" fmla="*/ 89 h 826"/>
                    <a:gd name="T6" fmla="*/ 67 w 621"/>
                    <a:gd name="T7" fmla="*/ 91 h 826"/>
                    <a:gd name="T8" fmla="*/ 49 w 621"/>
                    <a:gd name="T9" fmla="*/ 88 h 826"/>
                    <a:gd name="T10" fmla="*/ 29 w 621"/>
                    <a:gd name="T11" fmla="*/ 80 h 826"/>
                    <a:gd name="T12" fmla="*/ 0 w 621"/>
                    <a:gd name="T13" fmla="*/ 111 h 826"/>
                    <a:gd name="T14" fmla="*/ 29 w 621"/>
                    <a:gd name="T15" fmla="*/ 141 h 826"/>
                    <a:gd name="T16" fmla="*/ 49 w 621"/>
                    <a:gd name="T17" fmla="*/ 133 h 826"/>
                    <a:gd name="T18" fmla="*/ 49 w 621"/>
                    <a:gd name="T19" fmla="*/ 133 h 826"/>
                    <a:gd name="T20" fmla="*/ 67 w 621"/>
                    <a:gd name="T21" fmla="*/ 130 h 826"/>
                    <a:gd name="T22" fmla="*/ 70 w 621"/>
                    <a:gd name="T23" fmla="*/ 132 h 826"/>
                    <a:gd name="T24" fmla="*/ 70 w 621"/>
                    <a:gd name="T25" fmla="*/ 143 h 826"/>
                    <a:gd name="T26" fmla="*/ 70 w 621"/>
                    <a:gd name="T27" fmla="*/ 222 h 826"/>
                    <a:gd name="T28" fmla="*/ 70 w 621"/>
                    <a:gd name="T29" fmla="*/ 222 h 826"/>
                    <a:gd name="T30" fmla="*/ 398 w 621"/>
                    <a:gd name="T31" fmla="*/ 550 h 826"/>
                    <a:gd name="T32" fmla="*/ 354 w 621"/>
                    <a:gd name="T33" fmla="*/ 714 h 826"/>
                    <a:gd name="T34" fmla="*/ 433 w 621"/>
                    <a:gd name="T35" fmla="*/ 759 h 826"/>
                    <a:gd name="T36" fmla="*/ 436 w 621"/>
                    <a:gd name="T37" fmla="*/ 758 h 826"/>
                    <a:gd name="T38" fmla="*/ 443 w 621"/>
                    <a:gd name="T39" fmla="*/ 740 h 826"/>
                    <a:gd name="T40" fmla="*/ 443 w 621"/>
                    <a:gd name="T41" fmla="*/ 740 h 826"/>
                    <a:gd name="T42" fmla="*/ 446 w 621"/>
                    <a:gd name="T43" fmla="*/ 720 h 826"/>
                    <a:gd name="T44" fmla="*/ 487 w 621"/>
                    <a:gd name="T45" fmla="*/ 709 h 826"/>
                    <a:gd name="T46" fmla="*/ 498 w 621"/>
                    <a:gd name="T47" fmla="*/ 750 h 826"/>
                    <a:gd name="T48" fmla="*/ 482 w 621"/>
                    <a:gd name="T49" fmla="*/ 763 h 826"/>
                    <a:gd name="T50" fmla="*/ 470 w 621"/>
                    <a:gd name="T51" fmla="*/ 777 h 826"/>
                    <a:gd name="T52" fmla="*/ 470 w 621"/>
                    <a:gd name="T53" fmla="*/ 781 h 826"/>
                    <a:gd name="T54" fmla="*/ 547 w 621"/>
                    <a:gd name="T55" fmla="*/ 826 h 826"/>
                    <a:gd name="T56" fmla="*/ 621 w 621"/>
                    <a:gd name="T57" fmla="*/ 550 h 826"/>
                    <a:gd name="T58" fmla="*/ 70 w 621"/>
                    <a:gd name="T59" fmla="*/ 0 h 8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21"/>
                    <a:gd name="T91" fmla="*/ 0 h 826"/>
                    <a:gd name="T92" fmla="*/ 621 w 621"/>
                    <a:gd name="T93" fmla="*/ 826 h 82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21" h="826">
                      <a:moveTo>
                        <a:pt x="70" y="0"/>
                      </a:moveTo>
                      <a:cubicBezTo>
                        <a:pt x="70" y="82"/>
                        <a:pt x="70" y="82"/>
                        <a:pt x="70" y="82"/>
                      </a:cubicBezTo>
                      <a:cubicBezTo>
                        <a:pt x="70" y="89"/>
                        <a:pt x="70" y="89"/>
                        <a:pt x="70" y="89"/>
                      </a:cubicBezTo>
                      <a:cubicBezTo>
                        <a:pt x="69" y="90"/>
                        <a:pt x="68" y="91"/>
                        <a:pt x="67" y="91"/>
                      </a:cubicBezTo>
                      <a:cubicBezTo>
                        <a:pt x="60" y="94"/>
                        <a:pt x="53" y="93"/>
                        <a:pt x="49" y="88"/>
                      </a:cubicBezTo>
                      <a:cubicBezTo>
                        <a:pt x="44" y="83"/>
                        <a:pt x="37" y="80"/>
                        <a:pt x="29" y="80"/>
                      </a:cubicBezTo>
                      <a:cubicBezTo>
                        <a:pt x="13" y="80"/>
                        <a:pt x="0" y="94"/>
                        <a:pt x="0" y="111"/>
                      </a:cubicBezTo>
                      <a:cubicBezTo>
                        <a:pt x="0" y="127"/>
                        <a:pt x="13" y="141"/>
                        <a:pt x="29" y="141"/>
                      </a:cubicBezTo>
                      <a:cubicBezTo>
                        <a:pt x="37" y="141"/>
                        <a:pt x="43" y="138"/>
                        <a:pt x="49" y="133"/>
                      </a:cubicBezTo>
                      <a:cubicBezTo>
                        <a:pt x="49" y="133"/>
                        <a:pt x="49" y="133"/>
                        <a:pt x="49" y="133"/>
                      </a:cubicBezTo>
                      <a:cubicBezTo>
                        <a:pt x="53" y="129"/>
                        <a:pt x="60" y="127"/>
                        <a:pt x="67" y="130"/>
                      </a:cubicBezTo>
                      <a:cubicBezTo>
                        <a:pt x="68" y="131"/>
                        <a:pt x="69" y="131"/>
                        <a:pt x="70" y="132"/>
                      </a:cubicBezTo>
                      <a:cubicBezTo>
                        <a:pt x="70" y="143"/>
                        <a:pt x="70" y="143"/>
                        <a:pt x="70" y="143"/>
                      </a:cubicBezTo>
                      <a:cubicBezTo>
                        <a:pt x="70" y="222"/>
                        <a:pt x="70" y="222"/>
                        <a:pt x="70" y="222"/>
                      </a:cubicBezTo>
                      <a:cubicBezTo>
                        <a:pt x="70" y="222"/>
                        <a:pt x="70" y="222"/>
                        <a:pt x="70" y="222"/>
                      </a:cubicBezTo>
                      <a:cubicBezTo>
                        <a:pt x="252" y="222"/>
                        <a:pt x="398" y="369"/>
                        <a:pt x="398" y="550"/>
                      </a:cubicBezTo>
                      <a:cubicBezTo>
                        <a:pt x="398" y="610"/>
                        <a:pt x="382" y="666"/>
                        <a:pt x="354" y="714"/>
                      </a:cubicBezTo>
                      <a:cubicBezTo>
                        <a:pt x="433" y="759"/>
                        <a:pt x="433" y="759"/>
                        <a:pt x="433" y="759"/>
                      </a:cubicBezTo>
                      <a:cubicBezTo>
                        <a:pt x="434" y="759"/>
                        <a:pt x="435" y="758"/>
                        <a:pt x="436" y="758"/>
                      </a:cubicBezTo>
                      <a:cubicBezTo>
                        <a:pt x="442" y="753"/>
                        <a:pt x="445" y="746"/>
                        <a:pt x="443" y="740"/>
                      </a:cubicBezTo>
                      <a:cubicBezTo>
                        <a:pt x="443" y="740"/>
                        <a:pt x="443" y="740"/>
                        <a:pt x="443" y="740"/>
                      </a:cubicBezTo>
                      <a:cubicBezTo>
                        <a:pt x="441" y="733"/>
                        <a:pt x="442" y="726"/>
                        <a:pt x="446" y="720"/>
                      </a:cubicBezTo>
                      <a:cubicBezTo>
                        <a:pt x="454" y="705"/>
                        <a:pt x="472" y="701"/>
                        <a:pt x="487" y="709"/>
                      </a:cubicBezTo>
                      <a:cubicBezTo>
                        <a:pt x="501" y="717"/>
                        <a:pt x="506" y="736"/>
                        <a:pt x="498" y="750"/>
                      </a:cubicBezTo>
                      <a:cubicBezTo>
                        <a:pt x="494" y="756"/>
                        <a:pt x="489" y="761"/>
                        <a:pt x="482" y="763"/>
                      </a:cubicBezTo>
                      <a:cubicBezTo>
                        <a:pt x="476" y="764"/>
                        <a:pt x="471" y="770"/>
                        <a:pt x="470" y="777"/>
                      </a:cubicBezTo>
                      <a:cubicBezTo>
                        <a:pt x="470" y="778"/>
                        <a:pt x="470" y="780"/>
                        <a:pt x="470" y="781"/>
                      </a:cubicBezTo>
                      <a:cubicBezTo>
                        <a:pt x="547" y="826"/>
                        <a:pt x="547" y="826"/>
                        <a:pt x="547" y="826"/>
                      </a:cubicBezTo>
                      <a:cubicBezTo>
                        <a:pt x="594" y="745"/>
                        <a:pt x="621" y="651"/>
                        <a:pt x="621" y="550"/>
                      </a:cubicBezTo>
                      <a:cubicBezTo>
                        <a:pt x="621" y="246"/>
                        <a:pt x="374" y="0"/>
                        <a:pt x="70" y="0"/>
                      </a:cubicBez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3" name="Freeform 17"/>
                <p:cNvSpPr>
                  <a:spLocks/>
                </p:cNvSpPr>
                <p:nvPr/>
              </p:nvSpPr>
              <p:spPr bwMode="gray">
                <a:xfrm>
                  <a:off x="2169" y="2414"/>
                  <a:ext cx="1397" cy="587"/>
                </a:xfrm>
                <a:custGeom>
                  <a:avLst/>
                  <a:gdLst>
                    <a:gd name="T0" fmla="*/ 876 w 953"/>
                    <a:gd name="T1" fmla="*/ 80 h 400"/>
                    <a:gd name="T2" fmla="*/ 876 w 953"/>
                    <a:gd name="T3" fmla="*/ 76 h 400"/>
                    <a:gd name="T4" fmla="*/ 888 w 953"/>
                    <a:gd name="T5" fmla="*/ 62 h 400"/>
                    <a:gd name="T6" fmla="*/ 904 w 953"/>
                    <a:gd name="T7" fmla="*/ 49 h 400"/>
                    <a:gd name="T8" fmla="*/ 893 w 953"/>
                    <a:gd name="T9" fmla="*/ 8 h 400"/>
                    <a:gd name="T10" fmla="*/ 852 w 953"/>
                    <a:gd name="T11" fmla="*/ 19 h 400"/>
                    <a:gd name="T12" fmla="*/ 849 w 953"/>
                    <a:gd name="T13" fmla="*/ 39 h 400"/>
                    <a:gd name="T14" fmla="*/ 849 w 953"/>
                    <a:gd name="T15" fmla="*/ 39 h 400"/>
                    <a:gd name="T16" fmla="*/ 842 w 953"/>
                    <a:gd name="T17" fmla="*/ 57 h 400"/>
                    <a:gd name="T18" fmla="*/ 839 w 953"/>
                    <a:gd name="T19" fmla="*/ 58 h 400"/>
                    <a:gd name="T20" fmla="*/ 760 w 953"/>
                    <a:gd name="T21" fmla="*/ 13 h 400"/>
                    <a:gd name="T22" fmla="*/ 476 w 953"/>
                    <a:gd name="T23" fmla="*/ 177 h 400"/>
                    <a:gd name="T24" fmla="*/ 192 w 953"/>
                    <a:gd name="T25" fmla="*/ 13 h 400"/>
                    <a:gd name="T26" fmla="*/ 112 w 953"/>
                    <a:gd name="T27" fmla="*/ 60 h 400"/>
                    <a:gd name="T28" fmla="*/ 124 w 953"/>
                    <a:gd name="T29" fmla="*/ 72 h 400"/>
                    <a:gd name="T30" fmla="*/ 124 w 953"/>
                    <a:gd name="T31" fmla="*/ 72 h 400"/>
                    <a:gd name="T32" fmla="*/ 140 w 953"/>
                    <a:gd name="T33" fmla="*/ 85 h 400"/>
                    <a:gd name="T34" fmla="*/ 128 w 953"/>
                    <a:gd name="T35" fmla="*/ 126 h 400"/>
                    <a:gd name="T36" fmla="*/ 87 w 953"/>
                    <a:gd name="T37" fmla="*/ 116 h 400"/>
                    <a:gd name="T38" fmla="*/ 84 w 953"/>
                    <a:gd name="T39" fmla="*/ 95 h 400"/>
                    <a:gd name="T40" fmla="*/ 79 w 953"/>
                    <a:gd name="T41" fmla="*/ 79 h 400"/>
                    <a:gd name="T42" fmla="*/ 0 w 953"/>
                    <a:gd name="T43" fmla="*/ 124 h 400"/>
                    <a:gd name="T44" fmla="*/ 476 w 953"/>
                    <a:gd name="T45" fmla="*/ 400 h 400"/>
                    <a:gd name="T46" fmla="*/ 953 w 953"/>
                    <a:gd name="T47" fmla="*/ 125 h 400"/>
                    <a:gd name="T48" fmla="*/ 876 w 953"/>
                    <a:gd name="T49" fmla="*/ 80 h 4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53"/>
                    <a:gd name="T76" fmla="*/ 0 h 400"/>
                    <a:gd name="T77" fmla="*/ 953 w 953"/>
                    <a:gd name="T78" fmla="*/ 400 h 40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53" h="400">
                      <a:moveTo>
                        <a:pt x="876" y="80"/>
                      </a:moveTo>
                      <a:cubicBezTo>
                        <a:pt x="876" y="79"/>
                        <a:pt x="876" y="77"/>
                        <a:pt x="876" y="76"/>
                      </a:cubicBezTo>
                      <a:cubicBezTo>
                        <a:pt x="877" y="69"/>
                        <a:pt x="882" y="63"/>
                        <a:pt x="888" y="62"/>
                      </a:cubicBezTo>
                      <a:cubicBezTo>
                        <a:pt x="895" y="60"/>
                        <a:pt x="900" y="55"/>
                        <a:pt x="904" y="49"/>
                      </a:cubicBezTo>
                      <a:cubicBezTo>
                        <a:pt x="912" y="35"/>
                        <a:pt x="907" y="16"/>
                        <a:pt x="893" y="8"/>
                      </a:cubicBezTo>
                      <a:cubicBezTo>
                        <a:pt x="878" y="0"/>
                        <a:pt x="860" y="4"/>
                        <a:pt x="852" y="19"/>
                      </a:cubicBezTo>
                      <a:cubicBezTo>
                        <a:pt x="848" y="25"/>
                        <a:pt x="847" y="32"/>
                        <a:pt x="849" y="39"/>
                      </a:cubicBezTo>
                      <a:cubicBezTo>
                        <a:pt x="849" y="39"/>
                        <a:pt x="849" y="39"/>
                        <a:pt x="849" y="39"/>
                      </a:cubicBezTo>
                      <a:cubicBezTo>
                        <a:pt x="851" y="45"/>
                        <a:pt x="848" y="52"/>
                        <a:pt x="842" y="57"/>
                      </a:cubicBezTo>
                      <a:cubicBezTo>
                        <a:pt x="841" y="57"/>
                        <a:pt x="840" y="58"/>
                        <a:pt x="839" y="58"/>
                      </a:cubicBezTo>
                      <a:cubicBezTo>
                        <a:pt x="760" y="13"/>
                        <a:pt x="760" y="13"/>
                        <a:pt x="760" y="13"/>
                      </a:cubicBezTo>
                      <a:cubicBezTo>
                        <a:pt x="704" y="111"/>
                        <a:pt x="598" y="177"/>
                        <a:pt x="476" y="177"/>
                      </a:cubicBezTo>
                      <a:cubicBezTo>
                        <a:pt x="355" y="177"/>
                        <a:pt x="249" y="111"/>
                        <a:pt x="192" y="13"/>
                      </a:cubicBezTo>
                      <a:cubicBezTo>
                        <a:pt x="112" y="60"/>
                        <a:pt x="112" y="60"/>
                        <a:pt x="112" y="60"/>
                      </a:cubicBezTo>
                      <a:cubicBezTo>
                        <a:pt x="113" y="66"/>
                        <a:pt x="118" y="71"/>
                        <a:pt x="124" y="72"/>
                      </a:cubicBezTo>
                      <a:cubicBezTo>
                        <a:pt x="124" y="72"/>
                        <a:pt x="124" y="72"/>
                        <a:pt x="124" y="72"/>
                      </a:cubicBezTo>
                      <a:cubicBezTo>
                        <a:pt x="130" y="75"/>
                        <a:pt x="136" y="79"/>
                        <a:pt x="140" y="85"/>
                      </a:cubicBezTo>
                      <a:cubicBezTo>
                        <a:pt x="148" y="100"/>
                        <a:pt x="143" y="118"/>
                        <a:pt x="128" y="126"/>
                      </a:cubicBezTo>
                      <a:cubicBezTo>
                        <a:pt x="114" y="135"/>
                        <a:pt x="96" y="130"/>
                        <a:pt x="87" y="116"/>
                      </a:cubicBezTo>
                      <a:cubicBezTo>
                        <a:pt x="84" y="109"/>
                        <a:pt x="83" y="102"/>
                        <a:pt x="84" y="95"/>
                      </a:cubicBezTo>
                      <a:cubicBezTo>
                        <a:pt x="86" y="90"/>
                        <a:pt x="84" y="83"/>
                        <a:pt x="79" y="79"/>
                      </a:cubicBezTo>
                      <a:cubicBezTo>
                        <a:pt x="0" y="124"/>
                        <a:pt x="0" y="124"/>
                        <a:pt x="0" y="124"/>
                      </a:cubicBezTo>
                      <a:cubicBezTo>
                        <a:pt x="95" y="289"/>
                        <a:pt x="273" y="400"/>
                        <a:pt x="476" y="400"/>
                      </a:cubicBezTo>
                      <a:cubicBezTo>
                        <a:pt x="680" y="400"/>
                        <a:pt x="858" y="289"/>
                        <a:pt x="953" y="125"/>
                      </a:cubicBezTo>
                      <a:lnTo>
                        <a:pt x="876" y="80"/>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grpSp>
        </p:grpSp>
        <p:sp>
          <p:nvSpPr>
            <p:cNvPr id="25618" name="Oval 18"/>
            <p:cNvSpPr>
              <a:spLocks noChangeArrowheads="1"/>
            </p:cNvSpPr>
            <p:nvPr/>
          </p:nvSpPr>
          <p:spPr bwMode="auto">
            <a:xfrm>
              <a:off x="1460" y="1637"/>
              <a:ext cx="345" cy="344"/>
            </a:xfrm>
            <a:prstGeom prst="ellipse">
              <a:avLst/>
            </a:prstGeom>
            <a:gradFill rotWithShape="1">
              <a:gsLst>
                <a:gs pos="0">
                  <a:srgbClr val="DDDDDD"/>
                </a:gs>
                <a:gs pos="100000">
                  <a:srgbClr val="F8F8F8"/>
                </a:gs>
              </a:gsLst>
              <a:lin ang="5400000" scaled="1"/>
            </a:gradFill>
            <a:ln w="12700" algn="ctr">
              <a:solidFill>
                <a:schemeClr val="bg1"/>
              </a:solidFill>
              <a:round/>
              <a:headEnd/>
              <a:tailEnd/>
            </a:ln>
          </p:spPr>
          <p:txBody>
            <a:bodyPr wrap="none" anchor="ctr"/>
            <a:lstStyle/>
            <a:p>
              <a:pPr algn="ctr"/>
              <a:endParaRPr lang="tr-TR" sz="3800" noProof="1">
                <a:solidFill>
                  <a:srgbClr val="000000"/>
                </a:solidFill>
              </a:endParaRPr>
            </a:p>
          </p:txBody>
        </p:sp>
      </p:grpSp>
      <p:sp>
        <p:nvSpPr>
          <p:cNvPr id="25" name="Rectangle 3"/>
          <p:cNvSpPr txBox="1">
            <a:spLocks noChangeArrowheads="1"/>
          </p:cNvSpPr>
          <p:nvPr/>
        </p:nvSpPr>
        <p:spPr bwMode="auto">
          <a:xfrm>
            <a:off x="6909185" y="6376921"/>
            <a:ext cx="2111990" cy="51520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r">
              <a:spcBef>
                <a:spcPct val="20000"/>
              </a:spcBef>
              <a:buFont typeface="Wingdings" pitchFamily="2" charset="2"/>
              <a:buNone/>
              <a:defRPr/>
            </a:pPr>
            <a:r>
              <a:rPr lang="tr-TR" b="1" noProof="1" smtClean="0">
                <a:solidFill>
                  <a:srgbClr val="575757"/>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İSTANBUL</a:t>
            </a:r>
            <a:r>
              <a:rPr lang="tr-TR" b="1" noProof="1"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UZMAN</a:t>
            </a:r>
            <a:endParaRPr lang="en-GB" b="1" dirty="0"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endParaRPr>
          </a:p>
          <a:p>
            <a:pPr algn="r">
              <a:spcBef>
                <a:spcPct val="20000"/>
              </a:spcBef>
              <a:buFont typeface="Wingdings" pitchFamily="2" charset="2"/>
              <a:buNone/>
              <a:defRPr/>
            </a:pPr>
            <a:endParaRPr lang="en-GB" b="1" kern="0" dirty="0" smtClean="0">
              <a:solidFill>
                <a:srgbClr val="FFFFFF">
                  <a:lumMod val="65000"/>
                </a:srgbClr>
              </a:solidFill>
              <a:effectLst>
                <a:outerShdw blurRad="75057" dist="38100" dir="5400000" sy="-20000" rotWithShape="0">
                  <a:prstClr val="black">
                    <a:alpha val="25000"/>
                  </a:prstClr>
                </a:outerShdw>
                <a:reflection blurRad="6350" stA="55000" endA="50" endPos="85000" dist="29997" dir="5400000" sy="-100000" algn="bl" rotWithShape="0"/>
              </a:effectLst>
              <a:latin typeface="Calibri" pitchFamily="34" charset="0"/>
              <a:cs typeface="Calibri" pitchFamily="34" charset="0"/>
            </a:endParaRPr>
          </a:p>
        </p:txBody>
      </p:sp>
      <p:sp>
        <p:nvSpPr>
          <p:cNvPr id="21" name="Rectangle 31"/>
          <p:cNvSpPr txBox="1">
            <a:spLocks noChangeArrowheads="1"/>
          </p:cNvSpPr>
          <p:nvPr/>
        </p:nvSpPr>
        <p:spPr bwMode="gray">
          <a:xfrm>
            <a:off x="231797" y="411163"/>
            <a:ext cx="8816669" cy="647700"/>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lvl1pPr algn="l" rtl="0" eaLnBrk="0" fontAlgn="base" hangingPunct="0">
              <a:lnSpc>
                <a:spcPct val="90000"/>
              </a:lnSpc>
              <a:spcBef>
                <a:spcPct val="0"/>
              </a:spcBef>
              <a:spcAft>
                <a:spcPct val="0"/>
              </a:spcAft>
              <a:defRPr sz="2400" b="1">
                <a:solidFill>
                  <a:schemeClr val="tx1"/>
                </a:solidFill>
                <a:latin typeface="+mj-lt"/>
                <a:ea typeface="+mj-ea"/>
                <a:cs typeface="+mj-cs"/>
              </a:defRPr>
            </a:lvl1pPr>
            <a:lvl2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2pPr>
            <a:lvl3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3pPr>
            <a:lvl4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4pPr>
            <a:lvl5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5pPr>
            <a:lvl6pPr marL="457200" algn="l" rtl="0" fontAlgn="base">
              <a:lnSpc>
                <a:spcPct val="90000"/>
              </a:lnSpc>
              <a:spcBef>
                <a:spcPct val="0"/>
              </a:spcBef>
              <a:spcAft>
                <a:spcPct val="0"/>
              </a:spcAft>
              <a:defRPr sz="2400" b="1">
                <a:solidFill>
                  <a:schemeClr val="tx1"/>
                </a:solidFill>
                <a:latin typeface="Arial" pitchFamily="34" charset="0"/>
                <a:cs typeface="Arial" pitchFamily="34" charset="0"/>
              </a:defRPr>
            </a:lvl6pPr>
            <a:lvl7pPr marL="914400" algn="l" rtl="0" fontAlgn="base">
              <a:lnSpc>
                <a:spcPct val="90000"/>
              </a:lnSpc>
              <a:spcBef>
                <a:spcPct val="0"/>
              </a:spcBef>
              <a:spcAft>
                <a:spcPct val="0"/>
              </a:spcAft>
              <a:defRPr sz="2400" b="1">
                <a:solidFill>
                  <a:schemeClr val="tx1"/>
                </a:solidFill>
                <a:latin typeface="Arial" pitchFamily="34" charset="0"/>
                <a:cs typeface="Arial" pitchFamily="34" charset="0"/>
              </a:defRPr>
            </a:lvl7pPr>
            <a:lvl8pPr marL="1371600" algn="l" rtl="0" fontAlgn="base">
              <a:lnSpc>
                <a:spcPct val="90000"/>
              </a:lnSpc>
              <a:spcBef>
                <a:spcPct val="0"/>
              </a:spcBef>
              <a:spcAft>
                <a:spcPct val="0"/>
              </a:spcAft>
              <a:defRPr sz="2400" b="1">
                <a:solidFill>
                  <a:schemeClr val="tx1"/>
                </a:solidFill>
                <a:latin typeface="Arial" pitchFamily="34" charset="0"/>
                <a:cs typeface="Arial" pitchFamily="34" charset="0"/>
              </a:defRPr>
            </a:lvl8pPr>
            <a:lvl9pPr marL="1828800" algn="l" rtl="0" fontAlgn="base">
              <a:lnSpc>
                <a:spcPct val="90000"/>
              </a:lnSpc>
              <a:spcBef>
                <a:spcPct val="0"/>
              </a:spcBef>
              <a:spcAft>
                <a:spcPct val="0"/>
              </a:spcAft>
              <a:defRPr sz="2400" b="1">
                <a:solidFill>
                  <a:schemeClr val="tx1"/>
                </a:solidFill>
                <a:latin typeface="Arial" pitchFamily="34" charset="0"/>
                <a:cs typeface="Arial" pitchFamily="34" charset="0"/>
              </a:defRPr>
            </a:lvl9pPr>
          </a:lstStyle>
          <a:p>
            <a:r>
              <a:rPr lang="tr-TR" sz="3200" noProof="1" smtClean="0">
                <a:solidFill>
                  <a:srgbClr val="575757"/>
                </a:solidFill>
                <a:effectLst>
                  <a:innerShdw blurRad="63500" dist="50800" dir="8100000">
                    <a:prstClr val="black">
                      <a:alpha val="50000"/>
                    </a:prstClr>
                  </a:innerShdw>
                </a:effectLst>
                <a:latin typeface="Calibri" pitchFamily="34" charset="0"/>
                <a:cs typeface="Calibri" pitchFamily="34" charset="0"/>
              </a:rPr>
              <a:t>SORU – 49 </a:t>
            </a:r>
            <a:endParaRPr lang="en-GB" sz="3200" noProof="1" smtClean="0">
              <a:solidFill>
                <a:srgbClr val="575757"/>
              </a:solidFill>
              <a:effectLst>
                <a:innerShdw blurRad="63500" dist="50800" dir="8100000">
                  <a:prstClr val="black">
                    <a:alpha val="50000"/>
                  </a:prstClr>
                </a:innerShdw>
              </a:effectLst>
              <a:latin typeface="Calibri" pitchFamily="34" charset="0"/>
              <a:cs typeface="Calibri" pitchFamily="34" charset="0"/>
            </a:endParaRPr>
          </a:p>
        </p:txBody>
      </p:sp>
    </p:spTree>
    <p:extLst>
      <p:ext uri="{BB962C8B-B14F-4D97-AF65-F5344CB8AC3E}">
        <p14:creationId xmlns:p14="http://schemas.microsoft.com/office/powerpoint/2010/main" val="266195491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96610"/>
                                        </p:tgtEl>
                                        <p:attrNameLst>
                                          <p:attrName>style.visibility</p:attrName>
                                        </p:attrNameLst>
                                      </p:cBhvr>
                                      <p:to>
                                        <p:strVal val="visible"/>
                                      </p:to>
                                    </p:set>
                                    <p:animEffect transition="in" filter="wipe(left)">
                                      <p:cBhvr>
                                        <p:cTn id="7" dur="500"/>
                                        <p:tgtEl>
                                          <p:spTgt spid="196610"/>
                                        </p:tgtEl>
                                      </p:cBhvr>
                                    </p:animEffect>
                                  </p:childTnLst>
                                </p:cTn>
                              </p:par>
                              <p:par>
                                <p:cTn id="8" presetID="22" presetClass="entr" presetSubtype="8" fill="hold" grpId="0" nodeType="withEffect">
                                  <p:stCondLst>
                                    <p:cond delay="500"/>
                                  </p:stCondLst>
                                  <p:childTnLst>
                                    <p:set>
                                      <p:cBhvr>
                                        <p:cTn id="9" dur="1" fill="hold">
                                          <p:stCondLst>
                                            <p:cond delay="0"/>
                                          </p:stCondLst>
                                        </p:cTn>
                                        <p:tgtEl>
                                          <p:spTgt spid="58457"/>
                                        </p:tgtEl>
                                        <p:attrNameLst>
                                          <p:attrName>style.visibility</p:attrName>
                                        </p:attrNameLst>
                                      </p:cBhvr>
                                      <p:to>
                                        <p:strVal val="visible"/>
                                      </p:to>
                                    </p:set>
                                    <p:animEffect transition="in" filter="wipe(left)">
                                      <p:cBhvr>
                                        <p:cTn id="10" dur="500"/>
                                        <p:tgtEl>
                                          <p:spTgt spid="58457"/>
                                        </p:tgtEl>
                                      </p:cBhvr>
                                    </p:animEffect>
                                  </p:childTnLst>
                                </p:cTn>
                              </p:par>
                              <p:par>
                                <p:cTn id="11" presetID="22" presetClass="entr" presetSubtype="8" fill="hold" grpId="0" nodeType="withEffect">
                                  <p:stCondLst>
                                    <p:cond delay="500"/>
                                  </p:stCondLst>
                                  <p:childTnLst>
                                    <p:set>
                                      <p:cBhvr>
                                        <p:cTn id="12" dur="1" fill="hold">
                                          <p:stCondLst>
                                            <p:cond delay="0"/>
                                          </p:stCondLst>
                                        </p:cTn>
                                        <p:tgtEl>
                                          <p:spTgt spid="58456"/>
                                        </p:tgtEl>
                                        <p:attrNameLst>
                                          <p:attrName>style.visibility</p:attrName>
                                        </p:attrNameLst>
                                      </p:cBhvr>
                                      <p:to>
                                        <p:strVal val="visible"/>
                                      </p:to>
                                    </p:set>
                                    <p:animEffect transition="in" filter="wipe(left)">
                                      <p:cBhvr>
                                        <p:cTn id="13" dur="500"/>
                                        <p:tgtEl>
                                          <p:spTgt spid="58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10" grpId="0" animBg="1"/>
      <p:bldP spid="58456" grpId="0" animBg="1"/>
      <p:bldP spid="5845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Freeform 2"/>
          <p:cNvSpPr>
            <a:spLocks/>
          </p:cNvSpPr>
          <p:nvPr/>
        </p:nvSpPr>
        <p:spPr bwMode="auto">
          <a:xfrm>
            <a:off x="412750" y="1546225"/>
            <a:ext cx="2244725" cy="3825875"/>
          </a:xfrm>
          <a:custGeom>
            <a:avLst/>
            <a:gdLst>
              <a:gd name="T0" fmla="*/ 0 w 1414"/>
              <a:gd name="T1" fmla="*/ 706 h 2410"/>
              <a:gd name="T2" fmla="*/ 409 w 1414"/>
              <a:gd name="T3" fmla="*/ 0 h 2410"/>
              <a:gd name="T4" fmla="*/ 1414 w 1414"/>
              <a:gd name="T5" fmla="*/ 2 h 2410"/>
              <a:gd name="T6" fmla="*/ 1411 w 1414"/>
              <a:gd name="T7" fmla="*/ 2410 h 2410"/>
              <a:gd name="T8" fmla="*/ 0 w 1414"/>
              <a:gd name="T9" fmla="*/ 706 h 2410"/>
              <a:gd name="T10" fmla="*/ 0 60000 65536"/>
              <a:gd name="T11" fmla="*/ 0 60000 65536"/>
              <a:gd name="T12" fmla="*/ 0 60000 65536"/>
              <a:gd name="T13" fmla="*/ 0 60000 65536"/>
              <a:gd name="T14" fmla="*/ 0 60000 65536"/>
              <a:gd name="T15" fmla="*/ 0 w 1414"/>
              <a:gd name="T16" fmla="*/ 0 h 2410"/>
              <a:gd name="T17" fmla="*/ 1414 w 1414"/>
              <a:gd name="T18" fmla="*/ 2410 h 2410"/>
            </a:gdLst>
            <a:ahLst/>
            <a:cxnLst>
              <a:cxn ang="T10">
                <a:pos x="T0" y="T1"/>
              </a:cxn>
              <a:cxn ang="T11">
                <a:pos x="T2" y="T3"/>
              </a:cxn>
              <a:cxn ang="T12">
                <a:pos x="T4" y="T5"/>
              </a:cxn>
              <a:cxn ang="T13">
                <a:pos x="T6" y="T7"/>
              </a:cxn>
              <a:cxn ang="T14">
                <a:pos x="T8" y="T9"/>
              </a:cxn>
            </a:cxnLst>
            <a:rect l="T15" t="T16" r="T17" b="T18"/>
            <a:pathLst>
              <a:path w="1414" h="2410">
                <a:moveTo>
                  <a:pt x="0" y="706"/>
                </a:moveTo>
                <a:lnTo>
                  <a:pt x="409" y="0"/>
                </a:lnTo>
                <a:lnTo>
                  <a:pt x="1414" y="2"/>
                </a:lnTo>
                <a:lnTo>
                  <a:pt x="1411" y="2410"/>
                </a:lnTo>
                <a:lnTo>
                  <a:pt x="0" y="706"/>
                </a:lnTo>
                <a:close/>
              </a:path>
            </a:pathLst>
          </a:custGeom>
          <a:solidFill>
            <a:srgbClr val="C0C0C0">
              <a:alpha val="50195"/>
            </a:srgbClr>
          </a:solidFill>
          <a:ln w="9525">
            <a:noFill/>
            <a:round/>
            <a:headEnd/>
            <a:tailEnd/>
          </a:ln>
        </p:spPr>
        <p:txBody>
          <a:bodyPr/>
          <a:lstStyle/>
          <a:p>
            <a:endParaRPr lang="tr-TR" dirty="0">
              <a:solidFill>
                <a:srgbClr val="000000"/>
              </a:solidFill>
            </a:endParaRPr>
          </a:p>
        </p:txBody>
      </p:sp>
      <p:sp>
        <p:nvSpPr>
          <p:cNvPr id="58456" name="Rectangle 11"/>
          <p:cNvSpPr>
            <a:spLocks noChangeArrowheads="1"/>
          </p:cNvSpPr>
          <p:nvPr/>
        </p:nvSpPr>
        <p:spPr bwMode="gray">
          <a:xfrm>
            <a:off x="2657475" y="1555750"/>
            <a:ext cx="6143625" cy="360363"/>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288000" tIns="0" rIns="0" bIns="0" anchor="ctr"/>
          <a:lstStyle/>
          <a:p>
            <a:pPr defTabSz="801688" eaLnBrk="0" hangingPunct="0">
              <a:defRPr/>
            </a:pPr>
            <a:r>
              <a:rPr lang="tr-TR" sz="2000" b="1" noProof="1">
                <a:solidFill>
                  <a:srgbClr val="FFFFFF"/>
                </a:solidFill>
                <a:effectLst>
                  <a:outerShdw blurRad="38100" dist="38100" dir="2700000" algn="tl">
                    <a:srgbClr val="000000">
                      <a:alpha val="43137"/>
                    </a:srgbClr>
                  </a:outerShdw>
                </a:effectLst>
                <a:latin typeface="Calibri" pitchFamily="34" charset="0"/>
                <a:cs typeface="Calibri" pitchFamily="34" charset="0"/>
              </a:rPr>
              <a:t>Konu; Fiziksel Risk Etmenleri</a:t>
            </a:r>
          </a:p>
        </p:txBody>
      </p:sp>
      <p:sp>
        <p:nvSpPr>
          <p:cNvPr id="58457" name="Rectangle 5"/>
          <p:cNvSpPr>
            <a:spLocks noChangeArrowheads="1"/>
          </p:cNvSpPr>
          <p:nvPr/>
        </p:nvSpPr>
        <p:spPr bwMode="gray">
          <a:xfrm>
            <a:off x="2657474" y="1922463"/>
            <a:ext cx="6143625" cy="3449637"/>
          </a:xfrm>
          <a:prstGeom prst="rect">
            <a:avLst/>
          </a:prstGeom>
          <a:solidFill>
            <a:schemeClr val="bg1"/>
          </a:solidFill>
          <a:ln w="12700">
            <a:solidFill>
              <a:srgbClr val="DDDDDD"/>
            </a:solidFill>
            <a:miter lim="800000"/>
            <a:headEnd/>
            <a:tailEnd/>
          </a:ln>
          <a:effectLst>
            <a:outerShdw dist="53882" dir="2700000" algn="ctr" rotWithShape="0">
              <a:srgbClr val="808080">
                <a:alpha val="50000"/>
              </a:srgbClr>
            </a:outerShdw>
          </a:effectLst>
        </p:spPr>
        <p:txBody>
          <a:bodyPr lIns="108000" tIns="108000" rIns="144000" bIns="72000"/>
          <a:lstStyle/>
          <a:p>
            <a:pPr>
              <a:spcAft>
                <a:spcPts val="0"/>
              </a:spcAft>
              <a:buClr>
                <a:srgbClr val="292929"/>
              </a:buClr>
              <a:defRPr/>
            </a:pPr>
            <a:r>
              <a:rPr lang="tr-TR" sz="2000" b="1" i="1" dirty="0" smtClean="0">
                <a:solidFill>
                  <a:srgbClr val="000000"/>
                </a:solidFill>
                <a:latin typeface="Calibri" pitchFamily="34" charset="0"/>
                <a:cs typeface="Calibri" pitchFamily="34" charset="0"/>
              </a:rPr>
              <a:t>25. </a:t>
            </a:r>
            <a:r>
              <a:rPr lang="tr-TR" sz="2000" b="1" i="1" dirty="0">
                <a:solidFill>
                  <a:srgbClr val="000000"/>
                </a:solidFill>
                <a:latin typeface="Calibri" pitchFamily="34" charset="0"/>
                <a:cs typeface="Calibri" pitchFamily="34" charset="0"/>
              </a:rPr>
              <a:t>Aşağıdakilerden hangisi risklerin kontrolünde</a:t>
            </a:r>
          </a:p>
          <a:p>
            <a:pPr>
              <a:spcAft>
                <a:spcPts val="0"/>
              </a:spcAft>
              <a:buClr>
                <a:srgbClr val="292929"/>
              </a:buClr>
              <a:defRPr/>
            </a:pPr>
            <a:r>
              <a:rPr lang="tr-TR" sz="2000" b="1" i="1" dirty="0">
                <a:solidFill>
                  <a:srgbClr val="000000"/>
                </a:solidFill>
                <a:latin typeface="Calibri" pitchFamily="34" charset="0"/>
                <a:cs typeface="Calibri" pitchFamily="34" charset="0"/>
              </a:rPr>
              <a:t>öncelikli yaklaşım değildir?</a:t>
            </a:r>
          </a:p>
          <a:p>
            <a:pPr marL="914400" lvl="1" indent="-457200">
              <a:spcAft>
                <a:spcPts val="0"/>
              </a:spcAft>
              <a:buClr>
                <a:srgbClr val="292929"/>
              </a:buClr>
              <a:buFont typeface="+mj-lt"/>
              <a:buAutoNum type="alphaUcPeriod"/>
              <a:defRPr/>
            </a:pPr>
            <a:r>
              <a:rPr lang="tr-TR" sz="2000" b="1" i="1" dirty="0">
                <a:solidFill>
                  <a:srgbClr val="FF0000"/>
                </a:solidFill>
                <a:latin typeface="Calibri" pitchFamily="34" charset="0"/>
                <a:cs typeface="Calibri" pitchFamily="34" charset="0"/>
              </a:rPr>
              <a:t>Kişisel korunma</a:t>
            </a:r>
          </a:p>
          <a:p>
            <a:pPr marL="914400" lvl="1" indent="-457200">
              <a:spcAft>
                <a:spcPts val="0"/>
              </a:spcAft>
              <a:buClr>
                <a:srgbClr val="292929"/>
              </a:buClr>
              <a:buFont typeface="+mj-lt"/>
              <a:buAutoNum type="alphaUcPeriod"/>
              <a:defRPr/>
            </a:pPr>
            <a:r>
              <a:rPr lang="tr-TR" sz="2000" i="1" dirty="0">
                <a:solidFill>
                  <a:srgbClr val="000000"/>
                </a:solidFill>
                <a:latin typeface="Calibri" pitchFamily="34" charset="0"/>
                <a:cs typeface="Calibri" pitchFamily="34" charset="0"/>
              </a:rPr>
              <a:t>Yalıtım ve izolasyon</a:t>
            </a:r>
          </a:p>
          <a:p>
            <a:pPr marL="914400" lvl="1" indent="-457200">
              <a:spcAft>
                <a:spcPts val="0"/>
              </a:spcAft>
              <a:buClr>
                <a:srgbClr val="292929"/>
              </a:buClr>
              <a:buFont typeface="+mj-lt"/>
              <a:buAutoNum type="alphaUcPeriod"/>
              <a:defRPr/>
            </a:pPr>
            <a:r>
              <a:rPr lang="tr-TR" sz="2000" i="1" dirty="0">
                <a:solidFill>
                  <a:srgbClr val="000000"/>
                </a:solidFill>
                <a:latin typeface="Calibri" pitchFamily="34" charset="0"/>
                <a:cs typeface="Calibri" pitchFamily="34" charset="0"/>
              </a:rPr>
              <a:t>Riskin ortadan kaldırılması</a:t>
            </a:r>
          </a:p>
          <a:p>
            <a:pPr marL="914400" lvl="1" indent="-457200">
              <a:spcAft>
                <a:spcPts val="0"/>
              </a:spcAft>
              <a:buClr>
                <a:srgbClr val="292929"/>
              </a:buClr>
              <a:buFont typeface="+mj-lt"/>
              <a:buAutoNum type="alphaUcPeriod"/>
              <a:defRPr/>
            </a:pPr>
            <a:r>
              <a:rPr lang="tr-TR" sz="2000" i="1" dirty="0">
                <a:solidFill>
                  <a:srgbClr val="000000"/>
                </a:solidFill>
                <a:latin typeface="Calibri" pitchFamily="34" charset="0"/>
                <a:cs typeface="Calibri" pitchFamily="34" charset="0"/>
              </a:rPr>
              <a:t>Daha düşük riskli olan durumun seçimi</a:t>
            </a:r>
          </a:p>
          <a:p>
            <a:pPr lvl="1">
              <a:spcAft>
                <a:spcPts val="0"/>
              </a:spcAft>
              <a:buClr>
                <a:srgbClr val="292929"/>
              </a:buClr>
              <a:defRPr/>
            </a:pPr>
            <a:endParaRPr lang="tr-TR" sz="2000" b="1" i="1" dirty="0">
              <a:solidFill>
                <a:srgbClr val="FF0000"/>
              </a:solidFill>
              <a:latin typeface="Calibri" pitchFamily="34" charset="0"/>
              <a:cs typeface="Calibri" pitchFamily="34" charset="0"/>
            </a:endParaRPr>
          </a:p>
          <a:p>
            <a:pPr marL="914400" lvl="1" indent="-457200">
              <a:spcAft>
                <a:spcPts val="0"/>
              </a:spcAft>
              <a:buClr>
                <a:srgbClr val="292929"/>
              </a:buClr>
              <a:buFont typeface="+mj-lt"/>
              <a:buAutoNum type="alphaUcPeriod"/>
              <a:defRPr/>
            </a:pPr>
            <a:endParaRPr lang="tr-TR" sz="2000" b="1" i="1" dirty="0" smtClean="0">
              <a:solidFill>
                <a:srgbClr val="FF0000"/>
              </a:solidFill>
              <a:latin typeface="Calibri" pitchFamily="34" charset="0"/>
              <a:cs typeface="Calibri" pitchFamily="34" charset="0"/>
            </a:endParaRPr>
          </a:p>
        </p:txBody>
      </p:sp>
      <p:sp>
        <p:nvSpPr>
          <p:cNvPr id="25605" name="Rectangle 12"/>
          <p:cNvSpPr>
            <a:spLocks noChangeArrowheads="1"/>
          </p:cNvSpPr>
          <p:nvPr/>
        </p:nvSpPr>
        <p:spPr bwMode="gray">
          <a:xfrm>
            <a:off x="300038" y="411163"/>
            <a:ext cx="8520112" cy="647700"/>
          </a:xfrm>
          <a:prstGeom prst="rect">
            <a:avLst/>
          </a:prstGeom>
          <a:noFill/>
          <a:ln w="9525">
            <a:noFill/>
            <a:miter lim="800000"/>
            <a:headEnd/>
            <a:tailEnd/>
          </a:ln>
        </p:spPr>
        <p:txBody>
          <a:bodyPr lIns="0" rIns="0"/>
          <a:lstStyle/>
          <a:p>
            <a:endParaRPr lang="tr-TR" sz="2000" b="1" noProof="1">
              <a:solidFill>
                <a:srgbClr val="000000"/>
              </a:solidFill>
            </a:endParaRPr>
          </a:p>
        </p:txBody>
      </p:sp>
      <p:grpSp>
        <p:nvGrpSpPr>
          <p:cNvPr id="2" name="Group 8"/>
          <p:cNvGrpSpPr>
            <a:grpSpLocks/>
          </p:cNvGrpSpPr>
          <p:nvPr/>
        </p:nvGrpSpPr>
        <p:grpSpPr bwMode="auto">
          <a:xfrm>
            <a:off x="323850" y="1555750"/>
            <a:ext cx="1482725" cy="1482725"/>
            <a:chOff x="1166" y="1342"/>
            <a:chExt cx="934" cy="934"/>
          </a:xfrm>
        </p:grpSpPr>
        <p:grpSp>
          <p:nvGrpSpPr>
            <p:cNvPr id="3" name="Group 9"/>
            <p:cNvGrpSpPr>
              <a:grpSpLocks/>
            </p:cNvGrpSpPr>
            <p:nvPr/>
          </p:nvGrpSpPr>
          <p:grpSpPr bwMode="auto">
            <a:xfrm>
              <a:off x="1166" y="1342"/>
              <a:ext cx="934" cy="934"/>
              <a:chOff x="1710" y="1035"/>
              <a:chExt cx="2316" cy="2316"/>
            </a:xfrm>
          </p:grpSpPr>
          <p:grpSp>
            <p:nvGrpSpPr>
              <p:cNvPr id="4" name="Group 10"/>
              <p:cNvGrpSpPr>
                <a:grpSpLocks/>
              </p:cNvGrpSpPr>
              <p:nvPr/>
            </p:nvGrpSpPr>
            <p:grpSpPr bwMode="auto">
              <a:xfrm rot="3600000">
                <a:off x="1710" y="1035"/>
                <a:ext cx="2316" cy="2316"/>
                <a:chOff x="1710" y="1035"/>
                <a:chExt cx="2316" cy="2316"/>
              </a:xfrm>
            </p:grpSpPr>
            <p:sp>
              <p:nvSpPr>
                <p:cNvPr id="25624" name="Freeform 11"/>
                <p:cNvSpPr>
                  <a:spLocks/>
                </p:cNvSpPr>
                <p:nvPr/>
              </p:nvSpPr>
              <p:spPr bwMode="gray">
                <a:xfrm>
                  <a:off x="2866" y="1599"/>
                  <a:ext cx="1160" cy="1752"/>
                </a:xfrm>
                <a:custGeom>
                  <a:avLst/>
                  <a:gdLst>
                    <a:gd name="T0" fmla="*/ 688 w 794"/>
                    <a:gd name="T1" fmla="*/ 9 h 1200"/>
                    <a:gd name="T2" fmla="*/ 602 w 794"/>
                    <a:gd name="T3" fmla="*/ 59 h 1200"/>
                    <a:gd name="T4" fmla="*/ 598 w 794"/>
                    <a:gd name="T5" fmla="*/ 57 h 1200"/>
                    <a:gd name="T6" fmla="*/ 592 w 794"/>
                    <a:gd name="T7" fmla="*/ 40 h 1200"/>
                    <a:gd name="T8" fmla="*/ 589 w 794"/>
                    <a:gd name="T9" fmla="*/ 19 h 1200"/>
                    <a:gd name="T10" fmla="*/ 548 w 794"/>
                    <a:gd name="T11" fmla="*/ 8 h 1200"/>
                    <a:gd name="T12" fmla="*/ 537 w 794"/>
                    <a:gd name="T13" fmla="*/ 49 h 1200"/>
                    <a:gd name="T14" fmla="*/ 553 w 794"/>
                    <a:gd name="T15" fmla="*/ 62 h 1200"/>
                    <a:gd name="T16" fmla="*/ 553 w 794"/>
                    <a:gd name="T17" fmla="*/ 62 h 1200"/>
                    <a:gd name="T18" fmla="*/ 565 w 794"/>
                    <a:gd name="T19" fmla="*/ 76 h 1200"/>
                    <a:gd name="T20" fmla="*/ 565 w 794"/>
                    <a:gd name="T21" fmla="*/ 80 h 1200"/>
                    <a:gd name="T22" fmla="*/ 477 w 794"/>
                    <a:gd name="T23" fmla="*/ 131 h 1200"/>
                    <a:gd name="T24" fmla="*/ 551 w 794"/>
                    <a:gd name="T25" fmla="*/ 406 h 1200"/>
                    <a:gd name="T26" fmla="*/ 477 w 794"/>
                    <a:gd name="T27" fmla="*/ 681 h 1200"/>
                    <a:gd name="T28" fmla="*/ 0 w 794"/>
                    <a:gd name="T29" fmla="*/ 957 h 1200"/>
                    <a:gd name="T30" fmla="*/ 0 w 794"/>
                    <a:gd name="T31" fmla="*/ 1047 h 1200"/>
                    <a:gd name="T32" fmla="*/ 0 w 794"/>
                    <a:gd name="T33" fmla="*/ 1058 h 1200"/>
                    <a:gd name="T34" fmla="*/ 4 w 794"/>
                    <a:gd name="T35" fmla="*/ 1060 h 1200"/>
                    <a:gd name="T36" fmla="*/ 22 w 794"/>
                    <a:gd name="T37" fmla="*/ 1056 h 1200"/>
                    <a:gd name="T38" fmla="*/ 22 w 794"/>
                    <a:gd name="T39" fmla="*/ 1056 h 1200"/>
                    <a:gd name="T40" fmla="*/ 42 w 794"/>
                    <a:gd name="T41" fmla="*/ 1049 h 1200"/>
                    <a:gd name="T42" fmla="*/ 71 w 794"/>
                    <a:gd name="T43" fmla="*/ 1079 h 1200"/>
                    <a:gd name="T44" fmla="*/ 42 w 794"/>
                    <a:gd name="T45" fmla="*/ 1110 h 1200"/>
                    <a:gd name="T46" fmla="*/ 22 w 794"/>
                    <a:gd name="T47" fmla="*/ 1102 h 1200"/>
                    <a:gd name="T48" fmla="*/ 4 w 794"/>
                    <a:gd name="T49" fmla="*/ 1099 h 1200"/>
                    <a:gd name="T50" fmla="*/ 0 w 794"/>
                    <a:gd name="T51" fmla="*/ 1101 h 1200"/>
                    <a:gd name="T52" fmla="*/ 0 w 794"/>
                    <a:gd name="T53" fmla="*/ 1108 h 1200"/>
                    <a:gd name="T54" fmla="*/ 0 w 794"/>
                    <a:gd name="T55" fmla="*/ 1200 h 1200"/>
                    <a:gd name="T56" fmla="*/ 688 w 794"/>
                    <a:gd name="T57" fmla="*/ 803 h 1200"/>
                    <a:gd name="T58" fmla="*/ 794 w 794"/>
                    <a:gd name="T59" fmla="*/ 406 h 1200"/>
                    <a:gd name="T60" fmla="*/ 688 w 794"/>
                    <a:gd name="T61" fmla="*/ 9 h 12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794"/>
                    <a:gd name="T94" fmla="*/ 0 h 1200"/>
                    <a:gd name="T95" fmla="*/ 794 w 794"/>
                    <a:gd name="T96" fmla="*/ 1200 h 120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794" h="1200">
                      <a:moveTo>
                        <a:pt x="688" y="9"/>
                      </a:moveTo>
                      <a:cubicBezTo>
                        <a:pt x="602" y="59"/>
                        <a:pt x="602" y="59"/>
                        <a:pt x="602" y="59"/>
                      </a:cubicBezTo>
                      <a:cubicBezTo>
                        <a:pt x="601" y="58"/>
                        <a:pt x="600" y="58"/>
                        <a:pt x="598" y="57"/>
                      </a:cubicBezTo>
                      <a:cubicBezTo>
                        <a:pt x="593" y="53"/>
                        <a:pt x="590" y="45"/>
                        <a:pt x="592" y="40"/>
                      </a:cubicBezTo>
                      <a:cubicBezTo>
                        <a:pt x="594" y="33"/>
                        <a:pt x="593" y="25"/>
                        <a:pt x="589" y="19"/>
                      </a:cubicBezTo>
                      <a:cubicBezTo>
                        <a:pt x="581" y="5"/>
                        <a:pt x="563" y="0"/>
                        <a:pt x="548" y="8"/>
                      </a:cubicBezTo>
                      <a:cubicBezTo>
                        <a:pt x="534" y="17"/>
                        <a:pt x="529" y="35"/>
                        <a:pt x="537" y="49"/>
                      </a:cubicBezTo>
                      <a:cubicBezTo>
                        <a:pt x="540" y="56"/>
                        <a:pt x="546" y="60"/>
                        <a:pt x="553" y="62"/>
                      </a:cubicBezTo>
                      <a:cubicBezTo>
                        <a:pt x="553" y="62"/>
                        <a:pt x="553" y="62"/>
                        <a:pt x="553" y="62"/>
                      </a:cubicBezTo>
                      <a:cubicBezTo>
                        <a:pt x="559" y="63"/>
                        <a:pt x="564" y="69"/>
                        <a:pt x="565" y="76"/>
                      </a:cubicBezTo>
                      <a:cubicBezTo>
                        <a:pt x="565" y="78"/>
                        <a:pt x="565" y="79"/>
                        <a:pt x="565" y="80"/>
                      </a:cubicBezTo>
                      <a:cubicBezTo>
                        <a:pt x="477" y="131"/>
                        <a:pt x="477" y="131"/>
                        <a:pt x="477" y="131"/>
                      </a:cubicBezTo>
                      <a:cubicBezTo>
                        <a:pt x="524" y="212"/>
                        <a:pt x="551" y="306"/>
                        <a:pt x="551" y="406"/>
                      </a:cubicBezTo>
                      <a:cubicBezTo>
                        <a:pt x="551" y="507"/>
                        <a:pt x="524" y="601"/>
                        <a:pt x="477" y="681"/>
                      </a:cubicBezTo>
                      <a:cubicBezTo>
                        <a:pt x="382" y="846"/>
                        <a:pt x="204" y="957"/>
                        <a:pt x="0" y="957"/>
                      </a:cubicBezTo>
                      <a:cubicBezTo>
                        <a:pt x="0" y="1047"/>
                        <a:pt x="0" y="1047"/>
                        <a:pt x="0" y="1047"/>
                      </a:cubicBezTo>
                      <a:cubicBezTo>
                        <a:pt x="0" y="1058"/>
                        <a:pt x="0" y="1058"/>
                        <a:pt x="0" y="1058"/>
                      </a:cubicBezTo>
                      <a:cubicBezTo>
                        <a:pt x="2" y="1058"/>
                        <a:pt x="3" y="1059"/>
                        <a:pt x="4" y="1060"/>
                      </a:cubicBezTo>
                      <a:cubicBezTo>
                        <a:pt x="10" y="1063"/>
                        <a:pt x="18" y="1061"/>
                        <a:pt x="22" y="1056"/>
                      </a:cubicBezTo>
                      <a:cubicBezTo>
                        <a:pt x="22" y="1056"/>
                        <a:pt x="22" y="1056"/>
                        <a:pt x="22" y="1056"/>
                      </a:cubicBezTo>
                      <a:cubicBezTo>
                        <a:pt x="27" y="1052"/>
                        <a:pt x="34" y="1049"/>
                        <a:pt x="42" y="1049"/>
                      </a:cubicBezTo>
                      <a:cubicBezTo>
                        <a:pt x="58" y="1049"/>
                        <a:pt x="71" y="1063"/>
                        <a:pt x="71" y="1079"/>
                      </a:cubicBezTo>
                      <a:cubicBezTo>
                        <a:pt x="71" y="1096"/>
                        <a:pt x="58" y="1110"/>
                        <a:pt x="42" y="1110"/>
                      </a:cubicBezTo>
                      <a:cubicBezTo>
                        <a:pt x="34" y="1110"/>
                        <a:pt x="27" y="1107"/>
                        <a:pt x="22" y="1102"/>
                      </a:cubicBezTo>
                      <a:cubicBezTo>
                        <a:pt x="18" y="1097"/>
                        <a:pt x="10" y="1096"/>
                        <a:pt x="4" y="1099"/>
                      </a:cubicBezTo>
                      <a:cubicBezTo>
                        <a:pt x="3" y="1099"/>
                        <a:pt x="2" y="1100"/>
                        <a:pt x="0" y="1101"/>
                      </a:cubicBezTo>
                      <a:cubicBezTo>
                        <a:pt x="0" y="1108"/>
                        <a:pt x="0" y="1108"/>
                        <a:pt x="0" y="1108"/>
                      </a:cubicBezTo>
                      <a:cubicBezTo>
                        <a:pt x="0" y="1200"/>
                        <a:pt x="0" y="1200"/>
                        <a:pt x="0" y="1200"/>
                      </a:cubicBezTo>
                      <a:cubicBezTo>
                        <a:pt x="294" y="1200"/>
                        <a:pt x="551" y="1040"/>
                        <a:pt x="688" y="803"/>
                      </a:cubicBezTo>
                      <a:cubicBezTo>
                        <a:pt x="755" y="686"/>
                        <a:pt x="794" y="551"/>
                        <a:pt x="794" y="406"/>
                      </a:cubicBezTo>
                      <a:cubicBezTo>
                        <a:pt x="794" y="262"/>
                        <a:pt x="755" y="126"/>
                        <a:pt x="688" y="9"/>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sp>
              <p:nvSpPr>
                <p:cNvPr id="25625" name="Freeform 12"/>
                <p:cNvSpPr>
                  <a:spLocks/>
                </p:cNvSpPr>
                <p:nvPr/>
              </p:nvSpPr>
              <p:spPr bwMode="gray">
                <a:xfrm>
                  <a:off x="1710" y="1612"/>
                  <a:ext cx="1262" cy="1739"/>
                </a:xfrm>
                <a:custGeom>
                  <a:avLst/>
                  <a:gdLst>
                    <a:gd name="T0" fmla="*/ 835 w 864"/>
                    <a:gd name="T1" fmla="*/ 1040 h 1191"/>
                    <a:gd name="T2" fmla="*/ 815 w 864"/>
                    <a:gd name="T3" fmla="*/ 1047 h 1191"/>
                    <a:gd name="T4" fmla="*/ 815 w 864"/>
                    <a:gd name="T5" fmla="*/ 1047 h 1191"/>
                    <a:gd name="T6" fmla="*/ 797 w 864"/>
                    <a:gd name="T7" fmla="*/ 1051 h 1191"/>
                    <a:gd name="T8" fmla="*/ 793 w 864"/>
                    <a:gd name="T9" fmla="*/ 1049 h 1191"/>
                    <a:gd name="T10" fmla="*/ 793 w 864"/>
                    <a:gd name="T11" fmla="*/ 1038 h 1191"/>
                    <a:gd name="T12" fmla="*/ 793 w 864"/>
                    <a:gd name="T13" fmla="*/ 948 h 1191"/>
                    <a:gd name="T14" fmla="*/ 317 w 864"/>
                    <a:gd name="T15" fmla="*/ 672 h 1191"/>
                    <a:gd name="T16" fmla="*/ 243 w 864"/>
                    <a:gd name="T17" fmla="*/ 397 h 1191"/>
                    <a:gd name="T18" fmla="*/ 317 w 864"/>
                    <a:gd name="T19" fmla="*/ 122 h 1191"/>
                    <a:gd name="T20" fmla="*/ 231 w 864"/>
                    <a:gd name="T21" fmla="*/ 73 h 1191"/>
                    <a:gd name="T22" fmla="*/ 228 w 864"/>
                    <a:gd name="T23" fmla="*/ 75 h 1191"/>
                    <a:gd name="T24" fmla="*/ 221 w 864"/>
                    <a:gd name="T25" fmla="*/ 92 h 1191"/>
                    <a:gd name="T26" fmla="*/ 221 w 864"/>
                    <a:gd name="T27" fmla="*/ 92 h 1191"/>
                    <a:gd name="T28" fmla="*/ 218 w 864"/>
                    <a:gd name="T29" fmla="*/ 113 h 1191"/>
                    <a:gd name="T30" fmla="*/ 177 w 864"/>
                    <a:gd name="T31" fmla="*/ 123 h 1191"/>
                    <a:gd name="T32" fmla="*/ 166 w 864"/>
                    <a:gd name="T33" fmla="*/ 82 h 1191"/>
                    <a:gd name="T34" fmla="*/ 182 w 864"/>
                    <a:gd name="T35" fmla="*/ 69 h 1191"/>
                    <a:gd name="T36" fmla="*/ 194 w 864"/>
                    <a:gd name="T37" fmla="*/ 55 h 1191"/>
                    <a:gd name="T38" fmla="*/ 194 w 864"/>
                    <a:gd name="T39" fmla="*/ 51 h 1191"/>
                    <a:gd name="T40" fmla="*/ 106 w 864"/>
                    <a:gd name="T41" fmla="*/ 0 h 1191"/>
                    <a:gd name="T42" fmla="*/ 0 w 864"/>
                    <a:gd name="T43" fmla="*/ 397 h 1191"/>
                    <a:gd name="T44" fmla="*/ 106 w 864"/>
                    <a:gd name="T45" fmla="*/ 794 h 1191"/>
                    <a:gd name="T46" fmla="*/ 793 w 864"/>
                    <a:gd name="T47" fmla="*/ 1191 h 1191"/>
                    <a:gd name="T48" fmla="*/ 793 w 864"/>
                    <a:gd name="T49" fmla="*/ 1099 h 1191"/>
                    <a:gd name="T50" fmla="*/ 793 w 864"/>
                    <a:gd name="T51" fmla="*/ 1092 h 1191"/>
                    <a:gd name="T52" fmla="*/ 797 w 864"/>
                    <a:gd name="T53" fmla="*/ 1090 h 1191"/>
                    <a:gd name="T54" fmla="*/ 815 w 864"/>
                    <a:gd name="T55" fmla="*/ 1093 h 1191"/>
                    <a:gd name="T56" fmla="*/ 835 w 864"/>
                    <a:gd name="T57" fmla="*/ 1101 h 1191"/>
                    <a:gd name="T58" fmla="*/ 864 w 864"/>
                    <a:gd name="T59" fmla="*/ 1070 h 1191"/>
                    <a:gd name="T60" fmla="*/ 835 w 864"/>
                    <a:gd name="T61" fmla="*/ 1040 h 119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64"/>
                    <a:gd name="T94" fmla="*/ 0 h 1191"/>
                    <a:gd name="T95" fmla="*/ 864 w 864"/>
                    <a:gd name="T96" fmla="*/ 1191 h 1191"/>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64" h="1191">
                      <a:moveTo>
                        <a:pt x="835" y="1040"/>
                      </a:moveTo>
                      <a:cubicBezTo>
                        <a:pt x="827" y="1040"/>
                        <a:pt x="820" y="1043"/>
                        <a:pt x="815" y="1047"/>
                      </a:cubicBezTo>
                      <a:cubicBezTo>
                        <a:pt x="815" y="1047"/>
                        <a:pt x="815" y="1047"/>
                        <a:pt x="815" y="1047"/>
                      </a:cubicBezTo>
                      <a:cubicBezTo>
                        <a:pt x="811" y="1052"/>
                        <a:pt x="803" y="1054"/>
                        <a:pt x="797" y="1051"/>
                      </a:cubicBezTo>
                      <a:cubicBezTo>
                        <a:pt x="796" y="1050"/>
                        <a:pt x="795" y="1049"/>
                        <a:pt x="793" y="1049"/>
                      </a:cubicBezTo>
                      <a:cubicBezTo>
                        <a:pt x="793" y="1038"/>
                        <a:pt x="793" y="1038"/>
                        <a:pt x="793" y="1038"/>
                      </a:cubicBezTo>
                      <a:cubicBezTo>
                        <a:pt x="793" y="948"/>
                        <a:pt x="793" y="948"/>
                        <a:pt x="793" y="948"/>
                      </a:cubicBezTo>
                      <a:cubicBezTo>
                        <a:pt x="590" y="948"/>
                        <a:pt x="412" y="837"/>
                        <a:pt x="317" y="672"/>
                      </a:cubicBezTo>
                      <a:cubicBezTo>
                        <a:pt x="270" y="592"/>
                        <a:pt x="243" y="498"/>
                        <a:pt x="243" y="397"/>
                      </a:cubicBezTo>
                      <a:cubicBezTo>
                        <a:pt x="243" y="297"/>
                        <a:pt x="270" y="203"/>
                        <a:pt x="317" y="122"/>
                      </a:cubicBezTo>
                      <a:cubicBezTo>
                        <a:pt x="231" y="73"/>
                        <a:pt x="231" y="73"/>
                        <a:pt x="231" y="73"/>
                      </a:cubicBezTo>
                      <a:cubicBezTo>
                        <a:pt x="230" y="73"/>
                        <a:pt x="229" y="74"/>
                        <a:pt x="228" y="75"/>
                      </a:cubicBezTo>
                      <a:cubicBezTo>
                        <a:pt x="222" y="79"/>
                        <a:pt x="219" y="86"/>
                        <a:pt x="221" y="92"/>
                      </a:cubicBezTo>
                      <a:cubicBezTo>
                        <a:pt x="221" y="92"/>
                        <a:pt x="221" y="92"/>
                        <a:pt x="221" y="92"/>
                      </a:cubicBezTo>
                      <a:cubicBezTo>
                        <a:pt x="223" y="99"/>
                        <a:pt x="222" y="106"/>
                        <a:pt x="218" y="113"/>
                      </a:cubicBezTo>
                      <a:cubicBezTo>
                        <a:pt x="210" y="127"/>
                        <a:pt x="192" y="131"/>
                        <a:pt x="177" y="123"/>
                      </a:cubicBezTo>
                      <a:cubicBezTo>
                        <a:pt x="163" y="115"/>
                        <a:pt x="158" y="96"/>
                        <a:pt x="166" y="82"/>
                      </a:cubicBezTo>
                      <a:cubicBezTo>
                        <a:pt x="169" y="76"/>
                        <a:pt x="175" y="71"/>
                        <a:pt x="182" y="69"/>
                      </a:cubicBezTo>
                      <a:cubicBezTo>
                        <a:pt x="188" y="68"/>
                        <a:pt x="193" y="62"/>
                        <a:pt x="194" y="55"/>
                      </a:cubicBezTo>
                      <a:cubicBezTo>
                        <a:pt x="194" y="54"/>
                        <a:pt x="194" y="52"/>
                        <a:pt x="194" y="51"/>
                      </a:cubicBezTo>
                      <a:cubicBezTo>
                        <a:pt x="106" y="0"/>
                        <a:pt x="106" y="0"/>
                        <a:pt x="106" y="0"/>
                      </a:cubicBezTo>
                      <a:cubicBezTo>
                        <a:pt x="38" y="117"/>
                        <a:pt x="0" y="253"/>
                        <a:pt x="0" y="397"/>
                      </a:cubicBezTo>
                      <a:cubicBezTo>
                        <a:pt x="0" y="542"/>
                        <a:pt x="38" y="677"/>
                        <a:pt x="106" y="794"/>
                      </a:cubicBezTo>
                      <a:cubicBezTo>
                        <a:pt x="243" y="1031"/>
                        <a:pt x="500" y="1191"/>
                        <a:pt x="793" y="1191"/>
                      </a:cubicBezTo>
                      <a:cubicBezTo>
                        <a:pt x="793" y="1099"/>
                        <a:pt x="793" y="1099"/>
                        <a:pt x="793" y="1099"/>
                      </a:cubicBezTo>
                      <a:cubicBezTo>
                        <a:pt x="793" y="1092"/>
                        <a:pt x="793" y="1092"/>
                        <a:pt x="793" y="1092"/>
                      </a:cubicBezTo>
                      <a:cubicBezTo>
                        <a:pt x="795" y="1091"/>
                        <a:pt x="796" y="1090"/>
                        <a:pt x="797" y="1090"/>
                      </a:cubicBezTo>
                      <a:cubicBezTo>
                        <a:pt x="803" y="1087"/>
                        <a:pt x="811" y="1088"/>
                        <a:pt x="815" y="1093"/>
                      </a:cubicBezTo>
                      <a:cubicBezTo>
                        <a:pt x="820" y="1098"/>
                        <a:pt x="827" y="1101"/>
                        <a:pt x="835" y="1101"/>
                      </a:cubicBezTo>
                      <a:cubicBezTo>
                        <a:pt x="851" y="1101"/>
                        <a:pt x="864" y="1087"/>
                        <a:pt x="864" y="1070"/>
                      </a:cubicBezTo>
                      <a:cubicBezTo>
                        <a:pt x="864" y="1054"/>
                        <a:pt x="851" y="1040"/>
                        <a:pt x="835" y="1040"/>
                      </a:cubicBezTo>
                      <a:close/>
                    </a:path>
                  </a:pathLst>
                </a:custGeom>
                <a:solidFill>
                  <a:srgbClr val="A90404"/>
                </a:solidFill>
                <a:ln w="12700">
                  <a:solidFill>
                    <a:srgbClr val="FFFFFF"/>
                  </a:solidFill>
                  <a:round/>
                  <a:headEnd/>
                  <a:tailEnd/>
                </a:ln>
              </p:spPr>
              <p:txBody>
                <a:bodyPr/>
                <a:lstStyle/>
                <a:p>
                  <a:endParaRPr lang="tr-TR" dirty="0">
                    <a:solidFill>
                      <a:srgbClr val="000000"/>
                    </a:solidFill>
                  </a:endParaRPr>
                </a:p>
              </p:txBody>
            </p:sp>
            <p:sp>
              <p:nvSpPr>
                <p:cNvPr id="25626" name="Freeform 13"/>
                <p:cNvSpPr>
                  <a:spLocks/>
                </p:cNvSpPr>
                <p:nvPr/>
              </p:nvSpPr>
              <p:spPr bwMode="gray">
                <a:xfrm>
                  <a:off x="1862" y="1035"/>
                  <a:ext cx="2010" cy="768"/>
                </a:xfrm>
                <a:custGeom>
                  <a:avLst/>
                  <a:gdLst>
                    <a:gd name="T0" fmla="*/ 1164 w 1375"/>
                    <a:gd name="T1" fmla="*/ 518 h 527"/>
                    <a:gd name="T2" fmla="*/ 1252 w 1375"/>
                    <a:gd name="T3" fmla="*/ 467 h 527"/>
                    <a:gd name="T4" fmla="*/ 1252 w 1375"/>
                    <a:gd name="T5" fmla="*/ 463 h 527"/>
                    <a:gd name="T6" fmla="*/ 1240 w 1375"/>
                    <a:gd name="T7" fmla="*/ 449 h 527"/>
                    <a:gd name="T8" fmla="*/ 1240 w 1375"/>
                    <a:gd name="T9" fmla="*/ 449 h 527"/>
                    <a:gd name="T10" fmla="*/ 1224 w 1375"/>
                    <a:gd name="T11" fmla="*/ 436 h 527"/>
                    <a:gd name="T12" fmla="*/ 1235 w 1375"/>
                    <a:gd name="T13" fmla="*/ 395 h 527"/>
                    <a:gd name="T14" fmla="*/ 1276 w 1375"/>
                    <a:gd name="T15" fmla="*/ 406 h 527"/>
                    <a:gd name="T16" fmla="*/ 1279 w 1375"/>
                    <a:gd name="T17" fmla="*/ 427 h 527"/>
                    <a:gd name="T18" fmla="*/ 1285 w 1375"/>
                    <a:gd name="T19" fmla="*/ 444 h 527"/>
                    <a:gd name="T20" fmla="*/ 1289 w 1375"/>
                    <a:gd name="T21" fmla="*/ 446 h 527"/>
                    <a:gd name="T22" fmla="*/ 1375 w 1375"/>
                    <a:gd name="T23" fmla="*/ 396 h 527"/>
                    <a:gd name="T24" fmla="*/ 687 w 1375"/>
                    <a:gd name="T25" fmla="*/ 0 h 527"/>
                    <a:gd name="T26" fmla="*/ 0 w 1375"/>
                    <a:gd name="T27" fmla="*/ 396 h 527"/>
                    <a:gd name="T28" fmla="*/ 88 w 1375"/>
                    <a:gd name="T29" fmla="*/ 447 h 527"/>
                    <a:gd name="T30" fmla="*/ 88 w 1375"/>
                    <a:gd name="T31" fmla="*/ 451 h 527"/>
                    <a:gd name="T32" fmla="*/ 76 w 1375"/>
                    <a:gd name="T33" fmla="*/ 465 h 527"/>
                    <a:gd name="T34" fmla="*/ 60 w 1375"/>
                    <a:gd name="T35" fmla="*/ 478 h 527"/>
                    <a:gd name="T36" fmla="*/ 71 w 1375"/>
                    <a:gd name="T37" fmla="*/ 519 h 527"/>
                    <a:gd name="T38" fmla="*/ 112 w 1375"/>
                    <a:gd name="T39" fmla="*/ 509 h 527"/>
                    <a:gd name="T40" fmla="*/ 115 w 1375"/>
                    <a:gd name="T41" fmla="*/ 488 h 527"/>
                    <a:gd name="T42" fmla="*/ 115 w 1375"/>
                    <a:gd name="T43" fmla="*/ 488 h 527"/>
                    <a:gd name="T44" fmla="*/ 122 w 1375"/>
                    <a:gd name="T45" fmla="*/ 471 h 527"/>
                    <a:gd name="T46" fmla="*/ 125 w 1375"/>
                    <a:gd name="T47" fmla="*/ 469 h 527"/>
                    <a:gd name="T48" fmla="*/ 211 w 1375"/>
                    <a:gd name="T49" fmla="*/ 518 h 527"/>
                    <a:gd name="T50" fmla="*/ 687 w 1375"/>
                    <a:gd name="T51" fmla="*/ 243 h 527"/>
                    <a:gd name="T52" fmla="*/ 1164 w 1375"/>
                    <a:gd name="T53" fmla="*/ 518 h 52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375"/>
                    <a:gd name="T82" fmla="*/ 0 h 527"/>
                    <a:gd name="T83" fmla="*/ 1375 w 1375"/>
                    <a:gd name="T84" fmla="*/ 527 h 52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375" h="527">
                      <a:moveTo>
                        <a:pt x="1164" y="518"/>
                      </a:moveTo>
                      <a:cubicBezTo>
                        <a:pt x="1252" y="467"/>
                        <a:pt x="1252" y="467"/>
                        <a:pt x="1252" y="467"/>
                      </a:cubicBezTo>
                      <a:cubicBezTo>
                        <a:pt x="1252" y="466"/>
                        <a:pt x="1252" y="465"/>
                        <a:pt x="1252" y="463"/>
                      </a:cubicBezTo>
                      <a:cubicBezTo>
                        <a:pt x="1251" y="456"/>
                        <a:pt x="1246" y="450"/>
                        <a:pt x="1240" y="449"/>
                      </a:cubicBezTo>
                      <a:cubicBezTo>
                        <a:pt x="1240" y="449"/>
                        <a:pt x="1240" y="449"/>
                        <a:pt x="1240" y="449"/>
                      </a:cubicBezTo>
                      <a:cubicBezTo>
                        <a:pt x="1233" y="447"/>
                        <a:pt x="1227" y="443"/>
                        <a:pt x="1224" y="436"/>
                      </a:cubicBezTo>
                      <a:cubicBezTo>
                        <a:pt x="1216" y="422"/>
                        <a:pt x="1221" y="404"/>
                        <a:pt x="1235" y="395"/>
                      </a:cubicBezTo>
                      <a:cubicBezTo>
                        <a:pt x="1250" y="387"/>
                        <a:pt x="1268" y="392"/>
                        <a:pt x="1276" y="406"/>
                      </a:cubicBezTo>
                      <a:cubicBezTo>
                        <a:pt x="1280" y="412"/>
                        <a:pt x="1281" y="420"/>
                        <a:pt x="1279" y="427"/>
                      </a:cubicBezTo>
                      <a:cubicBezTo>
                        <a:pt x="1277" y="432"/>
                        <a:pt x="1280" y="440"/>
                        <a:pt x="1285" y="444"/>
                      </a:cubicBezTo>
                      <a:cubicBezTo>
                        <a:pt x="1287" y="445"/>
                        <a:pt x="1288" y="445"/>
                        <a:pt x="1289" y="446"/>
                      </a:cubicBezTo>
                      <a:cubicBezTo>
                        <a:pt x="1375" y="396"/>
                        <a:pt x="1375" y="396"/>
                        <a:pt x="1375" y="396"/>
                      </a:cubicBezTo>
                      <a:cubicBezTo>
                        <a:pt x="1238" y="159"/>
                        <a:pt x="981" y="0"/>
                        <a:pt x="687" y="0"/>
                      </a:cubicBezTo>
                      <a:cubicBezTo>
                        <a:pt x="394" y="0"/>
                        <a:pt x="137" y="159"/>
                        <a:pt x="0" y="396"/>
                      </a:cubicBezTo>
                      <a:cubicBezTo>
                        <a:pt x="88" y="447"/>
                        <a:pt x="88" y="447"/>
                        <a:pt x="88" y="447"/>
                      </a:cubicBezTo>
                      <a:cubicBezTo>
                        <a:pt x="88" y="448"/>
                        <a:pt x="88" y="450"/>
                        <a:pt x="88" y="451"/>
                      </a:cubicBezTo>
                      <a:cubicBezTo>
                        <a:pt x="87" y="458"/>
                        <a:pt x="82" y="464"/>
                        <a:pt x="76" y="465"/>
                      </a:cubicBezTo>
                      <a:cubicBezTo>
                        <a:pt x="69" y="467"/>
                        <a:pt x="63" y="472"/>
                        <a:pt x="60" y="478"/>
                      </a:cubicBezTo>
                      <a:cubicBezTo>
                        <a:pt x="52" y="492"/>
                        <a:pt x="57" y="511"/>
                        <a:pt x="71" y="519"/>
                      </a:cubicBezTo>
                      <a:cubicBezTo>
                        <a:pt x="86" y="527"/>
                        <a:pt x="104" y="523"/>
                        <a:pt x="112" y="509"/>
                      </a:cubicBezTo>
                      <a:cubicBezTo>
                        <a:pt x="116" y="502"/>
                        <a:pt x="117" y="495"/>
                        <a:pt x="115" y="488"/>
                      </a:cubicBezTo>
                      <a:cubicBezTo>
                        <a:pt x="115" y="488"/>
                        <a:pt x="115" y="488"/>
                        <a:pt x="115" y="488"/>
                      </a:cubicBezTo>
                      <a:cubicBezTo>
                        <a:pt x="113" y="482"/>
                        <a:pt x="116" y="475"/>
                        <a:pt x="122" y="471"/>
                      </a:cubicBezTo>
                      <a:cubicBezTo>
                        <a:pt x="123" y="470"/>
                        <a:pt x="124" y="469"/>
                        <a:pt x="125" y="469"/>
                      </a:cubicBezTo>
                      <a:cubicBezTo>
                        <a:pt x="211" y="518"/>
                        <a:pt x="211" y="518"/>
                        <a:pt x="211" y="518"/>
                      </a:cubicBezTo>
                      <a:cubicBezTo>
                        <a:pt x="306" y="354"/>
                        <a:pt x="484" y="243"/>
                        <a:pt x="687" y="243"/>
                      </a:cubicBezTo>
                      <a:cubicBezTo>
                        <a:pt x="891" y="243"/>
                        <a:pt x="1069" y="354"/>
                        <a:pt x="1164" y="518"/>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grpSp>
          <p:grpSp>
            <p:nvGrpSpPr>
              <p:cNvPr id="5" name="Group 14"/>
              <p:cNvGrpSpPr>
                <a:grpSpLocks/>
              </p:cNvGrpSpPr>
              <p:nvPr/>
            </p:nvGrpSpPr>
            <p:grpSpPr bwMode="auto">
              <a:xfrm rot="7200000">
                <a:off x="2059" y="1386"/>
                <a:ext cx="1616" cy="1614"/>
                <a:chOff x="2060" y="1387"/>
                <a:chExt cx="1616" cy="1614"/>
              </a:xfrm>
            </p:grpSpPr>
            <p:sp>
              <p:nvSpPr>
                <p:cNvPr id="25621" name="Freeform 15"/>
                <p:cNvSpPr>
                  <a:spLocks/>
                </p:cNvSpPr>
                <p:nvPr/>
              </p:nvSpPr>
              <p:spPr bwMode="gray">
                <a:xfrm>
                  <a:off x="2060" y="1387"/>
                  <a:ext cx="808" cy="1225"/>
                </a:xfrm>
                <a:custGeom>
                  <a:avLst/>
                  <a:gdLst>
                    <a:gd name="T0" fmla="*/ 550 w 550"/>
                    <a:gd name="T1" fmla="*/ 132 h 836"/>
                    <a:gd name="T2" fmla="*/ 547 w 550"/>
                    <a:gd name="T3" fmla="*/ 130 h 836"/>
                    <a:gd name="T4" fmla="*/ 529 w 550"/>
                    <a:gd name="T5" fmla="*/ 133 h 836"/>
                    <a:gd name="T6" fmla="*/ 529 w 550"/>
                    <a:gd name="T7" fmla="*/ 133 h 836"/>
                    <a:gd name="T8" fmla="*/ 509 w 550"/>
                    <a:gd name="T9" fmla="*/ 141 h 836"/>
                    <a:gd name="T10" fmla="*/ 480 w 550"/>
                    <a:gd name="T11" fmla="*/ 111 h 836"/>
                    <a:gd name="T12" fmla="*/ 509 w 550"/>
                    <a:gd name="T13" fmla="*/ 80 h 836"/>
                    <a:gd name="T14" fmla="*/ 529 w 550"/>
                    <a:gd name="T15" fmla="*/ 88 h 836"/>
                    <a:gd name="T16" fmla="*/ 547 w 550"/>
                    <a:gd name="T17" fmla="*/ 91 h 836"/>
                    <a:gd name="T18" fmla="*/ 550 w 550"/>
                    <a:gd name="T19" fmla="*/ 89 h 836"/>
                    <a:gd name="T20" fmla="*/ 550 w 550"/>
                    <a:gd name="T21" fmla="*/ 82 h 836"/>
                    <a:gd name="T22" fmla="*/ 550 w 550"/>
                    <a:gd name="T23" fmla="*/ 0 h 836"/>
                    <a:gd name="T24" fmla="*/ 0 w 550"/>
                    <a:gd name="T25" fmla="*/ 550 h 836"/>
                    <a:gd name="T26" fmla="*/ 74 w 550"/>
                    <a:gd name="T27" fmla="*/ 825 h 836"/>
                    <a:gd name="T28" fmla="*/ 153 w 550"/>
                    <a:gd name="T29" fmla="*/ 780 h 836"/>
                    <a:gd name="T30" fmla="*/ 158 w 550"/>
                    <a:gd name="T31" fmla="*/ 796 h 836"/>
                    <a:gd name="T32" fmla="*/ 161 w 550"/>
                    <a:gd name="T33" fmla="*/ 817 h 836"/>
                    <a:gd name="T34" fmla="*/ 202 w 550"/>
                    <a:gd name="T35" fmla="*/ 827 h 836"/>
                    <a:gd name="T36" fmla="*/ 214 w 550"/>
                    <a:gd name="T37" fmla="*/ 786 h 836"/>
                    <a:gd name="T38" fmla="*/ 198 w 550"/>
                    <a:gd name="T39" fmla="*/ 773 h 836"/>
                    <a:gd name="T40" fmla="*/ 198 w 550"/>
                    <a:gd name="T41" fmla="*/ 773 h 836"/>
                    <a:gd name="T42" fmla="*/ 186 w 550"/>
                    <a:gd name="T43" fmla="*/ 761 h 836"/>
                    <a:gd name="T44" fmla="*/ 266 w 550"/>
                    <a:gd name="T45" fmla="*/ 714 h 836"/>
                    <a:gd name="T46" fmla="*/ 222 w 550"/>
                    <a:gd name="T47" fmla="*/ 550 h 836"/>
                    <a:gd name="T48" fmla="*/ 550 w 550"/>
                    <a:gd name="T49" fmla="*/ 222 h 836"/>
                    <a:gd name="T50" fmla="*/ 550 w 550"/>
                    <a:gd name="T51" fmla="*/ 143 h 836"/>
                    <a:gd name="T52" fmla="*/ 550 w 550"/>
                    <a:gd name="T53" fmla="*/ 132 h 8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50"/>
                    <a:gd name="T82" fmla="*/ 0 h 836"/>
                    <a:gd name="T83" fmla="*/ 550 w 550"/>
                    <a:gd name="T84" fmla="*/ 836 h 8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50" h="836">
                      <a:moveTo>
                        <a:pt x="550" y="132"/>
                      </a:moveTo>
                      <a:cubicBezTo>
                        <a:pt x="549" y="131"/>
                        <a:pt x="548" y="131"/>
                        <a:pt x="547" y="130"/>
                      </a:cubicBezTo>
                      <a:cubicBezTo>
                        <a:pt x="540" y="127"/>
                        <a:pt x="533" y="129"/>
                        <a:pt x="529" y="133"/>
                      </a:cubicBezTo>
                      <a:cubicBezTo>
                        <a:pt x="529" y="133"/>
                        <a:pt x="529" y="133"/>
                        <a:pt x="529" y="133"/>
                      </a:cubicBezTo>
                      <a:cubicBezTo>
                        <a:pt x="523" y="138"/>
                        <a:pt x="517" y="141"/>
                        <a:pt x="509" y="141"/>
                      </a:cubicBezTo>
                      <a:cubicBezTo>
                        <a:pt x="493" y="141"/>
                        <a:pt x="480" y="127"/>
                        <a:pt x="480" y="111"/>
                      </a:cubicBezTo>
                      <a:cubicBezTo>
                        <a:pt x="480" y="94"/>
                        <a:pt x="493" y="80"/>
                        <a:pt x="509" y="80"/>
                      </a:cubicBezTo>
                      <a:cubicBezTo>
                        <a:pt x="517" y="80"/>
                        <a:pt x="524" y="83"/>
                        <a:pt x="529" y="88"/>
                      </a:cubicBezTo>
                      <a:cubicBezTo>
                        <a:pt x="533" y="93"/>
                        <a:pt x="540" y="94"/>
                        <a:pt x="547" y="91"/>
                      </a:cubicBezTo>
                      <a:cubicBezTo>
                        <a:pt x="548" y="91"/>
                        <a:pt x="549" y="90"/>
                        <a:pt x="550" y="89"/>
                      </a:cubicBezTo>
                      <a:cubicBezTo>
                        <a:pt x="550" y="82"/>
                        <a:pt x="550" y="82"/>
                        <a:pt x="550" y="82"/>
                      </a:cubicBezTo>
                      <a:cubicBezTo>
                        <a:pt x="550" y="0"/>
                        <a:pt x="550" y="0"/>
                        <a:pt x="550" y="0"/>
                      </a:cubicBezTo>
                      <a:cubicBezTo>
                        <a:pt x="246" y="0"/>
                        <a:pt x="0" y="246"/>
                        <a:pt x="0" y="550"/>
                      </a:cubicBezTo>
                      <a:cubicBezTo>
                        <a:pt x="0" y="651"/>
                        <a:pt x="27" y="745"/>
                        <a:pt x="74" y="825"/>
                      </a:cubicBezTo>
                      <a:cubicBezTo>
                        <a:pt x="153" y="780"/>
                        <a:pt x="153" y="780"/>
                        <a:pt x="153" y="780"/>
                      </a:cubicBezTo>
                      <a:cubicBezTo>
                        <a:pt x="158" y="784"/>
                        <a:pt x="160" y="791"/>
                        <a:pt x="158" y="796"/>
                      </a:cubicBezTo>
                      <a:cubicBezTo>
                        <a:pt x="157" y="803"/>
                        <a:pt x="158" y="810"/>
                        <a:pt x="161" y="817"/>
                      </a:cubicBezTo>
                      <a:cubicBezTo>
                        <a:pt x="170" y="831"/>
                        <a:pt x="188" y="836"/>
                        <a:pt x="202" y="827"/>
                      </a:cubicBezTo>
                      <a:cubicBezTo>
                        <a:pt x="217" y="819"/>
                        <a:pt x="222" y="801"/>
                        <a:pt x="214" y="786"/>
                      </a:cubicBezTo>
                      <a:cubicBezTo>
                        <a:pt x="210" y="780"/>
                        <a:pt x="204" y="776"/>
                        <a:pt x="198" y="773"/>
                      </a:cubicBezTo>
                      <a:cubicBezTo>
                        <a:pt x="198" y="773"/>
                        <a:pt x="198" y="773"/>
                        <a:pt x="198" y="773"/>
                      </a:cubicBezTo>
                      <a:cubicBezTo>
                        <a:pt x="192" y="772"/>
                        <a:pt x="187" y="767"/>
                        <a:pt x="186" y="761"/>
                      </a:cubicBezTo>
                      <a:cubicBezTo>
                        <a:pt x="266" y="714"/>
                        <a:pt x="266" y="714"/>
                        <a:pt x="266" y="714"/>
                      </a:cubicBezTo>
                      <a:cubicBezTo>
                        <a:pt x="238" y="666"/>
                        <a:pt x="222" y="610"/>
                        <a:pt x="222" y="550"/>
                      </a:cubicBezTo>
                      <a:cubicBezTo>
                        <a:pt x="222" y="369"/>
                        <a:pt x="369" y="222"/>
                        <a:pt x="550" y="222"/>
                      </a:cubicBezTo>
                      <a:cubicBezTo>
                        <a:pt x="550" y="143"/>
                        <a:pt x="550" y="143"/>
                        <a:pt x="550" y="143"/>
                      </a:cubicBezTo>
                      <a:lnTo>
                        <a:pt x="550" y="132"/>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2" name="Freeform 16"/>
                <p:cNvSpPr>
                  <a:spLocks/>
                </p:cNvSpPr>
                <p:nvPr/>
              </p:nvSpPr>
              <p:spPr bwMode="gray">
                <a:xfrm>
                  <a:off x="2764" y="1387"/>
                  <a:ext cx="912" cy="1210"/>
                </a:xfrm>
                <a:custGeom>
                  <a:avLst/>
                  <a:gdLst>
                    <a:gd name="T0" fmla="*/ 70 w 621"/>
                    <a:gd name="T1" fmla="*/ 0 h 826"/>
                    <a:gd name="T2" fmla="*/ 70 w 621"/>
                    <a:gd name="T3" fmla="*/ 82 h 826"/>
                    <a:gd name="T4" fmla="*/ 70 w 621"/>
                    <a:gd name="T5" fmla="*/ 89 h 826"/>
                    <a:gd name="T6" fmla="*/ 67 w 621"/>
                    <a:gd name="T7" fmla="*/ 91 h 826"/>
                    <a:gd name="T8" fmla="*/ 49 w 621"/>
                    <a:gd name="T9" fmla="*/ 88 h 826"/>
                    <a:gd name="T10" fmla="*/ 29 w 621"/>
                    <a:gd name="T11" fmla="*/ 80 h 826"/>
                    <a:gd name="T12" fmla="*/ 0 w 621"/>
                    <a:gd name="T13" fmla="*/ 111 h 826"/>
                    <a:gd name="T14" fmla="*/ 29 w 621"/>
                    <a:gd name="T15" fmla="*/ 141 h 826"/>
                    <a:gd name="T16" fmla="*/ 49 w 621"/>
                    <a:gd name="T17" fmla="*/ 133 h 826"/>
                    <a:gd name="T18" fmla="*/ 49 w 621"/>
                    <a:gd name="T19" fmla="*/ 133 h 826"/>
                    <a:gd name="T20" fmla="*/ 67 w 621"/>
                    <a:gd name="T21" fmla="*/ 130 h 826"/>
                    <a:gd name="T22" fmla="*/ 70 w 621"/>
                    <a:gd name="T23" fmla="*/ 132 h 826"/>
                    <a:gd name="T24" fmla="*/ 70 w 621"/>
                    <a:gd name="T25" fmla="*/ 143 h 826"/>
                    <a:gd name="T26" fmla="*/ 70 w 621"/>
                    <a:gd name="T27" fmla="*/ 222 h 826"/>
                    <a:gd name="T28" fmla="*/ 70 w 621"/>
                    <a:gd name="T29" fmla="*/ 222 h 826"/>
                    <a:gd name="T30" fmla="*/ 398 w 621"/>
                    <a:gd name="T31" fmla="*/ 550 h 826"/>
                    <a:gd name="T32" fmla="*/ 354 w 621"/>
                    <a:gd name="T33" fmla="*/ 714 h 826"/>
                    <a:gd name="T34" fmla="*/ 433 w 621"/>
                    <a:gd name="T35" fmla="*/ 759 h 826"/>
                    <a:gd name="T36" fmla="*/ 436 w 621"/>
                    <a:gd name="T37" fmla="*/ 758 h 826"/>
                    <a:gd name="T38" fmla="*/ 443 w 621"/>
                    <a:gd name="T39" fmla="*/ 740 h 826"/>
                    <a:gd name="T40" fmla="*/ 443 w 621"/>
                    <a:gd name="T41" fmla="*/ 740 h 826"/>
                    <a:gd name="T42" fmla="*/ 446 w 621"/>
                    <a:gd name="T43" fmla="*/ 720 h 826"/>
                    <a:gd name="T44" fmla="*/ 487 w 621"/>
                    <a:gd name="T45" fmla="*/ 709 h 826"/>
                    <a:gd name="T46" fmla="*/ 498 w 621"/>
                    <a:gd name="T47" fmla="*/ 750 h 826"/>
                    <a:gd name="T48" fmla="*/ 482 w 621"/>
                    <a:gd name="T49" fmla="*/ 763 h 826"/>
                    <a:gd name="T50" fmla="*/ 470 w 621"/>
                    <a:gd name="T51" fmla="*/ 777 h 826"/>
                    <a:gd name="T52" fmla="*/ 470 w 621"/>
                    <a:gd name="T53" fmla="*/ 781 h 826"/>
                    <a:gd name="T54" fmla="*/ 547 w 621"/>
                    <a:gd name="T55" fmla="*/ 826 h 826"/>
                    <a:gd name="T56" fmla="*/ 621 w 621"/>
                    <a:gd name="T57" fmla="*/ 550 h 826"/>
                    <a:gd name="T58" fmla="*/ 70 w 621"/>
                    <a:gd name="T59" fmla="*/ 0 h 8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21"/>
                    <a:gd name="T91" fmla="*/ 0 h 826"/>
                    <a:gd name="T92" fmla="*/ 621 w 621"/>
                    <a:gd name="T93" fmla="*/ 826 h 82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21" h="826">
                      <a:moveTo>
                        <a:pt x="70" y="0"/>
                      </a:moveTo>
                      <a:cubicBezTo>
                        <a:pt x="70" y="82"/>
                        <a:pt x="70" y="82"/>
                        <a:pt x="70" y="82"/>
                      </a:cubicBezTo>
                      <a:cubicBezTo>
                        <a:pt x="70" y="89"/>
                        <a:pt x="70" y="89"/>
                        <a:pt x="70" y="89"/>
                      </a:cubicBezTo>
                      <a:cubicBezTo>
                        <a:pt x="69" y="90"/>
                        <a:pt x="68" y="91"/>
                        <a:pt x="67" y="91"/>
                      </a:cubicBezTo>
                      <a:cubicBezTo>
                        <a:pt x="60" y="94"/>
                        <a:pt x="53" y="93"/>
                        <a:pt x="49" y="88"/>
                      </a:cubicBezTo>
                      <a:cubicBezTo>
                        <a:pt x="44" y="83"/>
                        <a:pt x="37" y="80"/>
                        <a:pt x="29" y="80"/>
                      </a:cubicBezTo>
                      <a:cubicBezTo>
                        <a:pt x="13" y="80"/>
                        <a:pt x="0" y="94"/>
                        <a:pt x="0" y="111"/>
                      </a:cubicBezTo>
                      <a:cubicBezTo>
                        <a:pt x="0" y="127"/>
                        <a:pt x="13" y="141"/>
                        <a:pt x="29" y="141"/>
                      </a:cubicBezTo>
                      <a:cubicBezTo>
                        <a:pt x="37" y="141"/>
                        <a:pt x="43" y="138"/>
                        <a:pt x="49" y="133"/>
                      </a:cubicBezTo>
                      <a:cubicBezTo>
                        <a:pt x="49" y="133"/>
                        <a:pt x="49" y="133"/>
                        <a:pt x="49" y="133"/>
                      </a:cubicBezTo>
                      <a:cubicBezTo>
                        <a:pt x="53" y="129"/>
                        <a:pt x="60" y="127"/>
                        <a:pt x="67" y="130"/>
                      </a:cubicBezTo>
                      <a:cubicBezTo>
                        <a:pt x="68" y="131"/>
                        <a:pt x="69" y="131"/>
                        <a:pt x="70" y="132"/>
                      </a:cubicBezTo>
                      <a:cubicBezTo>
                        <a:pt x="70" y="143"/>
                        <a:pt x="70" y="143"/>
                        <a:pt x="70" y="143"/>
                      </a:cubicBezTo>
                      <a:cubicBezTo>
                        <a:pt x="70" y="222"/>
                        <a:pt x="70" y="222"/>
                        <a:pt x="70" y="222"/>
                      </a:cubicBezTo>
                      <a:cubicBezTo>
                        <a:pt x="70" y="222"/>
                        <a:pt x="70" y="222"/>
                        <a:pt x="70" y="222"/>
                      </a:cubicBezTo>
                      <a:cubicBezTo>
                        <a:pt x="252" y="222"/>
                        <a:pt x="398" y="369"/>
                        <a:pt x="398" y="550"/>
                      </a:cubicBezTo>
                      <a:cubicBezTo>
                        <a:pt x="398" y="610"/>
                        <a:pt x="382" y="666"/>
                        <a:pt x="354" y="714"/>
                      </a:cubicBezTo>
                      <a:cubicBezTo>
                        <a:pt x="433" y="759"/>
                        <a:pt x="433" y="759"/>
                        <a:pt x="433" y="759"/>
                      </a:cubicBezTo>
                      <a:cubicBezTo>
                        <a:pt x="434" y="759"/>
                        <a:pt x="435" y="758"/>
                        <a:pt x="436" y="758"/>
                      </a:cubicBezTo>
                      <a:cubicBezTo>
                        <a:pt x="442" y="753"/>
                        <a:pt x="445" y="746"/>
                        <a:pt x="443" y="740"/>
                      </a:cubicBezTo>
                      <a:cubicBezTo>
                        <a:pt x="443" y="740"/>
                        <a:pt x="443" y="740"/>
                        <a:pt x="443" y="740"/>
                      </a:cubicBezTo>
                      <a:cubicBezTo>
                        <a:pt x="441" y="733"/>
                        <a:pt x="442" y="726"/>
                        <a:pt x="446" y="720"/>
                      </a:cubicBezTo>
                      <a:cubicBezTo>
                        <a:pt x="454" y="705"/>
                        <a:pt x="472" y="701"/>
                        <a:pt x="487" y="709"/>
                      </a:cubicBezTo>
                      <a:cubicBezTo>
                        <a:pt x="501" y="717"/>
                        <a:pt x="506" y="736"/>
                        <a:pt x="498" y="750"/>
                      </a:cubicBezTo>
                      <a:cubicBezTo>
                        <a:pt x="494" y="756"/>
                        <a:pt x="489" y="761"/>
                        <a:pt x="482" y="763"/>
                      </a:cubicBezTo>
                      <a:cubicBezTo>
                        <a:pt x="476" y="764"/>
                        <a:pt x="471" y="770"/>
                        <a:pt x="470" y="777"/>
                      </a:cubicBezTo>
                      <a:cubicBezTo>
                        <a:pt x="470" y="778"/>
                        <a:pt x="470" y="780"/>
                        <a:pt x="470" y="781"/>
                      </a:cubicBezTo>
                      <a:cubicBezTo>
                        <a:pt x="547" y="826"/>
                        <a:pt x="547" y="826"/>
                        <a:pt x="547" y="826"/>
                      </a:cubicBezTo>
                      <a:cubicBezTo>
                        <a:pt x="594" y="745"/>
                        <a:pt x="621" y="651"/>
                        <a:pt x="621" y="550"/>
                      </a:cubicBezTo>
                      <a:cubicBezTo>
                        <a:pt x="621" y="246"/>
                        <a:pt x="374" y="0"/>
                        <a:pt x="70" y="0"/>
                      </a:cubicBez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3" name="Freeform 17"/>
                <p:cNvSpPr>
                  <a:spLocks/>
                </p:cNvSpPr>
                <p:nvPr/>
              </p:nvSpPr>
              <p:spPr bwMode="gray">
                <a:xfrm>
                  <a:off x="2169" y="2414"/>
                  <a:ext cx="1397" cy="587"/>
                </a:xfrm>
                <a:custGeom>
                  <a:avLst/>
                  <a:gdLst>
                    <a:gd name="T0" fmla="*/ 876 w 953"/>
                    <a:gd name="T1" fmla="*/ 80 h 400"/>
                    <a:gd name="T2" fmla="*/ 876 w 953"/>
                    <a:gd name="T3" fmla="*/ 76 h 400"/>
                    <a:gd name="T4" fmla="*/ 888 w 953"/>
                    <a:gd name="T5" fmla="*/ 62 h 400"/>
                    <a:gd name="T6" fmla="*/ 904 w 953"/>
                    <a:gd name="T7" fmla="*/ 49 h 400"/>
                    <a:gd name="T8" fmla="*/ 893 w 953"/>
                    <a:gd name="T9" fmla="*/ 8 h 400"/>
                    <a:gd name="T10" fmla="*/ 852 w 953"/>
                    <a:gd name="T11" fmla="*/ 19 h 400"/>
                    <a:gd name="T12" fmla="*/ 849 w 953"/>
                    <a:gd name="T13" fmla="*/ 39 h 400"/>
                    <a:gd name="T14" fmla="*/ 849 w 953"/>
                    <a:gd name="T15" fmla="*/ 39 h 400"/>
                    <a:gd name="T16" fmla="*/ 842 w 953"/>
                    <a:gd name="T17" fmla="*/ 57 h 400"/>
                    <a:gd name="T18" fmla="*/ 839 w 953"/>
                    <a:gd name="T19" fmla="*/ 58 h 400"/>
                    <a:gd name="T20" fmla="*/ 760 w 953"/>
                    <a:gd name="T21" fmla="*/ 13 h 400"/>
                    <a:gd name="T22" fmla="*/ 476 w 953"/>
                    <a:gd name="T23" fmla="*/ 177 h 400"/>
                    <a:gd name="T24" fmla="*/ 192 w 953"/>
                    <a:gd name="T25" fmla="*/ 13 h 400"/>
                    <a:gd name="T26" fmla="*/ 112 w 953"/>
                    <a:gd name="T27" fmla="*/ 60 h 400"/>
                    <a:gd name="T28" fmla="*/ 124 w 953"/>
                    <a:gd name="T29" fmla="*/ 72 h 400"/>
                    <a:gd name="T30" fmla="*/ 124 w 953"/>
                    <a:gd name="T31" fmla="*/ 72 h 400"/>
                    <a:gd name="T32" fmla="*/ 140 w 953"/>
                    <a:gd name="T33" fmla="*/ 85 h 400"/>
                    <a:gd name="T34" fmla="*/ 128 w 953"/>
                    <a:gd name="T35" fmla="*/ 126 h 400"/>
                    <a:gd name="T36" fmla="*/ 87 w 953"/>
                    <a:gd name="T37" fmla="*/ 116 h 400"/>
                    <a:gd name="T38" fmla="*/ 84 w 953"/>
                    <a:gd name="T39" fmla="*/ 95 h 400"/>
                    <a:gd name="T40" fmla="*/ 79 w 953"/>
                    <a:gd name="T41" fmla="*/ 79 h 400"/>
                    <a:gd name="T42" fmla="*/ 0 w 953"/>
                    <a:gd name="T43" fmla="*/ 124 h 400"/>
                    <a:gd name="T44" fmla="*/ 476 w 953"/>
                    <a:gd name="T45" fmla="*/ 400 h 400"/>
                    <a:gd name="T46" fmla="*/ 953 w 953"/>
                    <a:gd name="T47" fmla="*/ 125 h 400"/>
                    <a:gd name="T48" fmla="*/ 876 w 953"/>
                    <a:gd name="T49" fmla="*/ 80 h 4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53"/>
                    <a:gd name="T76" fmla="*/ 0 h 400"/>
                    <a:gd name="T77" fmla="*/ 953 w 953"/>
                    <a:gd name="T78" fmla="*/ 400 h 40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53" h="400">
                      <a:moveTo>
                        <a:pt x="876" y="80"/>
                      </a:moveTo>
                      <a:cubicBezTo>
                        <a:pt x="876" y="79"/>
                        <a:pt x="876" y="77"/>
                        <a:pt x="876" y="76"/>
                      </a:cubicBezTo>
                      <a:cubicBezTo>
                        <a:pt x="877" y="69"/>
                        <a:pt x="882" y="63"/>
                        <a:pt x="888" y="62"/>
                      </a:cubicBezTo>
                      <a:cubicBezTo>
                        <a:pt x="895" y="60"/>
                        <a:pt x="900" y="55"/>
                        <a:pt x="904" y="49"/>
                      </a:cubicBezTo>
                      <a:cubicBezTo>
                        <a:pt x="912" y="35"/>
                        <a:pt x="907" y="16"/>
                        <a:pt x="893" y="8"/>
                      </a:cubicBezTo>
                      <a:cubicBezTo>
                        <a:pt x="878" y="0"/>
                        <a:pt x="860" y="4"/>
                        <a:pt x="852" y="19"/>
                      </a:cubicBezTo>
                      <a:cubicBezTo>
                        <a:pt x="848" y="25"/>
                        <a:pt x="847" y="32"/>
                        <a:pt x="849" y="39"/>
                      </a:cubicBezTo>
                      <a:cubicBezTo>
                        <a:pt x="849" y="39"/>
                        <a:pt x="849" y="39"/>
                        <a:pt x="849" y="39"/>
                      </a:cubicBezTo>
                      <a:cubicBezTo>
                        <a:pt x="851" y="45"/>
                        <a:pt x="848" y="52"/>
                        <a:pt x="842" y="57"/>
                      </a:cubicBezTo>
                      <a:cubicBezTo>
                        <a:pt x="841" y="57"/>
                        <a:pt x="840" y="58"/>
                        <a:pt x="839" y="58"/>
                      </a:cubicBezTo>
                      <a:cubicBezTo>
                        <a:pt x="760" y="13"/>
                        <a:pt x="760" y="13"/>
                        <a:pt x="760" y="13"/>
                      </a:cubicBezTo>
                      <a:cubicBezTo>
                        <a:pt x="704" y="111"/>
                        <a:pt x="598" y="177"/>
                        <a:pt x="476" y="177"/>
                      </a:cubicBezTo>
                      <a:cubicBezTo>
                        <a:pt x="355" y="177"/>
                        <a:pt x="249" y="111"/>
                        <a:pt x="192" y="13"/>
                      </a:cubicBezTo>
                      <a:cubicBezTo>
                        <a:pt x="112" y="60"/>
                        <a:pt x="112" y="60"/>
                        <a:pt x="112" y="60"/>
                      </a:cubicBezTo>
                      <a:cubicBezTo>
                        <a:pt x="113" y="66"/>
                        <a:pt x="118" y="71"/>
                        <a:pt x="124" y="72"/>
                      </a:cubicBezTo>
                      <a:cubicBezTo>
                        <a:pt x="124" y="72"/>
                        <a:pt x="124" y="72"/>
                        <a:pt x="124" y="72"/>
                      </a:cubicBezTo>
                      <a:cubicBezTo>
                        <a:pt x="130" y="75"/>
                        <a:pt x="136" y="79"/>
                        <a:pt x="140" y="85"/>
                      </a:cubicBezTo>
                      <a:cubicBezTo>
                        <a:pt x="148" y="100"/>
                        <a:pt x="143" y="118"/>
                        <a:pt x="128" y="126"/>
                      </a:cubicBezTo>
                      <a:cubicBezTo>
                        <a:pt x="114" y="135"/>
                        <a:pt x="96" y="130"/>
                        <a:pt x="87" y="116"/>
                      </a:cubicBezTo>
                      <a:cubicBezTo>
                        <a:pt x="84" y="109"/>
                        <a:pt x="83" y="102"/>
                        <a:pt x="84" y="95"/>
                      </a:cubicBezTo>
                      <a:cubicBezTo>
                        <a:pt x="86" y="90"/>
                        <a:pt x="84" y="83"/>
                        <a:pt x="79" y="79"/>
                      </a:cubicBezTo>
                      <a:cubicBezTo>
                        <a:pt x="0" y="124"/>
                        <a:pt x="0" y="124"/>
                        <a:pt x="0" y="124"/>
                      </a:cubicBezTo>
                      <a:cubicBezTo>
                        <a:pt x="95" y="289"/>
                        <a:pt x="273" y="400"/>
                        <a:pt x="476" y="400"/>
                      </a:cubicBezTo>
                      <a:cubicBezTo>
                        <a:pt x="680" y="400"/>
                        <a:pt x="858" y="289"/>
                        <a:pt x="953" y="125"/>
                      </a:cubicBezTo>
                      <a:lnTo>
                        <a:pt x="876" y="80"/>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grpSp>
        </p:grpSp>
        <p:sp>
          <p:nvSpPr>
            <p:cNvPr id="25618" name="Oval 18"/>
            <p:cNvSpPr>
              <a:spLocks noChangeArrowheads="1"/>
            </p:cNvSpPr>
            <p:nvPr/>
          </p:nvSpPr>
          <p:spPr bwMode="auto">
            <a:xfrm>
              <a:off x="1460" y="1637"/>
              <a:ext cx="345" cy="344"/>
            </a:xfrm>
            <a:prstGeom prst="ellipse">
              <a:avLst/>
            </a:prstGeom>
            <a:gradFill rotWithShape="1">
              <a:gsLst>
                <a:gs pos="0">
                  <a:srgbClr val="DDDDDD"/>
                </a:gs>
                <a:gs pos="100000">
                  <a:srgbClr val="F8F8F8"/>
                </a:gs>
              </a:gsLst>
              <a:lin ang="5400000" scaled="1"/>
            </a:gradFill>
            <a:ln w="12700" algn="ctr">
              <a:solidFill>
                <a:schemeClr val="bg1"/>
              </a:solidFill>
              <a:round/>
              <a:headEnd/>
              <a:tailEnd/>
            </a:ln>
          </p:spPr>
          <p:txBody>
            <a:bodyPr wrap="none" anchor="ctr"/>
            <a:lstStyle/>
            <a:p>
              <a:pPr algn="ctr"/>
              <a:endParaRPr lang="tr-TR" sz="3800" noProof="1">
                <a:solidFill>
                  <a:srgbClr val="000000"/>
                </a:solidFill>
              </a:endParaRPr>
            </a:p>
          </p:txBody>
        </p:sp>
      </p:grpSp>
      <p:sp>
        <p:nvSpPr>
          <p:cNvPr id="25" name="Rectangle 3"/>
          <p:cNvSpPr txBox="1">
            <a:spLocks noChangeArrowheads="1"/>
          </p:cNvSpPr>
          <p:nvPr/>
        </p:nvSpPr>
        <p:spPr bwMode="auto">
          <a:xfrm>
            <a:off x="6909185" y="6376921"/>
            <a:ext cx="2111990" cy="51520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r">
              <a:spcBef>
                <a:spcPct val="20000"/>
              </a:spcBef>
              <a:buFont typeface="Wingdings" pitchFamily="2" charset="2"/>
              <a:buNone/>
              <a:defRPr/>
            </a:pPr>
            <a:r>
              <a:rPr lang="tr-TR" b="1" noProof="1" smtClean="0">
                <a:solidFill>
                  <a:srgbClr val="575757"/>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İSTANBUL</a:t>
            </a:r>
            <a:r>
              <a:rPr lang="tr-TR" b="1" noProof="1"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UZMAN</a:t>
            </a:r>
            <a:endParaRPr lang="en-GB" b="1" dirty="0"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endParaRPr>
          </a:p>
          <a:p>
            <a:pPr algn="r">
              <a:spcBef>
                <a:spcPct val="20000"/>
              </a:spcBef>
              <a:buFont typeface="Wingdings" pitchFamily="2" charset="2"/>
              <a:buNone/>
              <a:defRPr/>
            </a:pPr>
            <a:endParaRPr lang="en-GB" b="1" kern="0" dirty="0" smtClean="0">
              <a:solidFill>
                <a:srgbClr val="FFFFFF">
                  <a:lumMod val="65000"/>
                </a:srgbClr>
              </a:solidFill>
              <a:effectLst>
                <a:outerShdw blurRad="75057" dist="38100" dir="5400000" sy="-20000" rotWithShape="0">
                  <a:prstClr val="black">
                    <a:alpha val="25000"/>
                  </a:prstClr>
                </a:outerShdw>
                <a:reflection blurRad="6350" stA="55000" endA="50" endPos="85000" dist="29997" dir="5400000" sy="-100000" algn="bl" rotWithShape="0"/>
              </a:effectLst>
              <a:latin typeface="Calibri" pitchFamily="34" charset="0"/>
              <a:cs typeface="Calibri" pitchFamily="34" charset="0"/>
            </a:endParaRPr>
          </a:p>
        </p:txBody>
      </p:sp>
      <p:sp>
        <p:nvSpPr>
          <p:cNvPr id="21" name="Rectangle 31"/>
          <p:cNvSpPr txBox="1">
            <a:spLocks noChangeArrowheads="1"/>
          </p:cNvSpPr>
          <p:nvPr/>
        </p:nvSpPr>
        <p:spPr bwMode="gray">
          <a:xfrm>
            <a:off x="231797" y="411163"/>
            <a:ext cx="8816669" cy="647700"/>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lvl1pPr algn="l" rtl="0" eaLnBrk="0" fontAlgn="base" hangingPunct="0">
              <a:lnSpc>
                <a:spcPct val="90000"/>
              </a:lnSpc>
              <a:spcBef>
                <a:spcPct val="0"/>
              </a:spcBef>
              <a:spcAft>
                <a:spcPct val="0"/>
              </a:spcAft>
              <a:defRPr sz="2400" b="1">
                <a:solidFill>
                  <a:schemeClr val="tx1"/>
                </a:solidFill>
                <a:latin typeface="+mj-lt"/>
                <a:ea typeface="+mj-ea"/>
                <a:cs typeface="+mj-cs"/>
              </a:defRPr>
            </a:lvl1pPr>
            <a:lvl2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2pPr>
            <a:lvl3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3pPr>
            <a:lvl4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4pPr>
            <a:lvl5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5pPr>
            <a:lvl6pPr marL="457200" algn="l" rtl="0" fontAlgn="base">
              <a:lnSpc>
                <a:spcPct val="90000"/>
              </a:lnSpc>
              <a:spcBef>
                <a:spcPct val="0"/>
              </a:spcBef>
              <a:spcAft>
                <a:spcPct val="0"/>
              </a:spcAft>
              <a:defRPr sz="2400" b="1">
                <a:solidFill>
                  <a:schemeClr val="tx1"/>
                </a:solidFill>
                <a:latin typeface="Arial" pitchFamily="34" charset="0"/>
                <a:cs typeface="Arial" pitchFamily="34" charset="0"/>
              </a:defRPr>
            </a:lvl6pPr>
            <a:lvl7pPr marL="914400" algn="l" rtl="0" fontAlgn="base">
              <a:lnSpc>
                <a:spcPct val="90000"/>
              </a:lnSpc>
              <a:spcBef>
                <a:spcPct val="0"/>
              </a:spcBef>
              <a:spcAft>
                <a:spcPct val="0"/>
              </a:spcAft>
              <a:defRPr sz="2400" b="1">
                <a:solidFill>
                  <a:schemeClr val="tx1"/>
                </a:solidFill>
                <a:latin typeface="Arial" pitchFamily="34" charset="0"/>
                <a:cs typeface="Arial" pitchFamily="34" charset="0"/>
              </a:defRPr>
            </a:lvl7pPr>
            <a:lvl8pPr marL="1371600" algn="l" rtl="0" fontAlgn="base">
              <a:lnSpc>
                <a:spcPct val="90000"/>
              </a:lnSpc>
              <a:spcBef>
                <a:spcPct val="0"/>
              </a:spcBef>
              <a:spcAft>
                <a:spcPct val="0"/>
              </a:spcAft>
              <a:defRPr sz="2400" b="1">
                <a:solidFill>
                  <a:schemeClr val="tx1"/>
                </a:solidFill>
                <a:latin typeface="Arial" pitchFamily="34" charset="0"/>
                <a:cs typeface="Arial" pitchFamily="34" charset="0"/>
              </a:defRPr>
            </a:lvl8pPr>
            <a:lvl9pPr marL="1828800" algn="l" rtl="0" fontAlgn="base">
              <a:lnSpc>
                <a:spcPct val="90000"/>
              </a:lnSpc>
              <a:spcBef>
                <a:spcPct val="0"/>
              </a:spcBef>
              <a:spcAft>
                <a:spcPct val="0"/>
              </a:spcAft>
              <a:defRPr sz="2400" b="1">
                <a:solidFill>
                  <a:schemeClr val="tx1"/>
                </a:solidFill>
                <a:latin typeface="Arial" pitchFamily="34" charset="0"/>
                <a:cs typeface="Arial" pitchFamily="34" charset="0"/>
              </a:defRPr>
            </a:lvl9pPr>
          </a:lstStyle>
          <a:p>
            <a:r>
              <a:rPr lang="tr-TR" sz="3200" noProof="1" smtClean="0">
                <a:solidFill>
                  <a:srgbClr val="575757"/>
                </a:solidFill>
                <a:effectLst>
                  <a:innerShdw blurRad="63500" dist="50800" dir="8100000">
                    <a:prstClr val="black">
                      <a:alpha val="50000"/>
                    </a:prstClr>
                  </a:innerShdw>
                </a:effectLst>
                <a:latin typeface="Calibri" pitchFamily="34" charset="0"/>
                <a:cs typeface="Calibri" pitchFamily="34" charset="0"/>
              </a:rPr>
              <a:t>SORU – 25 </a:t>
            </a:r>
            <a:endParaRPr lang="en-GB" sz="3200" noProof="1" smtClean="0">
              <a:solidFill>
                <a:srgbClr val="575757"/>
              </a:solidFill>
              <a:effectLst>
                <a:innerShdw blurRad="63500" dist="50800" dir="8100000">
                  <a:prstClr val="black">
                    <a:alpha val="50000"/>
                  </a:prstClr>
                </a:innerShdw>
              </a:effectLst>
              <a:latin typeface="Calibri" pitchFamily="34" charset="0"/>
              <a:cs typeface="Calibri" pitchFamily="34" charset="0"/>
            </a:endParaRPr>
          </a:p>
        </p:txBody>
      </p:sp>
      <p:sp>
        <p:nvSpPr>
          <p:cNvPr id="19" name="Dikdörtgen 18"/>
          <p:cNvSpPr/>
          <p:nvPr/>
        </p:nvSpPr>
        <p:spPr>
          <a:xfrm>
            <a:off x="2638423" y="4522857"/>
            <a:ext cx="6162676" cy="400110"/>
          </a:xfrm>
          <a:prstGeom prst="rect">
            <a:avLst/>
          </a:prstGeom>
        </p:spPr>
        <p:txBody>
          <a:bodyPr wrap="square">
            <a:spAutoFit/>
          </a:bodyPr>
          <a:lstStyle/>
          <a:p>
            <a:pPr lvl="1" algn="ctr">
              <a:spcAft>
                <a:spcPts val="0"/>
              </a:spcAft>
              <a:buClr>
                <a:srgbClr val="292929"/>
              </a:buClr>
              <a:defRPr/>
            </a:pPr>
            <a:r>
              <a:rPr lang="tr-TR" sz="2000" b="1" i="1" dirty="0">
                <a:solidFill>
                  <a:srgbClr val="5A5A59"/>
                </a:solidFill>
                <a:latin typeface="Calibri" pitchFamily="34" charset="0"/>
                <a:cs typeface="Calibri" pitchFamily="34" charset="0"/>
              </a:rPr>
              <a:t>Not: </a:t>
            </a:r>
            <a:r>
              <a:rPr lang="tr-TR" sz="2000" b="1" i="1" dirty="0" smtClean="0">
                <a:solidFill>
                  <a:srgbClr val="5A5A59"/>
                </a:solidFill>
                <a:latin typeface="Calibri" pitchFamily="34" charset="0"/>
                <a:cs typeface="Calibri" pitchFamily="34" charset="0"/>
              </a:rPr>
              <a:t>Korunmada sıralama «Kaynak-Ortam-Kişi»</a:t>
            </a:r>
            <a:endParaRPr lang="tr-TR" sz="2000" b="1" i="1" dirty="0">
              <a:solidFill>
                <a:srgbClr val="5A5A59"/>
              </a:solidFill>
              <a:latin typeface="Calibri" pitchFamily="34" charset="0"/>
              <a:cs typeface="Calibri" pitchFamily="34" charset="0"/>
            </a:endParaRPr>
          </a:p>
        </p:txBody>
      </p:sp>
    </p:spTree>
    <p:extLst>
      <p:ext uri="{BB962C8B-B14F-4D97-AF65-F5344CB8AC3E}">
        <p14:creationId xmlns:p14="http://schemas.microsoft.com/office/powerpoint/2010/main" val="51345864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96610"/>
                                        </p:tgtEl>
                                        <p:attrNameLst>
                                          <p:attrName>style.visibility</p:attrName>
                                        </p:attrNameLst>
                                      </p:cBhvr>
                                      <p:to>
                                        <p:strVal val="visible"/>
                                      </p:to>
                                    </p:set>
                                    <p:animEffect transition="in" filter="wipe(left)">
                                      <p:cBhvr>
                                        <p:cTn id="7" dur="500"/>
                                        <p:tgtEl>
                                          <p:spTgt spid="196610"/>
                                        </p:tgtEl>
                                      </p:cBhvr>
                                    </p:animEffect>
                                  </p:childTnLst>
                                </p:cTn>
                              </p:par>
                              <p:par>
                                <p:cTn id="8" presetID="22" presetClass="entr" presetSubtype="8" fill="hold" grpId="0" nodeType="withEffect">
                                  <p:stCondLst>
                                    <p:cond delay="500"/>
                                  </p:stCondLst>
                                  <p:childTnLst>
                                    <p:set>
                                      <p:cBhvr>
                                        <p:cTn id="9" dur="1" fill="hold">
                                          <p:stCondLst>
                                            <p:cond delay="0"/>
                                          </p:stCondLst>
                                        </p:cTn>
                                        <p:tgtEl>
                                          <p:spTgt spid="58457"/>
                                        </p:tgtEl>
                                        <p:attrNameLst>
                                          <p:attrName>style.visibility</p:attrName>
                                        </p:attrNameLst>
                                      </p:cBhvr>
                                      <p:to>
                                        <p:strVal val="visible"/>
                                      </p:to>
                                    </p:set>
                                    <p:animEffect transition="in" filter="wipe(left)">
                                      <p:cBhvr>
                                        <p:cTn id="10" dur="500"/>
                                        <p:tgtEl>
                                          <p:spTgt spid="58457"/>
                                        </p:tgtEl>
                                      </p:cBhvr>
                                    </p:animEffect>
                                  </p:childTnLst>
                                </p:cTn>
                              </p:par>
                              <p:par>
                                <p:cTn id="11" presetID="22" presetClass="entr" presetSubtype="8" fill="hold" grpId="0" nodeType="withEffect">
                                  <p:stCondLst>
                                    <p:cond delay="500"/>
                                  </p:stCondLst>
                                  <p:childTnLst>
                                    <p:set>
                                      <p:cBhvr>
                                        <p:cTn id="12" dur="1" fill="hold">
                                          <p:stCondLst>
                                            <p:cond delay="0"/>
                                          </p:stCondLst>
                                        </p:cTn>
                                        <p:tgtEl>
                                          <p:spTgt spid="58456"/>
                                        </p:tgtEl>
                                        <p:attrNameLst>
                                          <p:attrName>style.visibility</p:attrName>
                                        </p:attrNameLst>
                                      </p:cBhvr>
                                      <p:to>
                                        <p:strVal val="visible"/>
                                      </p:to>
                                    </p:set>
                                    <p:animEffect transition="in" filter="wipe(left)">
                                      <p:cBhvr>
                                        <p:cTn id="13" dur="500"/>
                                        <p:tgtEl>
                                          <p:spTgt spid="58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10" grpId="0" animBg="1"/>
      <p:bldP spid="58456" grpId="0" animBg="1"/>
      <p:bldP spid="5845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gray">
          <a:xfrm>
            <a:off x="3216275" y="1068388"/>
            <a:ext cx="2711450" cy="971550"/>
          </a:xfrm>
          <a:prstGeom prst="rect">
            <a:avLst/>
          </a:prstGeom>
          <a:solidFill>
            <a:schemeClr val="tx2">
              <a:lumMod val="75000"/>
            </a:schemeClr>
          </a:soli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defTabSz="801688" eaLnBrk="0" hangingPunct="0">
              <a:defRPr/>
            </a:pPr>
            <a:r>
              <a:rPr lang="tr-TR" sz="1600" b="1" dirty="0" smtClean="0">
                <a:solidFill>
                  <a:srgbClr val="FFFFFF"/>
                </a:solidFill>
                <a:latin typeface="Cambria Math" pitchFamily="18" charset="0"/>
                <a:ea typeface="Cambria Math" pitchFamily="18" charset="0"/>
                <a:cs typeface="Arial" pitchFamily="34" charset="0"/>
              </a:rPr>
              <a:t>2. GÜRÜLTÜLÜ ORTAMDA ALINMASI GEREKEN ÖNLEMLER</a:t>
            </a:r>
            <a:endParaRPr lang="en-GB" sz="1600" dirty="0" smtClean="0">
              <a:solidFill>
                <a:srgbClr val="FFFFFF"/>
              </a:solidFill>
              <a:latin typeface="Cambria Math" pitchFamily="18" charset="0"/>
              <a:ea typeface="Cambria Math" pitchFamily="18" charset="0"/>
              <a:cs typeface="Arial" pitchFamily="34" charset="0"/>
            </a:endParaRPr>
          </a:p>
        </p:txBody>
      </p:sp>
      <p:sp>
        <p:nvSpPr>
          <p:cNvPr id="3" name="Rectangle 7"/>
          <p:cNvSpPr>
            <a:spLocks noChangeArrowheads="1"/>
          </p:cNvSpPr>
          <p:nvPr/>
        </p:nvSpPr>
        <p:spPr bwMode="gray">
          <a:xfrm>
            <a:off x="6108700" y="1068388"/>
            <a:ext cx="2711450" cy="971550"/>
          </a:xfrm>
          <a:prstGeom prst="rect">
            <a:avLst/>
          </a:prstGeom>
          <a:gradFill rotWithShape="1">
            <a:gsLst>
              <a:gs pos="0">
                <a:schemeClr val="bg2"/>
              </a:gs>
              <a:gs pos="50000">
                <a:schemeClr val="bg2">
                  <a:gamma/>
                  <a:tint val="60784"/>
                  <a:invGamma/>
                </a:schemeClr>
              </a:gs>
              <a:gs pos="100000">
                <a:schemeClr val="bg2"/>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defTabSz="801688" eaLnBrk="0" hangingPunct="0">
              <a:defRPr/>
            </a:pPr>
            <a:r>
              <a:rPr lang="tr-TR" sz="1600" b="1" dirty="0" smtClean="0">
                <a:solidFill>
                  <a:srgbClr val="FFFFFF"/>
                </a:solidFill>
                <a:latin typeface="Cambria Math" pitchFamily="18" charset="0"/>
                <a:ea typeface="Cambria Math" pitchFamily="18" charset="0"/>
                <a:cs typeface="Arial" pitchFamily="34" charset="0"/>
              </a:rPr>
              <a:t>3. GÜRÜLTÜYE MARUZ KALAN KİŞİDE ALINMASI GEREKEN ÖNLEMLER</a:t>
            </a:r>
            <a:endParaRPr lang="en-US" sz="1600" b="1" dirty="0">
              <a:solidFill>
                <a:srgbClr val="FFFFFF"/>
              </a:solidFill>
              <a:latin typeface="Cambria Math" pitchFamily="18" charset="0"/>
              <a:ea typeface="Cambria Math" pitchFamily="18" charset="0"/>
              <a:cs typeface="Arial" pitchFamily="34" charset="0"/>
            </a:endParaRPr>
          </a:p>
        </p:txBody>
      </p:sp>
      <p:sp>
        <p:nvSpPr>
          <p:cNvPr id="36867" name="Rectangle 3"/>
          <p:cNvSpPr>
            <a:spLocks noChangeArrowheads="1"/>
          </p:cNvSpPr>
          <p:nvPr/>
        </p:nvSpPr>
        <p:spPr bwMode="gray">
          <a:xfrm>
            <a:off x="323850" y="2039937"/>
            <a:ext cx="2711450" cy="3998913"/>
          </a:xfrm>
          <a:prstGeom prst="rect">
            <a:avLst/>
          </a:prstGeom>
          <a:gradFill rotWithShape="1">
            <a:gsLst>
              <a:gs pos="0">
                <a:srgbClr val="FFFFFF"/>
              </a:gs>
              <a:gs pos="100000">
                <a:srgbClr val="EAEAEA"/>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144000" tIns="144000" rIns="144000" bIns="72000" anchor="t" anchorCtr="0"/>
          <a:lstStyle/>
          <a:p>
            <a:pPr lvl="0" algn="ctr"/>
            <a:r>
              <a:rPr lang="tr-TR" sz="1400" dirty="0" smtClean="0">
                <a:latin typeface="Calibri" pitchFamily="34" charset="0"/>
                <a:cs typeface="Calibri" pitchFamily="34" charset="0"/>
              </a:rPr>
              <a:t>Kullanılan makinelerin, </a:t>
            </a:r>
            <a:r>
              <a:rPr lang="tr-TR" sz="1400" b="1" dirty="0" smtClean="0">
                <a:latin typeface="Calibri" pitchFamily="34" charset="0"/>
                <a:cs typeface="Calibri" pitchFamily="34" charset="0"/>
              </a:rPr>
              <a:t>gürültü </a:t>
            </a:r>
            <a:r>
              <a:rPr lang="tr-TR" sz="1400" b="1" dirty="0">
                <a:latin typeface="Calibri" pitchFamily="34" charset="0"/>
                <a:cs typeface="Calibri" pitchFamily="34" charset="0"/>
              </a:rPr>
              <a:t>düzeyi düşük</a:t>
            </a:r>
            <a:r>
              <a:rPr lang="tr-TR" sz="1400" dirty="0">
                <a:latin typeface="Calibri" pitchFamily="34" charset="0"/>
                <a:cs typeface="Calibri" pitchFamily="34" charset="0"/>
              </a:rPr>
              <a:t> makineler ile </a:t>
            </a:r>
            <a:r>
              <a:rPr lang="tr-TR" sz="1400" dirty="0" smtClean="0">
                <a:latin typeface="Calibri" pitchFamily="34" charset="0"/>
                <a:cs typeface="Calibri" pitchFamily="34" charset="0"/>
              </a:rPr>
              <a:t>değiştirilmesi,</a:t>
            </a:r>
          </a:p>
          <a:p>
            <a:pPr marL="342900" lvl="0" indent="-342900" algn="ctr">
              <a:buAutoNum type="arabicPeriod"/>
            </a:pPr>
            <a:endParaRPr lang="tr-TR" sz="1400" dirty="0" smtClean="0">
              <a:latin typeface="Calibri" pitchFamily="34" charset="0"/>
              <a:cs typeface="Calibri" pitchFamily="34" charset="0"/>
            </a:endParaRPr>
          </a:p>
          <a:p>
            <a:pPr lvl="0" algn="ctr"/>
            <a:r>
              <a:rPr lang="tr-TR" sz="1400" dirty="0" smtClean="0">
                <a:latin typeface="Calibri" pitchFamily="34" charset="0"/>
                <a:cs typeface="Calibri" pitchFamily="34" charset="0"/>
              </a:rPr>
              <a:t>Gürültü </a:t>
            </a:r>
            <a:r>
              <a:rPr lang="tr-TR" sz="1400" dirty="0">
                <a:latin typeface="Calibri" pitchFamily="34" charset="0"/>
                <a:cs typeface="Calibri" pitchFamily="34" charset="0"/>
              </a:rPr>
              <a:t>düzeyi yüksek olarak yapılan işlemin, daha </a:t>
            </a:r>
            <a:r>
              <a:rPr lang="tr-TR" sz="1400" b="1" dirty="0">
                <a:latin typeface="Calibri" pitchFamily="34" charset="0"/>
                <a:cs typeface="Calibri" pitchFamily="34" charset="0"/>
              </a:rPr>
              <a:t>az gürültü gerektiren işlemle</a:t>
            </a:r>
            <a:r>
              <a:rPr lang="tr-TR" sz="1400" dirty="0">
                <a:latin typeface="Calibri" pitchFamily="34" charset="0"/>
                <a:cs typeface="Calibri" pitchFamily="34" charset="0"/>
              </a:rPr>
              <a:t> </a:t>
            </a:r>
            <a:r>
              <a:rPr lang="tr-TR" sz="1400" dirty="0" smtClean="0">
                <a:latin typeface="Calibri" pitchFamily="34" charset="0"/>
                <a:cs typeface="Calibri" pitchFamily="34" charset="0"/>
              </a:rPr>
              <a:t>değiştirilmesi,</a:t>
            </a:r>
          </a:p>
          <a:p>
            <a:pPr marL="342900" lvl="0" indent="-342900" algn="ctr">
              <a:buAutoNum type="arabicPeriod"/>
            </a:pPr>
            <a:endParaRPr lang="tr-TR" sz="1400" dirty="0" smtClean="0">
              <a:latin typeface="Calibri" pitchFamily="34" charset="0"/>
              <a:cs typeface="Calibri" pitchFamily="34" charset="0"/>
            </a:endParaRPr>
          </a:p>
          <a:p>
            <a:pPr lvl="0" algn="ctr"/>
            <a:r>
              <a:rPr lang="tr-TR" sz="1400" dirty="0" smtClean="0">
                <a:latin typeface="Calibri" pitchFamily="34" charset="0"/>
                <a:cs typeface="Calibri" pitchFamily="34" charset="0"/>
              </a:rPr>
              <a:t>Gürültü </a:t>
            </a:r>
            <a:r>
              <a:rPr lang="tr-TR" sz="1400" dirty="0">
                <a:latin typeface="Calibri" pitchFamily="34" charset="0"/>
                <a:cs typeface="Calibri" pitchFamily="34" charset="0"/>
              </a:rPr>
              <a:t>kaynağının </a:t>
            </a:r>
            <a:r>
              <a:rPr lang="tr-TR" sz="1400" b="1" dirty="0">
                <a:latin typeface="Calibri" pitchFamily="34" charset="0"/>
                <a:cs typeface="Calibri" pitchFamily="34" charset="0"/>
              </a:rPr>
              <a:t>ayrı bir bölmeye</a:t>
            </a:r>
            <a:r>
              <a:rPr lang="tr-TR" sz="1400" dirty="0">
                <a:latin typeface="Calibri" pitchFamily="34" charset="0"/>
                <a:cs typeface="Calibri" pitchFamily="34" charset="0"/>
              </a:rPr>
              <a:t> </a:t>
            </a:r>
            <a:r>
              <a:rPr lang="tr-TR" sz="1400" dirty="0" smtClean="0">
                <a:latin typeface="Calibri" pitchFamily="34" charset="0"/>
                <a:cs typeface="Calibri" pitchFamily="34" charset="0"/>
              </a:rPr>
              <a:t>alınması,</a:t>
            </a:r>
            <a:endParaRPr lang="tr-TR" sz="1400" dirty="0">
              <a:latin typeface="Calibri" pitchFamily="34" charset="0"/>
              <a:cs typeface="Calibri" pitchFamily="34" charset="0"/>
            </a:endParaRPr>
          </a:p>
        </p:txBody>
      </p:sp>
      <p:sp>
        <p:nvSpPr>
          <p:cNvPr id="4" name="Rectangle 3"/>
          <p:cNvSpPr>
            <a:spLocks noChangeArrowheads="1"/>
          </p:cNvSpPr>
          <p:nvPr/>
        </p:nvSpPr>
        <p:spPr bwMode="gray">
          <a:xfrm>
            <a:off x="3216275" y="2039937"/>
            <a:ext cx="2711450" cy="3998913"/>
          </a:xfrm>
          <a:prstGeom prst="rect">
            <a:avLst/>
          </a:prstGeom>
          <a:gradFill rotWithShape="1">
            <a:gsLst>
              <a:gs pos="0">
                <a:srgbClr val="FFFFFF"/>
              </a:gs>
              <a:gs pos="100000">
                <a:srgbClr val="EAEAEA"/>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144000" tIns="144000" rIns="144000" bIns="72000" anchor="t" anchorCtr="0"/>
          <a:lstStyle/>
          <a:p>
            <a:pPr marL="0" indent="0" algn="ctr" eaLnBrk="1" hangingPunct="1">
              <a:buNone/>
            </a:pPr>
            <a:r>
              <a:rPr lang="tr-TR" sz="1400" dirty="0" smtClean="0">
                <a:latin typeface="Calibri" pitchFamily="34" charset="0"/>
                <a:cs typeface="Calibri" pitchFamily="34" charset="0"/>
              </a:rPr>
              <a:t>Makinelerin yerleştirildiği  </a:t>
            </a:r>
            <a:r>
              <a:rPr lang="tr-TR" sz="1400" b="1" dirty="0">
                <a:latin typeface="Calibri" pitchFamily="34" charset="0"/>
                <a:cs typeface="Calibri" pitchFamily="34" charset="0"/>
              </a:rPr>
              <a:t>zeminde, </a:t>
            </a:r>
            <a:r>
              <a:rPr lang="tr-TR" sz="1400" b="1" dirty="0" smtClean="0">
                <a:latin typeface="Calibri" pitchFamily="34" charset="0"/>
                <a:cs typeface="Calibri" pitchFamily="34" charset="0"/>
              </a:rPr>
              <a:t>gürültüye ve titreşime  </a:t>
            </a:r>
            <a:r>
              <a:rPr lang="tr-TR" sz="1400" dirty="0">
                <a:latin typeface="Calibri" pitchFamily="34" charset="0"/>
                <a:cs typeface="Calibri" pitchFamily="34" charset="0"/>
              </a:rPr>
              <a:t>karşı </a:t>
            </a:r>
            <a:r>
              <a:rPr lang="tr-TR" sz="1400" dirty="0" smtClean="0">
                <a:latin typeface="Calibri" pitchFamily="34" charset="0"/>
                <a:cs typeface="Calibri" pitchFamily="34" charset="0"/>
              </a:rPr>
              <a:t>yeterli </a:t>
            </a:r>
            <a:r>
              <a:rPr lang="tr-TR" sz="1400" dirty="0">
                <a:latin typeface="Calibri" pitchFamily="34" charset="0"/>
                <a:cs typeface="Calibri" pitchFamily="34" charset="0"/>
              </a:rPr>
              <a:t>önlemlerin </a:t>
            </a:r>
            <a:r>
              <a:rPr lang="tr-TR" sz="1400" dirty="0" smtClean="0">
                <a:latin typeface="Calibri" pitchFamily="34" charset="0"/>
                <a:cs typeface="Calibri" pitchFamily="34" charset="0"/>
              </a:rPr>
              <a:t>alınması,</a:t>
            </a:r>
          </a:p>
          <a:p>
            <a:pPr marL="0" indent="0" algn="ctr" eaLnBrk="1" hangingPunct="1">
              <a:buNone/>
            </a:pPr>
            <a:endParaRPr lang="tr-TR" sz="1400" dirty="0" smtClean="0">
              <a:latin typeface="Calibri" pitchFamily="34" charset="0"/>
              <a:cs typeface="Calibri" pitchFamily="34" charset="0"/>
            </a:endParaRPr>
          </a:p>
          <a:p>
            <a:pPr marL="0" indent="0" algn="ctr" eaLnBrk="1" hangingPunct="1">
              <a:buNone/>
            </a:pPr>
            <a:r>
              <a:rPr lang="tr-TR" sz="1400" dirty="0" smtClean="0">
                <a:latin typeface="Calibri" pitchFamily="34" charset="0"/>
                <a:cs typeface="Calibri" pitchFamily="34" charset="0"/>
              </a:rPr>
              <a:t>Gürültü </a:t>
            </a:r>
            <a:r>
              <a:rPr lang="tr-TR" sz="1400" dirty="0">
                <a:latin typeface="Calibri" pitchFamily="34" charset="0"/>
                <a:cs typeface="Calibri" pitchFamily="34" charset="0"/>
              </a:rPr>
              <a:t>kaynağı </a:t>
            </a:r>
            <a:r>
              <a:rPr lang="tr-TR" sz="1400" dirty="0" smtClean="0">
                <a:latin typeface="Calibri" pitchFamily="34" charset="0"/>
                <a:cs typeface="Calibri" pitchFamily="34" charset="0"/>
              </a:rPr>
              <a:t>ile gürültüye  </a:t>
            </a:r>
            <a:r>
              <a:rPr lang="tr-TR" sz="1400" dirty="0">
                <a:latin typeface="Calibri" pitchFamily="34" charset="0"/>
                <a:cs typeface="Calibri" pitchFamily="34" charset="0"/>
              </a:rPr>
              <a:t>maruz </a:t>
            </a:r>
            <a:r>
              <a:rPr lang="tr-TR" sz="1400" dirty="0" smtClean="0">
                <a:latin typeface="Calibri" pitchFamily="34" charset="0"/>
                <a:cs typeface="Calibri" pitchFamily="34" charset="0"/>
              </a:rPr>
              <a:t>kalan </a:t>
            </a:r>
            <a:r>
              <a:rPr lang="tr-TR" sz="1400" dirty="0">
                <a:latin typeface="Calibri" pitchFamily="34" charset="0"/>
                <a:cs typeface="Calibri" pitchFamily="34" charset="0"/>
              </a:rPr>
              <a:t>kişi </a:t>
            </a:r>
            <a:r>
              <a:rPr lang="tr-TR" sz="1400" dirty="0" smtClean="0">
                <a:latin typeface="Calibri" pitchFamily="34" charset="0"/>
                <a:cs typeface="Calibri" pitchFamily="34" charset="0"/>
              </a:rPr>
              <a:t>arasına  </a:t>
            </a:r>
            <a:r>
              <a:rPr lang="tr-TR" sz="1400" b="1" dirty="0">
                <a:latin typeface="Calibri" pitchFamily="34" charset="0"/>
                <a:cs typeface="Calibri" pitchFamily="34" charset="0"/>
              </a:rPr>
              <a:t>gürültüyü önleyici </a:t>
            </a:r>
            <a:r>
              <a:rPr lang="tr-TR" sz="1400" b="1" dirty="0" smtClean="0">
                <a:latin typeface="Calibri" pitchFamily="34" charset="0"/>
                <a:cs typeface="Calibri" pitchFamily="34" charset="0"/>
              </a:rPr>
              <a:t>engel </a:t>
            </a:r>
            <a:r>
              <a:rPr lang="tr-TR" sz="1400" dirty="0" smtClean="0">
                <a:latin typeface="Calibri" pitchFamily="34" charset="0"/>
                <a:cs typeface="Calibri" pitchFamily="34" charset="0"/>
              </a:rPr>
              <a:t>koymak,</a:t>
            </a:r>
          </a:p>
          <a:p>
            <a:pPr marL="0" indent="0" algn="ctr" eaLnBrk="1" hangingPunct="1">
              <a:buNone/>
            </a:pPr>
            <a:endParaRPr lang="tr-TR" sz="1400" dirty="0">
              <a:latin typeface="Calibri" pitchFamily="34" charset="0"/>
              <a:cs typeface="Calibri" pitchFamily="34" charset="0"/>
            </a:endParaRPr>
          </a:p>
          <a:p>
            <a:pPr marL="0" indent="0" algn="ctr" eaLnBrk="1" hangingPunct="1">
              <a:buNone/>
            </a:pPr>
            <a:r>
              <a:rPr lang="tr-TR" sz="1400" dirty="0" smtClean="0">
                <a:latin typeface="Calibri" pitchFamily="34" charset="0"/>
                <a:cs typeface="Calibri" pitchFamily="34" charset="0"/>
              </a:rPr>
              <a:t>Gürültü </a:t>
            </a:r>
            <a:r>
              <a:rPr lang="tr-TR" sz="1400" dirty="0">
                <a:latin typeface="Calibri" pitchFamily="34" charset="0"/>
                <a:cs typeface="Calibri" pitchFamily="34" charset="0"/>
              </a:rPr>
              <a:t>kaynağı ile gürültüye maruz kalan kişi arasındaki </a:t>
            </a:r>
            <a:r>
              <a:rPr lang="tr-TR" sz="1400" b="1" dirty="0">
                <a:latin typeface="Calibri" pitchFamily="34" charset="0"/>
                <a:cs typeface="Calibri" pitchFamily="34" charset="0"/>
              </a:rPr>
              <a:t>mesafeyi</a:t>
            </a:r>
            <a:r>
              <a:rPr lang="tr-TR" sz="1400" dirty="0">
                <a:latin typeface="Calibri" pitchFamily="34" charset="0"/>
                <a:cs typeface="Calibri" pitchFamily="34" charset="0"/>
              </a:rPr>
              <a:t> </a:t>
            </a:r>
            <a:r>
              <a:rPr lang="tr-TR" sz="1400" dirty="0" smtClean="0">
                <a:latin typeface="Calibri" pitchFamily="34" charset="0"/>
                <a:cs typeface="Calibri" pitchFamily="34" charset="0"/>
              </a:rPr>
              <a:t>artırmak,</a:t>
            </a:r>
          </a:p>
          <a:p>
            <a:pPr marL="0" indent="0" algn="ctr" eaLnBrk="1" hangingPunct="1">
              <a:buNone/>
            </a:pPr>
            <a:endParaRPr lang="tr-TR" sz="1400" dirty="0" smtClean="0">
              <a:latin typeface="Calibri" pitchFamily="34" charset="0"/>
              <a:cs typeface="Calibri" pitchFamily="34" charset="0"/>
            </a:endParaRPr>
          </a:p>
          <a:p>
            <a:pPr marL="0" indent="0" algn="ctr" eaLnBrk="1" hangingPunct="1">
              <a:buNone/>
            </a:pPr>
            <a:r>
              <a:rPr lang="tr-TR" sz="1400" dirty="0" smtClean="0">
                <a:latin typeface="Calibri" pitchFamily="34" charset="0"/>
                <a:cs typeface="Calibri" pitchFamily="34" charset="0"/>
              </a:rPr>
              <a:t>Sesin </a:t>
            </a:r>
            <a:r>
              <a:rPr lang="tr-TR" sz="1400" dirty="0">
                <a:latin typeface="Calibri" pitchFamily="34" charset="0"/>
                <a:cs typeface="Calibri" pitchFamily="34" charset="0"/>
              </a:rPr>
              <a:t>geçebileceği ve yansıyabileceği duvar, tavan, taban gibi yerleri </a:t>
            </a:r>
            <a:r>
              <a:rPr lang="tr-TR" sz="1400" b="1" dirty="0">
                <a:latin typeface="Calibri" pitchFamily="34" charset="0"/>
                <a:cs typeface="Calibri" pitchFamily="34" charset="0"/>
              </a:rPr>
              <a:t>ses emici malzeme</a:t>
            </a:r>
            <a:r>
              <a:rPr lang="tr-TR" sz="1400" dirty="0">
                <a:latin typeface="Calibri" pitchFamily="34" charset="0"/>
                <a:cs typeface="Calibri" pitchFamily="34" charset="0"/>
              </a:rPr>
              <a:t> ile </a:t>
            </a:r>
            <a:r>
              <a:rPr lang="tr-TR" sz="1400" dirty="0" smtClean="0">
                <a:latin typeface="Calibri" pitchFamily="34" charset="0"/>
                <a:cs typeface="Calibri" pitchFamily="34" charset="0"/>
              </a:rPr>
              <a:t>kaplamak,</a:t>
            </a:r>
            <a:endParaRPr lang="tr-TR" sz="1400" dirty="0">
              <a:latin typeface="Calibri" pitchFamily="34" charset="0"/>
              <a:cs typeface="Calibri" pitchFamily="34" charset="0"/>
            </a:endParaRPr>
          </a:p>
          <a:p>
            <a:pPr marL="0" indent="0" algn="ctr" eaLnBrk="1" fontAlgn="auto" hangingPunct="1">
              <a:spcAft>
                <a:spcPts val="0"/>
              </a:spcAft>
              <a:buNone/>
              <a:defRPr/>
            </a:pPr>
            <a:endParaRPr lang="tr-TR" sz="1400" dirty="0">
              <a:latin typeface="Calibri" pitchFamily="34" charset="0"/>
              <a:cs typeface="Calibri" pitchFamily="34" charset="0"/>
            </a:endParaRPr>
          </a:p>
        </p:txBody>
      </p:sp>
      <p:sp>
        <p:nvSpPr>
          <p:cNvPr id="5" name="Rectangle 3"/>
          <p:cNvSpPr>
            <a:spLocks noChangeArrowheads="1"/>
          </p:cNvSpPr>
          <p:nvPr/>
        </p:nvSpPr>
        <p:spPr bwMode="gray">
          <a:xfrm>
            <a:off x="6108700" y="2039937"/>
            <a:ext cx="2711450" cy="3998913"/>
          </a:xfrm>
          <a:prstGeom prst="rect">
            <a:avLst/>
          </a:prstGeom>
          <a:gradFill rotWithShape="1">
            <a:gsLst>
              <a:gs pos="0">
                <a:srgbClr val="FFFFFF"/>
              </a:gs>
              <a:gs pos="100000">
                <a:srgbClr val="EAEAEA"/>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144000" tIns="144000" rIns="144000" bIns="72000" anchor="t" anchorCtr="0"/>
          <a:lstStyle/>
          <a:p>
            <a:pPr marL="0" indent="0" algn="ctr" eaLnBrk="1" fontAlgn="auto" hangingPunct="1">
              <a:spcAft>
                <a:spcPts val="0"/>
              </a:spcAft>
              <a:buNone/>
              <a:defRPr/>
            </a:pPr>
            <a:r>
              <a:rPr lang="tr-TR" sz="1400" dirty="0" smtClean="0">
                <a:latin typeface="Calibri" pitchFamily="34" charset="0"/>
                <a:cs typeface="Calibri" pitchFamily="34" charset="0"/>
              </a:rPr>
              <a:t>Gürültüye </a:t>
            </a:r>
            <a:r>
              <a:rPr lang="tr-TR" sz="1400" dirty="0">
                <a:latin typeface="Calibri" pitchFamily="34" charset="0"/>
                <a:cs typeface="Calibri" pitchFamily="34" charset="0"/>
              </a:rPr>
              <a:t>maruz kalan kişinin, sese karşı </a:t>
            </a:r>
            <a:r>
              <a:rPr lang="tr-TR" sz="1400" b="1" dirty="0">
                <a:latin typeface="Calibri" pitchFamily="34" charset="0"/>
                <a:cs typeface="Calibri" pitchFamily="34" charset="0"/>
              </a:rPr>
              <a:t>iyi izole edilmiş bir bölme</a:t>
            </a:r>
            <a:r>
              <a:rPr lang="tr-TR" sz="1400" dirty="0">
                <a:latin typeface="Calibri" pitchFamily="34" charset="0"/>
                <a:cs typeface="Calibri" pitchFamily="34" charset="0"/>
              </a:rPr>
              <a:t> içine alınması</a:t>
            </a:r>
            <a:r>
              <a:rPr lang="tr-TR" sz="1400" dirty="0" smtClean="0">
                <a:latin typeface="Calibri" pitchFamily="34" charset="0"/>
                <a:cs typeface="Calibri" pitchFamily="34" charset="0"/>
              </a:rPr>
              <a:t>,</a:t>
            </a:r>
          </a:p>
          <a:p>
            <a:pPr marL="0" indent="0" algn="ctr" eaLnBrk="1" fontAlgn="auto" hangingPunct="1">
              <a:spcAft>
                <a:spcPts val="0"/>
              </a:spcAft>
              <a:buNone/>
              <a:defRPr/>
            </a:pPr>
            <a:endParaRPr lang="tr-TR" sz="1400" dirty="0">
              <a:latin typeface="Calibri" pitchFamily="34" charset="0"/>
              <a:cs typeface="Calibri" pitchFamily="34" charset="0"/>
            </a:endParaRPr>
          </a:p>
          <a:p>
            <a:pPr marL="0" indent="0" algn="ctr" eaLnBrk="1" fontAlgn="auto" hangingPunct="1">
              <a:spcAft>
                <a:spcPts val="0"/>
              </a:spcAft>
              <a:buNone/>
              <a:defRPr/>
            </a:pPr>
            <a:r>
              <a:rPr lang="tr-TR" sz="1400" dirty="0">
                <a:latin typeface="Calibri" pitchFamily="34" charset="0"/>
                <a:cs typeface="Calibri" pitchFamily="34" charset="0"/>
              </a:rPr>
              <a:t>Gürültülü ortamdaki çalışma </a:t>
            </a:r>
            <a:r>
              <a:rPr lang="tr-TR" sz="1400" b="1" dirty="0">
                <a:latin typeface="Calibri" pitchFamily="34" charset="0"/>
                <a:cs typeface="Calibri" pitchFamily="34" charset="0"/>
              </a:rPr>
              <a:t>süresinin kısaltılması</a:t>
            </a:r>
            <a:r>
              <a:rPr lang="tr-TR" sz="1400" dirty="0" smtClean="0">
                <a:latin typeface="Calibri" pitchFamily="34" charset="0"/>
                <a:cs typeface="Calibri" pitchFamily="34" charset="0"/>
              </a:rPr>
              <a:t>,</a:t>
            </a:r>
          </a:p>
          <a:p>
            <a:pPr marL="0" indent="0" algn="ctr" eaLnBrk="1" fontAlgn="auto" hangingPunct="1">
              <a:spcAft>
                <a:spcPts val="0"/>
              </a:spcAft>
              <a:buNone/>
              <a:defRPr/>
            </a:pPr>
            <a:endParaRPr lang="tr-TR" sz="1400" dirty="0">
              <a:latin typeface="Calibri" pitchFamily="34" charset="0"/>
              <a:cs typeface="Calibri" pitchFamily="34" charset="0"/>
            </a:endParaRPr>
          </a:p>
          <a:p>
            <a:pPr marL="0" indent="0" algn="ctr" eaLnBrk="1" fontAlgn="auto" hangingPunct="1">
              <a:spcAft>
                <a:spcPts val="0"/>
              </a:spcAft>
              <a:buNone/>
              <a:defRPr/>
            </a:pPr>
            <a:r>
              <a:rPr lang="tr-TR" sz="1400" dirty="0">
                <a:latin typeface="Calibri" pitchFamily="34" charset="0"/>
                <a:cs typeface="Calibri" pitchFamily="34" charset="0"/>
              </a:rPr>
              <a:t>Gürültüye karşı etkin </a:t>
            </a:r>
            <a:r>
              <a:rPr lang="tr-TR" sz="1400" b="1" dirty="0">
                <a:latin typeface="Calibri" pitchFamily="34" charset="0"/>
                <a:cs typeface="Calibri" pitchFamily="34" charset="0"/>
              </a:rPr>
              <a:t>kişisel koruyucu</a:t>
            </a:r>
            <a:r>
              <a:rPr lang="tr-TR" sz="1400" dirty="0">
                <a:latin typeface="Calibri" pitchFamily="34" charset="0"/>
                <a:cs typeface="Calibri" pitchFamily="34" charset="0"/>
              </a:rPr>
              <a:t> </a:t>
            </a:r>
            <a:r>
              <a:rPr lang="tr-TR" sz="1400" dirty="0" smtClean="0">
                <a:latin typeface="Calibri" pitchFamily="34" charset="0"/>
                <a:cs typeface="Calibri" pitchFamily="34" charset="0"/>
              </a:rPr>
              <a:t>kullanmak</a:t>
            </a:r>
            <a:r>
              <a:rPr lang="tr-TR" sz="1400" dirty="0">
                <a:latin typeface="Calibri" pitchFamily="34" charset="0"/>
                <a:cs typeface="Calibri" pitchFamily="34" charset="0"/>
              </a:rPr>
              <a:t>,</a:t>
            </a:r>
          </a:p>
        </p:txBody>
      </p:sp>
      <p:sp>
        <p:nvSpPr>
          <p:cNvPr id="17460" name="Rectangle 52"/>
          <p:cNvSpPr>
            <a:spLocks noChangeArrowheads="1"/>
          </p:cNvSpPr>
          <p:nvPr/>
        </p:nvSpPr>
        <p:spPr bwMode="auto">
          <a:xfrm rot="5400000">
            <a:off x="4514850" y="2343150"/>
            <a:ext cx="114300" cy="9144000"/>
          </a:xfrm>
          <a:prstGeom prst="rect">
            <a:avLst/>
          </a:prstGeom>
          <a:solidFill>
            <a:schemeClr val="bg1">
              <a:alpha val="0"/>
            </a:schemeClr>
          </a:solidFill>
          <a:ln w="9525">
            <a:noFill/>
            <a:miter lim="800000"/>
            <a:headEnd/>
            <a:tailEnd/>
          </a:ln>
        </p:spPr>
        <p:txBody>
          <a:bodyPr wrap="none" anchor="ctr"/>
          <a:lstStyle/>
          <a:p>
            <a:endParaRPr lang="tr-TR">
              <a:solidFill>
                <a:srgbClr val="000000"/>
              </a:solidFill>
            </a:endParaRPr>
          </a:p>
        </p:txBody>
      </p:sp>
      <p:sp>
        <p:nvSpPr>
          <p:cNvPr id="13" name="Rectangle 31"/>
          <p:cNvSpPr txBox="1">
            <a:spLocks noChangeArrowheads="1"/>
          </p:cNvSpPr>
          <p:nvPr/>
        </p:nvSpPr>
        <p:spPr bwMode="gray">
          <a:xfrm>
            <a:off x="231797" y="411163"/>
            <a:ext cx="8816669" cy="647700"/>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p>
            <a:pPr lvl="0" eaLnBrk="0" hangingPunct="0">
              <a:lnSpc>
                <a:spcPct val="90000"/>
              </a:lnSpc>
              <a:defRPr/>
            </a:pPr>
            <a:r>
              <a:rPr lang="tr-TR" sz="3200" b="1" dirty="0">
                <a:solidFill>
                  <a:srgbClr val="575757"/>
                </a:solidFill>
                <a:effectLst>
                  <a:innerShdw blurRad="63500" dist="50800" dir="8100000">
                    <a:prstClr val="black">
                      <a:alpha val="50000"/>
                    </a:prstClr>
                  </a:innerShdw>
                </a:effectLst>
                <a:latin typeface="Calibri" pitchFamily="34" charset="0"/>
                <a:cs typeface="Calibri" pitchFamily="34" charset="0"/>
              </a:rPr>
              <a:t>GÜRÜLTÜDEN </a:t>
            </a:r>
            <a:r>
              <a:rPr lang="tr-TR" sz="3200" b="1" dirty="0" smtClean="0">
                <a:solidFill>
                  <a:srgbClr val="575757"/>
                </a:solidFill>
                <a:effectLst>
                  <a:innerShdw blurRad="63500" dist="50800" dir="8100000">
                    <a:prstClr val="black">
                      <a:alpha val="50000"/>
                    </a:prstClr>
                  </a:innerShdw>
                </a:effectLst>
                <a:latin typeface="Calibri" pitchFamily="34" charset="0"/>
                <a:cs typeface="Calibri" pitchFamily="34" charset="0"/>
              </a:rPr>
              <a:t>KORUNMA YOLLARI – TEKNİK*</a:t>
            </a:r>
            <a:endParaRPr lang="en-GB" sz="3200" b="1" dirty="0" smtClean="0">
              <a:solidFill>
                <a:srgbClr val="575757"/>
              </a:solidFill>
              <a:effectLst>
                <a:innerShdw blurRad="63500" dist="50800" dir="8100000">
                  <a:prstClr val="black">
                    <a:alpha val="50000"/>
                  </a:prstClr>
                </a:innerShdw>
              </a:effectLst>
              <a:latin typeface="Calibri" pitchFamily="34" charset="0"/>
              <a:cs typeface="Calibri" pitchFamily="34" charset="0"/>
            </a:endParaRPr>
          </a:p>
        </p:txBody>
      </p:sp>
      <p:sp>
        <p:nvSpPr>
          <p:cNvPr id="14" name="Rectangle 7"/>
          <p:cNvSpPr>
            <a:spLocks noChangeArrowheads="1"/>
          </p:cNvSpPr>
          <p:nvPr/>
        </p:nvSpPr>
        <p:spPr bwMode="gray">
          <a:xfrm>
            <a:off x="323850" y="1068388"/>
            <a:ext cx="2711450" cy="971550"/>
          </a:xfrm>
          <a:prstGeom prst="rect">
            <a:avLst/>
          </a:prstGeom>
          <a:solidFill>
            <a:schemeClr val="bg2">
              <a:lumMod val="75000"/>
            </a:schemeClr>
          </a:soli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defTabSz="801688" eaLnBrk="0" hangingPunct="0"/>
            <a:r>
              <a:rPr lang="tr-TR" sz="1600" b="1" dirty="0" smtClean="0">
                <a:solidFill>
                  <a:srgbClr val="FFFFFF"/>
                </a:solidFill>
                <a:latin typeface="Cambria Math" pitchFamily="18" charset="0"/>
                <a:ea typeface="Cambria Math" pitchFamily="18" charset="0"/>
                <a:cs typeface="Arial" pitchFamily="34" charset="0"/>
              </a:rPr>
              <a:t>1. GÜRÜLTÜ </a:t>
            </a:r>
            <a:r>
              <a:rPr lang="tr-TR" sz="1600" b="1" dirty="0">
                <a:solidFill>
                  <a:srgbClr val="FFFFFF"/>
                </a:solidFill>
                <a:latin typeface="Cambria Math" pitchFamily="18" charset="0"/>
                <a:ea typeface="Cambria Math" pitchFamily="18" charset="0"/>
                <a:cs typeface="Arial" pitchFamily="34" charset="0"/>
              </a:rPr>
              <a:t>KAYNAĞINDA ALINMASI </a:t>
            </a:r>
            <a:r>
              <a:rPr lang="tr-TR" sz="1600" b="1" dirty="0" smtClean="0">
                <a:solidFill>
                  <a:srgbClr val="FFFFFF"/>
                </a:solidFill>
                <a:latin typeface="Cambria Math" pitchFamily="18" charset="0"/>
                <a:ea typeface="Cambria Math" pitchFamily="18" charset="0"/>
                <a:cs typeface="Arial" pitchFamily="34" charset="0"/>
              </a:rPr>
              <a:t>GEREKEN ÖNLEMLER </a:t>
            </a:r>
            <a:endParaRPr lang="tr-TR" sz="1600" b="1" dirty="0">
              <a:solidFill>
                <a:srgbClr val="FFFFFF"/>
              </a:solidFill>
              <a:latin typeface="Cambria Math" pitchFamily="18" charset="0"/>
              <a:ea typeface="Cambria Math" pitchFamily="18" charset="0"/>
              <a:cs typeface="Arial" pitchFamily="34" charset="0"/>
            </a:endParaRPr>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6525" y="4210049"/>
            <a:ext cx="2066925" cy="1808367"/>
          </a:xfrm>
          <a:prstGeom prst="rect">
            <a:avLst/>
          </a:prstGeom>
        </p:spPr>
      </p:pic>
      <p:pic>
        <p:nvPicPr>
          <p:cNvPr id="7" name="Resim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6400" y="4471294"/>
            <a:ext cx="2514600" cy="1476375"/>
          </a:xfrm>
          <a:prstGeom prst="rect">
            <a:avLst/>
          </a:prstGeom>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6275" y="5591175"/>
            <a:ext cx="2711450" cy="822325"/>
          </a:xfrm>
          <a:prstGeom prst="rect">
            <a:avLst/>
          </a:prstGeom>
          <a:ln>
            <a:noFill/>
          </a:ln>
          <a:effectLst>
            <a:softEdge rad="112500"/>
          </a:effectLst>
        </p:spPr>
      </p:pic>
      <p:sp>
        <p:nvSpPr>
          <p:cNvPr id="16" name="Rectangle 3"/>
          <p:cNvSpPr txBox="1">
            <a:spLocks noChangeArrowheads="1"/>
          </p:cNvSpPr>
          <p:nvPr/>
        </p:nvSpPr>
        <p:spPr bwMode="auto">
          <a:xfrm>
            <a:off x="6909185" y="6376921"/>
            <a:ext cx="2111990" cy="51520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defRPr/>
            </a:pPr>
            <a:r>
              <a:rPr lang="tr-TR" b="1" noProof="1" smtClean="0">
                <a:solidFill>
                  <a:srgbClr val="575757"/>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İSTANBUL</a:t>
            </a:r>
            <a:r>
              <a:rPr lang="tr-TR" b="1" noProof="1" smtClean="0">
                <a:solidFill>
                  <a:schemeClr val="accent6">
                    <a:lumMod val="60000"/>
                    <a:lumOff val="40000"/>
                  </a:scheme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UZMAN</a:t>
            </a:r>
            <a:endParaRPr lang="en-GB" b="1" dirty="0" smtClean="0">
              <a:solidFill>
                <a:schemeClr val="accent6">
                  <a:lumMod val="60000"/>
                  <a:lumOff val="40000"/>
                </a:scheme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endParaRPr>
          </a:p>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defRPr/>
            </a:pPr>
            <a:endParaRPr kumimoji="0" lang="en-GB" sz="1800" b="1" i="0" u="none" strike="noStrike" kern="0" cap="none" spc="0" normalizeH="0" baseline="0" noProof="0" dirty="0" smtClean="0">
              <a:ln>
                <a:noFill/>
              </a:ln>
              <a:solidFill>
                <a:schemeClr val="bg1">
                  <a:lumMod val="65000"/>
                </a:schemeClr>
              </a:solidFill>
              <a:effectLst>
                <a:outerShdw blurRad="75057" dist="38100" dir="5400000" sy="-20000" rotWithShape="0">
                  <a:prstClr val="black">
                    <a:alpha val="25000"/>
                  </a:prstClr>
                </a:outerShdw>
                <a:reflection blurRad="6350" stA="55000" endA="50" endPos="85000" dist="29997" dir="5400000" sy="-100000" algn="bl" rotWithShape="0"/>
              </a:effectLst>
              <a:uLnTx/>
              <a:uFillTx/>
              <a:latin typeface="Calibri" pitchFamily="34" charset="0"/>
              <a:cs typeface="Calibri" pitchFamily="34" charset="0"/>
            </a:endParaRPr>
          </a:p>
        </p:txBody>
      </p:sp>
      <p:sp>
        <p:nvSpPr>
          <p:cNvPr id="15" name="Dikdörtgen 14"/>
          <p:cNvSpPr/>
          <p:nvPr/>
        </p:nvSpPr>
        <p:spPr>
          <a:xfrm>
            <a:off x="231797" y="962025"/>
            <a:ext cx="2901928" cy="542132"/>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999861778"/>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Freeform 2"/>
          <p:cNvSpPr>
            <a:spLocks/>
          </p:cNvSpPr>
          <p:nvPr/>
        </p:nvSpPr>
        <p:spPr bwMode="auto">
          <a:xfrm>
            <a:off x="412750" y="1546225"/>
            <a:ext cx="2244725" cy="3825875"/>
          </a:xfrm>
          <a:custGeom>
            <a:avLst/>
            <a:gdLst>
              <a:gd name="T0" fmla="*/ 0 w 1414"/>
              <a:gd name="T1" fmla="*/ 706 h 2410"/>
              <a:gd name="T2" fmla="*/ 409 w 1414"/>
              <a:gd name="T3" fmla="*/ 0 h 2410"/>
              <a:gd name="T4" fmla="*/ 1414 w 1414"/>
              <a:gd name="T5" fmla="*/ 2 h 2410"/>
              <a:gd name="T6" fmla="*/ 1411 w 1414"/>
              <a:gd name="T7" fmla="*/ 2410 h 2410"/>
              <a:gd name="T8" fmla="*/ 0 w 1414"/>
              <a:gd name="T9" fmla="*/ 706 h 2410"/>
              <a:gd name="T10" fmla="*/ 0 60000 65536"/>
              <a:gd name="T11" fmla="*/ 0 60000 65536"/>
              <a:gd name="T12" fmla="*/ 0 60000 65536"/>
              <a:gd name="T13" fmla="*/ 0 60000 65536"/>
              <a:gd name="T14" fmla="*/ 0 60000 65536"/>
              <a:gd name="T15" fmla="*/ 0 w 1414"/>
              <a:gd name="T16" fmla="*/ 0 h 2410"/>
              <a:gd name="T17" fmla="*/ 1414 w 1414"/>
              <a:gd name="T18" fmla="*/ 2410 h 2410"/>
            </a:gdLst>
            <a:ahLst/>
            <a:cxnLst>
              <a:cxn ang="T10">
                <a:pos x="T0" y="T1"/>
              </a:cxn>
              <a:cxn ang="T11">
                <a:pos x="T2" y="T3"/>
              </a:cxn>
              <a:cxn ang="T12">
                <a:pos x="T4" y="T5"/>
              </a:cxn>
              <a:cxn ang="T13">
                <a:pos x="T6" y="T7"/>
              </a:cxn>
              <a:cxn ang="T14">
                <a:pos x="T8" y="T9"/>
              </a:cxn>
            </a:cxnLst>
            <a:rect l="T15" t="T16" r="T17" b="T18"/>
            <a:pathLst>
              <a:path w="1414" h="2410">
                <a:moveTo>
                  <a:pt x="0" y="706"/>
                </a:moveTo>
                <a:lnTo>
                  <a:pt x="409" y="0"/>
                </a:lnTo>
                <a:lnTo>
                  <a:pt x="1414" y="2"/>
                </a:lnTo>
                <a:lnTo>
                  <a:pt x="1411" y="2410"/>
                </a:lnTo>
                <a:lnTo>
                  <a:pt x="0" y="706"/>
                </a:lnTo>
                <a:close/>
              </a:path>
            </a:pathLst>
          </a:custGeom>
          <a:solidFill>
            <a:srgbClr val="C0C0C0">
              <a:alpha val="50195"/>
            </a:srgbClr>
          </a:solidFill>
          <a:ln w="9525">
            <a:noFill/>
            <a:round/>
            <a:headEnd/>
            <a:tailEnd/>
          </a:ln>
        </p:spPr>
        <p:txBody>
          <a:bodyPr/>
          <a:lstStyle/>
          <a:p>
            <a:endParaRPr lang="tr-TR" dirty="0">
              <a:solidFill>
                <a:srgbClr val="000000"/>
              </a:solidFill>
            </a:endParaRPr>
          </a:p>
        </p:txBody>
      </p:sp>
      <p:sp>
        <p:nvSpPr>
          <p:cNvPr id="58456" name="Rectangle 11"/>
          <p:cNvSpPr>
            <a:spLocks noChangeArrowheads="1"/>
          </p:cNvSpPr>
          <p:nvPr/>
        </p:nvSpPr>
        <p:spPr bwMode="gray">
          <a:xfrm>
            <a:off x="2657475" y="1555750"/>
            <a:ext cx="6143625" cy="360363"/>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288000" tIns="0" rIns="0" bIns="0" anchor="ctr"/>
          <a:lstStyle/>
          <a:p>
            <a:pPr defTabSz="801688" eaLnBrk="0" hangingPunct="0">
              <a:defRPr/>
            </a:pPr>
            <a:r>
              <a:rPr lang="tr-TR" sz="2000" b="1" noProof="1">
                <a:solidFill>
                  <a:srgbClr val="FFFFFF"/>
                </a:solidFill>
                <a:effectLst>
                  <a:outerShdw blurRad="38100" dist="38100" dir="2700000" algn="tl">
                    <a:srgbClr val="000000">
                      <a:alpha val="43137"/>
                    </a:srgbClr>
                  </a:outerShdw>
                </a:effectLst>
                <a:latin typeface="Calibri" pitchFamily="34" charset="0"/>
                <a:cs typeface="Calibri" pitchFamily="34" charset="0"/>
              </a:rPr>
              <a:t>Konu; Fiziksel Risk Etmenleri</a:t>
            </a:r>
          </a:p>
        </p:txBody>
      </p:sp>
      <p:sp>
        <p:nvSpPr>
          <p:cNvPr id="58457" name="Rectangle 5"/>
          <p:cNvSpPr>
            <a:spLocks noChangeArrowheads="1"/>
          </p:cNvSpPr>
          <p:nvPr/>
        </p:nvSpPr>
        <p:spPr bwMode="gray">
          <a:xfrm>
            <a:off x="2657474" y="1922463"/>
            <a:ext cx="6143625" cy="3449637"/>
          </a:xfrm>
          <a:prstGeom prst="rect">
            <a:avLst/>
          </a:prstGeom>
          <a:solidFill>
            <a:schemeClr val="bg1"/>
          </a:solidFill>
          <a:ln w="12700">
            <a:solidFill>
              <a:srgbClr val="DDDDDD"/>
            </a:solidFill>
            <a:miter lim="800000"/>
            <a:headEnd/>
            <a:tailEnd/>
          </a:ln>
          <a:effectLst>
            <a:outerShdw dist="53882" dir="2700000" algn="ctr" rotWithShape="0">
              <a:srgbClr val="808080">
                <a:alpha val="50000"/>
              </a:srgbClr>
            </a:outerShdw>
          </a:effectLst>
        </p:spPr>
        <p:txBody>
          <a:bodyPr lIns="108000" tIns="108000" rIns="144000" bIns="72000"/>
          <a:lstStyle/>
          <a:p>
            <a:pPr>
              <a:spcAft>
                <a:spcPts val="0"/>
              </a:spcAft>
              <a:buClr>
                <a:srgbClr val="292929"/>
              </a:buClr>
              <a:defRPr/>
            </a:pPr>
            <a:r>
              <a:rPr lang="tr-TR" sz="2000" b="1" i="1" dirty="0" smtClean="0">
                <a:solidFill>
                  <a:srgbClr val="000000"/>
                </a:solidFill>
                <a:latin typeface="Calibri" pitchFamily="34" charset="0"/>
                <a:cs typeface="Calibri" pitchFamily="34" charset="0"/>
              </a:rPr>
              <a:t>50. Aşağıdakilerden </a:t>
            </a:r>
            <a:r>
              <a:rPr lang="tr-TR" sz="2000" b="1" i="1" dirty="0">
                <a:solidFill>
                  <a:srgbClr val="000000"/>
                </a:solidFill>
                <a:latin typeface="Calibri" pitchFamily="34" charset="0"/>
                <a:cs typeface="Calibri" pitchFamily="34" charset="0"/>
              </a:rPr>
              <a:t>hangisi çalışanların iş </a:t>
            </a:r>
            <a:r>
              <a:rPr lang="tr-TR" sz="2000" b="1" i="1" dirty="0" smtClean="0">
                <a:solidFill>
                  <a:srgbClr val="000000"/>
                </a:solidFill>
                <a:latin typeface="Calibri" pitchFamily="34" charset="0"/>
                <a:cs typeface="Calibri" pitchFamily="34" charset="0"/>
              </a:rPr>
              <a:t>kazalarına </a:t>
            </a:r>
            <a:r>
              <a:rPr lang="tr-TR" sz="2000" b="1" i="1" dirty="0">
                <a:solidFill>
                  <a:srgbClr val="000000"/>
                </a:solidFill>
                <a:latin typeface="Calibri" pitchFamily="34" charset="0"/>
                <a:cs typeface="Calibri" pitchFamily="34" charset="0"/>
              </a:rPr>
              <a:t>karşı iş sağlığı ve güvenliği </a:t>
            </a:r>
            <a:r>
              <a:rPr lang="tr-TR" sz="2000" b="1" i="1" dirty="0" smtClean="0">
                <a:solidFill>
                  <a:srgbClr val="000000"/>
                </a:solidFill>
                <a:latin typeface="Calibri" pitchFamily="34" charset="0"/>
                <a:cs typeface="Calibri" pitchFamily="34" charset="0"/>
              </a:rPr>
              <a:t>kapsamında </a:t>
            </a:r>
            <a:r>
              <a:rPr lang="tr-TR" sz="2000" b="1" i="1" dirty="0">
                <a:solidFill>
                  <a:srgbClr val="000000"/>
                </a:solidFill>
                <a:latin typeface="Calibri" pitchFamily="34" charset="0"/>
                <a:cs typeface="Calibri" pitchFamily="34" charset="0"/>
              </a:rPr>
              <a:t>korunabilmesi için temel "Koruma </a:t>
            </a:r>
            <a:r>
              <a:rPr lang="tr-TR" sz="2000" b="1" i="1" dirty="0" err="1">
                <a:solidFill>
                  <a:srgbClr val="000000"/>
                </a:solidFill>
                <a:latin typeface="Calibri" pitchFamily="34" charset="0"/>
                <a:cs typeface="Calibri" pitchFamily="34" charset="0"/>
              </a:rPr>
              <a:t>Önlemleri"nden</a:t>
            </a:r>
            <a:r>
              <a:rPr lang="tr-TR" sz="2000" b="1" i="1" dirty="0">
                <a:solidFill>
                  <a:srgbClr val="000000"/>
                </a:solidFill>
                <a:latin typeface="Calibri" pitchFamily="34" charset="0"/>
                <a:cs typeface="Calibri" pitchFamily="34" charset="0"/>
              </a:rPr>
              <a:t> birisi olarak kabul edilemez</a:t>
            </a:r>
            <a:r>
              <a:rPr lang="tr-TR" sz="2000" b="1" i="1" dirty="0" smtClean="0">
                <a:solidFill>
                  <a:srgbClr val="000000"/>
                </a:solidFill>
                <a:latin typeface="Calibri" pitchFamily="34" charset="0"/>
                <a:cs typeface="Calibri" pitchFamily="34" charset="0"/>
              </a:rPr>
              <a:t>?</a:t>
            </a:r>
          </a:p>
          <a:p>
            <a:pPr marL="228600" indent="-228600">
              <a:spcAft>
                <a:spcPts val="0"/>
              </a:spcAft>
              <a:buClr>
                <a:srgbClr val="292929"/>
              </a:buClr>
              <a:buFont typeface="+mj-lt"/>
              <a:buAutoNum type="alphaUcPeriod"/>
              <a:defRPr/>
            </a:pPr>
            <a:r>
              <a:rPr lang="tr-TR" sz="1200" b="1" i="1" dirty="0" smtClean="0">
                <a:solidFill>
                  <a:srgbClr val="000000"/>
                </a:solidFill>
                <a:latin typeface="Calibri" pitchFamily="34" charset="0"/>
                <a:cs typeface="Calibri" pitchFamily="34" charset="0"/>
              </a:rPr>
              <a:t>Kaynağında</a:t>
            </a:r>
            <a:r>
              <a:rPr lang="tr-TR" sz="1200" i="1" dirty="0" smtClean="0">
                <a:solidFill>
                  <a:srgbClr val="000000"/>
                </a:solidFill>
                <a:latin typeface="Calibri" pitchFamily="34" charset="0"/>
                <a:cs typeface="Calibri" pitchFamily="34" charset="0"/>
              </a:rPr>
              <a:t> </a:t>
            </a:r>
            <a:r>
              <a:rPr lang="tr-TR" sz="1200" i="1" dirty="0">
                <a:solidFill>
                  <a:srgbClr val="000000"/>
                </a:solidFill>
                <a:latin typeface="Calibri" pitchFamily="34" charset="0"/>
                <a:cs typeface="Calibri" pitchFamily="34" charset="0"/>
              </a:rPr>
              <a:t>koruma önlemleri: İş güvenliğini tehdit eden tehlikeli unsurlar tespit edilip bu </a:t>
            </a:r>
            <a:r>
              <a:rPr lang="tr-TR" sz="1200" i="1" dirty="0" smtClean="0">
                <a:solidFill>
                  <a:srgbClr val="000000"/>
                </a:solidFill>
                <a:latin typeface="Calibri" pitchFamily="34" charset="0"/>
                <a:cs typeface="Calibri" pitchFamily="34" charset="0"/>
              </a:rPr>
              <a:t>unsurlar </a:t>
            </a:r>
            <a:r>
              <a:rPr lang="tr-TR" sz="1200" i="1" dirty="0">
                <a:solidFill>
                  <a:srgbClr val="000000"/>
                </a:solidFill>
                <a:latin typeface="Calibri" pitchFamily="34" charset="0"/>
                <a:cs typeface="Calibri" pitchFamily="34" charset="0"/>
              </a:rPr>
              <a:t>güvenli olanlar ile kaynağında değiştirilir.</a:t>
            </a:r>
          </a:p>
          <a:p>
            <a:pPr marL="228600" indent="-228600">
              <a:spcAft>
                <a:spcPts val="0"/>
              </a:spcAft>
              <a:buClr>
                <a:srgbClr val="292929"/>
              </a:buClr>
              <a:buFont typeface="+mj-lt"/>
              <a:buAutoNum type="alphaUcPeriod"/>
              <a:defRPr/>
            </a:pPr>
            <a:r>
              <a:rPr lang="tr-TR" sz="1200" b="1" i="1" dirty="0" smtClean="0">
                <a:solidFill>
                  <a:srgbClr val="C00000"/>
                </a:solidFill>
                <a:latin typeface="Calibri" pitchFamily="34" charset="0"/>
                <a:cs typeface="Calibri" pitchFamily="34" charset="0"/>
              </a:rPr>
              <a:t>Malzemeye </a:t>
            </a:r>
            <a:r>
              <a:rPr lang="tr-TR" sz="1200" b="1" i="1" dirty="0">
                <a:solidFill>
                  <a:srgbClr val="C00000"/>
                </a:solidFill>
                <a:latin typeface="Calibri" pitchFamily="34" charset="0"/>
                <a:cs typeface="Calibri" pitchFamily="34" charset="0"/>
              </a:rPr>
              <a:t>yönelik koruma önlemleri: İş </a:t>
            </a:r>
            <a:r>
              <a:rPr lang="tr-TR" sz="1200" b="1" i="1" dirty="0" smtClean="0">
                <a:solidFill>
                  <a:srgbClr val="C00000"/>
                </a:solidFill>
                <a:latin typeface="Calibri" pitchFamily="34" charset="0"/>
                <a:cs typeface="Calibri" pitchFamily="34" charset="0"/>
              </a:rPr>
              <a:t>sağlığı </a:t>
            </a:r>
            <a:r>
              <a:rPr lang="tr-TR" sz="1200" b="1" i="1" dirty="0">
                <a:solidFill>
                  <a:srgbClr val="C00000"/>
                </a:solidFill>
                <a:latin typeface="Calibri" pitchFamily="34" charset="0"/>
                <a:cs typeface="Calibri" pitchFamily="34" charset="0"/>
              </a:rPr>
              <a:t>ve güvenliğini tehdit eden malzemeler tespit edilir ve bu malzemeler olabildiğince iş sağlığı ve güvenliğini tehdit etmeyen malzemeler ile değiştirilir.</a:t>
            </a:r>
          </a:p>
          <a:p>
            <a:pPr marL="228600" indent="-228600">
              <a:spcAft>
                <a:spcPts val="0"/>
              </a:spcAft>
              <a:buClr>
                <a:srgbClr val="292929"/>
              </a:buClr>
              <a:buFont typeface="+mj-lt"/>
              <a:buAutoNum type="alphaUcPeriod"/>
              <a:defRPr/>
            </a:pPr>
            <a:r>
              <a:rPr lang="tr-TR" sz="1200" b="1" i="1" dirty="0" smtClean="0">
                <a:solidFill>
                  <a:srgbClr val="000000"/>
                </a:solidFill>
                <a:latin typeface="Calibri" pitchFamily="34" charset="0"/>
                <a:cs typeface="Calibri" pitchFamily="34" charset="0"/>
              </a:rPr>
              <a:t>Kişiye</a:t>
            </a:r>
            <a:r>
              <a:rPr lang="tr-TR" sz="1200" i="1" dirty="0" smtClean="0">
                <a:solidFill>
                  <a:srgbClr val="000000"/>
                </a:solidFill>
                <a:latin typeface="Calibri" pitchFamily="34" charset="0"/>
                <a:cs typeface="Calibri" pitchFamily="34" charset="0"/>
              </a:rPr>
              <a:t> </a:t>
            </a:r>
            <a:r>
              <a:rPr lang="tr-TR" sz="1200" i="1" dirty="0">
                <a:solidFill>
                  <a:srgbClr val="000000"/>
                </a:solidFill>
                <a:latin typeface="Calibri" pitchFamily="34" charset="0"/>
                <a:cs typeface="Calibri" pitchFamily="34" charset="0"/>
              </a:rPr>
              <a:t>yönelik koruma önlemleri: Çalışma </a:t>
            </a:r>
            <a:r>
              <a:rPr lang="tr-TR" sz="1200" i="1" dirty="0" smtClean="0">
                <a:solidFill>
                  <a:srgbClr val="000000"/>
                </a:solidFill>
                <a:latin typeface="Calibri" pitchFamily="34" charset="0"/>
                <a:cs typeface="Calibri" pitchFamily="34" charset="0"/>
              </a:rPr>
              <a:t>ortamındaki </a:t>
            </a:r>
            <a:r>
              <a:rPr lang="tr-TR" sz="1200" i="1" dirty="0">
                <a:solidFill>
                  <a:srgbClr val="000000"/>
                </a:solidFill>
                <a:latin typeface="Calibri" pitchFamily="34" charset="0"/>
                <a:cs typeface="Calibri" pitchFamily="34" charset="0"/>
              </a:rPr>
              <a:t>tehlikeli unsurların yok edilmemesi veya azaltılamaması durumunda çalışanların korunması için onlara kişisel koruyucu </a:t>
            </a:r>
            <a:r>
              <a:rPr lang="tr-TR" sz="1200" i="1" dirty="0" smtClean="0">
                <a:solidFill>
                  <a:srgbClr val="000000"/>
                </a:solidFill>
                <a:latin typeface="Calibri" pitchFamily="34" charset="0"/>
                <a:cs typeface="Calibri" pitchFamily="34" charset="0"/>
              </a:rPr>
              <a:t>donanımlar </a:t>
            </a:r>
            <a:r>
              <a:rPr lang="tr-TR" sz="1200" i="1" dirty="0">
                <a:solidFill>
                  <a:srgbClr val="000000"/>
                </a:solidFill>
                <a:latin typeface="Calibri" pitchFamily="34" charset="0"/>
                <a:cs typeface="Calibri" pitchFamily="34" charset="0"/>
              </a:rPr>
              <a:t>verilir.</a:t>
            </a:r>
          </a:p>
          <a:p>
            <a:pPr marL="228600" indent="-228600">
              <a:spcAft>
                <a:spcPts val="0"/>
              </a:spcAft>
              <a:buClr>
                <a:srgbClr val="292929"/>
              </a:buClr>
              <a:buFont typeface="+mj-lt"/>
              <a:buAutoNum type="alphaUcPeriod"/>
              <a:defRPr/>
            </a:pPr>
            <a:r>
              <a:rPr lang="tr-TR" sz="1200" b="1" i="1" dirty="0" smtClean="0">
                <a:solidFill>
                  <a:srgbClr val="000000"/>
                </a:solidFill>
                <a:latin typeface="Calibri" pitchFamily="34" charset="0"/>
                <a:cs typeface="Calibri" pitchFamily="34" charset="0"/>
              </a:rPr>
              <a:t>Ortama</a:t>
            </a:r>
            <a:r>
              <a:rPr lang="tr-TR" sz="1200" i="1" dirty="0" smtClean="0">
                <a:solidFill>
                  <a:srgbClr val="000000"/>
                </a:solidFill>
                <a:latin typeface="Calibri" pitchFamily="34" charset="0"/>
                <a:cs typeface="Calibri" pitchFamily="34" charset="0"/>
              </a:rPr>
              <a:t> </a:t>
            </a:r>
            <a:r>
              <a:rPr lang="tr-TR" sz="1200" i="1" dirty="0">
                <a:solidFill>
                  <a:srgbClr val="000000"/>
                </a:solidFill>
                <a:latin typeface="Calibri" pitchFamily="34" charset="0"/>
                <a:cs typeface="Calibri" pitchFamily="34" charset="0"/>
              </a:rPr>
              <a:t>yönelik koruma önlemleri: Çalışma ortamında iş sağlığı ve güvenliğini tehdit eden tehlikeli unsurlar tespit edilip, ya bu unsurlar veya etkileri ortadan kaldırılır veya azaltılır, ya da tehlikeli unsurların bulunduğu bu ortam sağlıklı ortamdan tecrit edilir ve bu ortama giriş ve çıkışlar kısıtlanır.</a:t>
            </a:r>
          </a:p>
          <a:p>
            <a:pPr>
              <a:spcAft>
                <a:spcPts val="0"/>
              </a:spcAft>
              <a:buClr>
                <a:srgbClr val="292929"/>
              </a:buClr>
              <a:defRPr/>
            </a:pPr>
            <a:endParaRPr lang="tr-TR" sz="2000" b="1" i="1" dirty="0">
              <a:solidFill>
                <a:srgbClr val="000000"/>
              </a:solidFill>
              <a:latin typeface="Calibri" pitchFamily="34" charset="0"/>
              <a:cs typeface="Calibri" pitchFamily="34" charset="0"/>
            </a:endParaRPr>
          </a:p>
        </p:txBody>
      </p:sp>
      <p:sp>
        <p:nvSpPr>
          <p:cNvPr id="25605" name="Rectangle 12"/>
          <p:cNvSpPr>
            <a:spLocks noChangeArrowheads="1"/>
          </p:cNvSpPr>
          <p:nvPr/>
        </p:nvSpPr>
        <p:spPr bwMode="gray">
          <a:xfrm>
            <a:off x="300038" y="411163"/>
            <a:ext cx="8520112" cy="647700"/>
          </a:xfrm>
          <a:prstGeom prst="rect">
            <a:avLst/>
          </a:prstGeom>
          <a:noFill/>
          <a:ln w="9525">
            <a:noFill/>
            <a:miter lim="800000"/>
            <a:headEnd/>
            <a:tailEnd/>
          </a:ln>
        </p:spPr>
        <p:txBody>
          <a:bodyPr lIns="0" rIns="0"/>
          <a:lstStyle/>
          <a:p>
            <a:endParaRPr lang="tr-TR" sz="2000" b="1" noProof="1">
              <a:solidFill>
                <a:srgbClr val="000000"/>
              </a:solidFill>
            </a:endParaRPr>
          </a:p>
        </p:txBody>
      </p:sp>
      <p:grpSp>
        <p:nvGrpSpPr>
          <p:cNvPr id="2" name="Group 8"/>
          <p:cNvGrpSpPr>
            <a:grpSpLocks/>
          </p:cNvGrpSpPr>
          <p:nvPr/>
        </p:nvGrpSpPr>
        <p:grpSpPr bwMode="auto">
          <a:xfrm>
            <a:off x="323850" y="1555750"/>
            <a:ext cx="1482725" cy="1482725"/>
            <a:chOff x="1166" y="1342"/>
            <a:chExt cx="934" cy="934"/>
          </a:xfrm>
        </p:grpSpPr>
        <p:grpSp>
          <p:nvGrpSpPr>
            <p:cNvPr id="3" name="Group 9"/>
            <p:cNvGrpSpPr>
              <a:grpSpLocks/>
            </p:cNvGrpSpPr>
            <p:nvPr/>
          </p:nvGrpSpPr>
          <p:grpSpPr bwMode="auto">
            <a:xfrm>
              <a:off x="1166" y="1342"/>
              <a:ext cx="934" cy="934"/>
              <a:chOff x="1710" y="1035"/>
              <a:chExt cx="2316" cy="2316"/>
            </a:xfrm>
          </p:grpSpPr>
          <p:grpSp>
            <p:nvGrpSpPr>
              <p:cNvPr id="4" name="Group 10"/>
              <p:cNvGrpSpPr>
                <a:grpSpLocks/>
              </p:cNvGrpSpPr>
              <p:nvPr/>
            </p:nvGrpSpPr>
            <p:grpSpPr bwMode="auto">
              <a:xfrm rot="3600000">
                <a:off x="1710" y="1035"/>
                <a:ext cx="2316" cy="2316"/>
                <a:chOff x="1710" y="1035"/>
                <a:chExt cx="2316" cy="2316"/>
              </a:xfrm>
            </p:grpSpPr>
            <p:sp>
              <p:nvSpPr>
                <p:cNvPr id="25624" name="Freeform 11"/>
                <p:cNvSpPr>
                  <a:spLocks/>
                </p:cNvSpPr>
                <p:nvPr/>
              </p:nvSpPr>
              <p:spPr bwMode="gray">
                <a:xfrm>
                  <a:off x="2866" y="1599"/>
                  <a:ext cx="1160" cy="1752"/>
                </a:xfrm>
                <a:custGeom>
                  <a:avLst/>
                  <a:gdLst>
                    <a:gd name="T0" fmla="*/ 688 w 794"/>
                    <a:gd name="T1" fmla="*/ 9 h 1200"/>
                    <a:gd name="T2" fmla="*/ 602 w 794"/>
                    <a:gd name="T3" fmla="*/ 59 h 1200"/>
                    <a:gd name="T4" fmla="*/ 598 w 794"/>
                    <a:gd name="T5" fmla="*/ 57 h 1200"/>
                    <a:gd name="T6" fmla="*/ 592 w 794"/>
                    <a:gd name="T7" fmla="*/ 40 h 1200"/>
                    <a:gd name="T8" fmla="*/ 589 w 794"/>
                    <a:gd name="T9" fmla="*/ 19 h 1200"/>
                    <a:gd name="T10" fmla="*/ 548 w 794"/>
                    <a:gd name="T11" fmla="*/ 8 h 1200"/>
                    <a:gd name="T12" fmla="*/ 537 w 794"/>
                    <a:gd name="T13" fmla="*/ 49 h 1200"/>
                    <a:gd name="T14" fmla="*/ 553 w 794"/>
                    <a:gd name="T15" fmla="*/ 62 h 1200"/>
                    <a:gd name="T16" fmla="*/ 553 w 794"/>
                    <a:gd name="T17" fmla="*/ 62 h 1200"/>
                    <a:gd name="T18" fmla="*/ 565 w 794"/>
                    <a:gd name="T19" fmla="*/ 76 h 1200"/>
                    <a:gd name="T20" fmla="*/ 565 w 794"/>
                    <a:gd name="T21" fmla="*/ 80 h 1200"/>
                    <a:gd name="T22" fmla="*/ 477 w 794"/>
                    <a:gd name="T23" fmla="*/ 131 h 1200"/>
                    <a:gd name="T24" fmla="*/ 551 w 794"/>
                    <a:gd name="T25" fmla="*/ 406 h 1200"/>
                    <a:gd name="T26" fmla="*/ 477 w 794"/>
                    <a:gd name="T27" fmla="*/ 681 h 1200"/>
                    <a:gd name="T28" fmla="*/ 0 w 794"/>
                    <a:gd name="T29" fmla="*/ 957 h 1200"/>
                    <a:gd name="T30" fmla="*/ 0 w 794"/>
                    <a:gd name="T31" fmla="*/ 1047 h 1200"/>
                    <a:gd name="T32" fmla="*/ 0 w 794"/>
                    <a:gd name="T33" fmla="*/ 1058 h 1200"/>
                    <a:gd name="T34" fmla="*/ 4 w 794"/>
                    <a:gd name="T35" fmla="*/ 1060 h 1200"/>
                    <a:gd name="T36" fmla="*/ 22 w 794"/>
                    <a:gd name="T37" fmla="*/ 1056 h 1200"/>
                    <a:gd name="T38" fmla="*/ 22 w 794"/>
                    <a:gd name="T39" fmla="*/ 1056 h 1200"/>
                    <a:gd name="T40" fmla="*/ 42 w 794"/>
                    <a:gd name="T41" fmla="*/ 1049 h 1200"/>
                    <a:gd name="T42" fmla="*/ 71 w 794"/>
                    <a:gd name="T43" fmla="*/ 1079 h 1200"/>
                    <a:gd name="T44" fmla="*/ 42 w 794"/>
                    <a:gd name="T45" fmla="*/ 1110 h 1200"/>
                    <a:gd name="T46" fmla="*/ 22 w 794"/>
                    <a:gd name="T47" fmla="*/ 1102 h 1200"/>
                    <a:gd name="T48" fmla="*/ 4 w 794"/>
                    <a:gd name="T49" fmla="*/ 1099 h 1200"/>
                    <a:gd name="T50" fmla="*/ 0 w 794"/>
                    <a:gd name="T51" fmla="*/ 1101 h 1200"/>
                    <a:gd name="T52" fmla="*/ 0 w 794"/>
                    <a:gd name="T53" fmla="*/ 1108 h 1200"/>
                    <a:gd name="T54" fmla="*/ 0 w 794"/>
                    <a:gd name="T55" fmla="*/ 1200 h 1200"/>
                    <a:gd name="T56" fmla="*/ 688 w 794"/>
                    <a:gd name="T57" fmla="*/ 803 h 1200"/>
                    <a:gd name="T58" fmla="*/ 794 w 794"/>
                    <a:gd name="T59" fmla="*/ 406 h 1200"/>
                    <a:gd name="T60" fmla="*/ 688 w 794"/>
                    <a:gd name="T61" fmla="*/ 9 h 12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794"/>
                    <a:gd name="T94" fmla="*/ 0 h 1200"/>
                    <a:gd name="T95" fmla="*/ 794 w 794"/>
                    <a:gd name="T96" fmla="*/ 1200 h 120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794" h="1200">
                      <a:moveTo>
                        <a:pt x="688" y="9"/>
                      </a:moveTo>
                      <a:cubicBezTo>
                        <a:pt x="602" y="59"/>
                        <a:pt x="602" y="59"/>
                        <a:pt x="602" y="59"/>
                      </a:cubicBezTo>
                      <a:cubicBezTo>
                        <a:pt x="601" y="58"/>
                        <a:pt x="600" y="58"/>
                        <a:pt x="598" y="57"/>
                      </a:cubicBezTo>
                      <a:cubicBezTo>
                        <a:pt x="593" y="53"/>
                        <a:pt x="590" y="45"/>
                        <a:pt x="592" y="40"/>
                      </a:cubicBezTo>
                      <a:cubicBezTo>
                        <a:pt x="594" y="33"/>
                        <a:pt x="593" y="25"/>
                        <a:pt x="589" y="19"/>
                      </a:cubicBezTo>
                      <a:cubicBezTo>
                        <a:pt x="581" y="5"/>
                        <a:pt x="563" y="0"/>
                        <a:pt x="548" y="8"/>
                      </a:cubicBezTo>
                      <a:cubicBezTo>
                        <a:pt x="534" y="17"/>
                        <a:pt x="529" y="35"/>
                        <a:pt x="537" y="49"/>
                      </a:cubicBezTo>
                      <a:cubicBezTo>
                        <a:pt x="540" y="56"/>
                        <a:pt x="546" y="60"/>
                        <a:pt x="553" y="62"/>
                      </a:cubicBezTo>
                      <a:cubicBezTo>
                        <a:pt x="553" y="62"/>
                        <a:pt x="553" y="62"/>
                        <a:pt x="553" y="62"/>
                      </a:cubicBezTo>
                      <a:cubicBezTo>
                        <a:pt x="559" y="63"/>
                        <a:pt x="564" y="69"/>
                        <a:pt x="565" y="76"/>
                      </a:cubicBezTo>
                      <a:cubicBezTo>
                        <a:pt x="565" y="78"/>
                        <a:pt x="565" y="79"/>
                        <a:pt x="565" y="80"/>
                      </a:cubicBezTo>
                      <a:cubicBezTo>
                        <a:pt x="477" y="131"/>
                        <a:pt x="477" y="131"/>
                        <a:pt x="477" y="131"/>
                      </a:cubicBezTo>
                      <a:cubicBezTo>
                        <a:pt x="524" y="212"/>
                        <a:pt x="551" y="306"/>
                        <a:pt x="551" y="406"/>
                      </a:cubicBezTo>
                      <a:cubicBezTo>
                        <a:pt x="551" y="507"/>
                        <a:pt x="524" y="601"/>
                        <a:pt x="477" y="681"/>
                      </a:cubicBezTo>
                      <a:cubicBezTo>
                        <a:pt x="382" y="846"/>
                        <a:pt x="204" y="957"/>
                        <a:pt x="0" y="957"/>
                      </a:cubicBezTo>
                      <a:cubicBezTo>
                        <a:pt x="0" y="1047"/>
                        <a:pt x="0" y="1047"/>
                        <a:pt x="0" y="1047"/>
                      </a:cubicBezTo>
                      <a:cubicBezTo>
                        <a:pt x="0" y="1058"/>
                        <a:pt x="0" y="1058"/>
                        <a:pt x="0" y="1058"/>
                      </a:cubicBezTo>
                      <a:cubicBezTo>
                        <a:pt x="2" y="1058"/>
                        <a:pt x="3" y="1059"/>
                        <a:pt x="4" y="1060"/>
                      </a:cubicBezTo>
                      <a:cubicBezTo>
                        <a:pt x="10" y="1063"/>
                        <a:pt x="18" y="1061"/>
                        <a:pt x="22" y="1056"/>
                      </a:cubicBezTo>
                      <a:cubicBezTo>
                        <a:pt x="22" y="1056"/>
                        <a:pt x="22" y="1056"/>
                        <a:pt x="22" y="1056"/>
                      </a:cubicBezTo>
                      <a:cubicBezTo>
                        <a:pt x="27" y="1052"/>
                        <a:pt x="34" y="1049"/>
                        <a:pt x="42" y="1049"/>
                      </a:cubicBezTo>
                      <a:cubicBezTo>
                        <a:pt x="58" y="1049"/>
                        <a:pt x="71" y="1063"/>
                        <a:pt x="71" y="1079"/>
                      </a:cubicBezTo>
                      <a:cubicBezTo>
                        <a:pt x="71" y="1096"/>
                        <a:pt x="58" y="1110"/>
                        <a:pt x="42" y="1110"/>
                      </a:cubicBezTo>
                      <a:cubicBezTo>
                        <a:pt x="34" y="1110"/>
                        <a:pt x="27" y="1107"/>
                        <a:pt x="22" y="1102"/>
                      </a:cubicBezTo>
                      <a:cubicBezTo>
                        <a:pt x="18" y="1097"/>
                        <a:pt x="10" y="1096"/>
                        <a:pt x="4" y="1099"/>
                      </a:cubicBezTo>
                      <a:cubicBezTo>
                        <a:pt x="3" y="1099"/>
                        <a:pt x="2" y="1100"/>
                        <a:pt x="0" y="1101"/>
                      </a:cubicBezTo>
                      <a:cubicBezTo>
                        <a:pt x="0" y="1108"/>
                        <a:pt x="0" y="1108"/>
                        <a:pt x="0" y="1108"/>
                      </a:cubicBezTo>
                      <a:cubicBezTo>
                        <a:pt x="0" y="1200"/>
                        <a:pt x="0" y="1200"/>
                        <a:pt x="0" y="1200"/>
                      </a:cubicBezTo>
                      <a:cubicBezTo>
                        <a:pt x="294" y="1200"/>
                        <a:pt x="551" y="1040"/>
                        <a:pt x="688" y="803"/>
                      </a:cubicBezTo>
                      <a:cubicBezTo>
                        <a:pt x="755" y="686"/>
                        <a:pt x="794" y="551"/>
                        <a:pt x="794" y="406"/>
                      </a:cubicBezTo>
                      <a:cubicBezTo>
                        <a:pt x="794" y="262"/>
                        <a:pt x="755" y="126"/>
                        <a:pt x="688" y="9"/>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sp>
              <p:nvSpPr>
                <p:cNvPr id="25625" name="Freeform 12"/>
                <p:cNvSpPr>
                  <a:spLocks/>
                </p:cNvSpPr>
                <p:nvPr/>
              </p:nvSpPr>
              <p:spPr bwMode="gray">
                <a:xfrm>
                  <a:off x="1710" y="1612"/>
                  <a:ext cx="1262" cy="1739"/>
                </a:xfrm>
                <a:custGeom>
                  <a:avLst/>
                  <a:gdLst>
                    <a:gd name="T0" fmla="*/ 835 w 864"/>
                    <a:gd name="T1" fmla="*/ 1040 h 1191"/>
                    <a:gd name="T2" fmla="*/ 815 w 864"/>
                    <a:gd name="T3" fmla="*/ 1047 h 1191"/>
                    <a:gd name="T4" fmla="*/ 815 w 864"/>
                    <a:gd name="T5" fmla="*/ 1047 h 1191"/>
                    <a:gd name="T6" fmla="*/ 797 w 864"/>
                    <a:gd name="T7" fmla="*/ 1051 h 1191"/>
                    <a:gd name="T8" fmla="*/ 793 w 864"/>
                    <a:gd name="T9" fmla="*/ 1049 h 1191"/>
                    <a:gd name="T10" fmla="*/ 793 w 864"/>
                    <a:gd name="T11" fmla="*/ 1038 h 1191"/>
                    <a:gd name="T12" fmla="*/ 793 w 864"/>
                    <a:gd name="T13" fmla="*/ 948 h 1191"/>
                    <a:gd name="T14" fmla="*/ 317 w 864"/>
                    <a:gd name="T15" fmla="*/ 672 h 1191"/>
                    <a:gd name="T16" fmla="*/ 243 w 864"/>
                    <a:gd name="T17" fmla="*/ 397 h 1191"/>
                    <a:gd name="T18" fmla="*/ 317 w 864"/>
                    <a:gd name="T19" fmla="*/ 122 h 1191"/>
                    <a:gd name="T20" fmla="*/ 231 w 864"/>
                    <a:gd name="T21" fmla="*/ 73 h 1191"/>
                    <a:gd name="T22" fmla="*/ 228 w 864"/>
                    <a:gd name="T23" fmla="*/ 75 h 1191"/>
                    <a:gd name="T24" fmla="*/ 221 w 864"/>
                    <a:gd name="T25" fmla="*/ 92 h 1191"/>
                    <a:gd name="T26" fmla="*/ 221 w 864"/>
                    <a:gd name="T27" fmla="*/ 92 h 1191"/>
                    <a:gd name="T28" fmla="*/ 218 w 864"/>
                    <a:gd name="T29" fmla="*/ 113 h 1191"/>
                    <a:gd name="T30" fmla="*/ 177 w 864"/>
                    <a:gd name="T31" fmla="*/ 123 h 1191"/>
                    <a:gd name="T32" fmla="*/ 166 w 864"/>
                    <a:gd name="T33" fmla="*/ 82 h 1191"/>
                    <a:gd name="T34" fmla="*/ 182 w 864"/>
                    <a:gd name="T35" fmla="*/ 69 h 1191"/>
                    <a:gd name="T36" fmla="*/ 194 w 864"/>
                    <a:gd name="T37" fmla="*/ 55 h 1191"/>
                    <a:gd name="T38" fmla="*/ 194 w 864"/>
                    <a:gd name="T39" fmla="*/ 51 h 1191"/>
                    <a:gd name="T40" fmla="*/ 106 w 864"/>
                    <a:gd name="T41" fmla="*/ 0 h 1191"/>
                    <a:gd name="T42" fmla="*/ 0 w 864"/>
                    <a:gd name="T43" fmla="*/ 397 h 1191"/>
                    <a:gd name="T44" fmla="*/ 106 w 864"/>
                    <a:gd name="T45" fmla="*/ 794 h 1191"/>
                    <a:gd name="T46" fmla="*/ 793 w 864"/>
                    <a:gd name="T47" fmla="*/ 1191 h 1191"/>
                    <a:gd name="T48" fmla="*/ 793 w 864"/>
                    <a:gd name="T49" fmla="*/ 1099 h 1191"/>
                    <a:gd name="T50" fmla="*/ 793 w 864"/>
                    <a:gd name="T51" fmla="*/ 1092 h 1191"/>
                    <a:gd name="T52" fmla="*/ 797 w 864"/>
                    <a:gd name="T53" fmla="*/ 1090 h 1191"/>
                    <a:gd name="T54" fmla="*/ 815 w 864"/>
                    <a:gd name="T55" fmla="*/ 1093 h 1191"/>
                    <a:gd name="T56" fmla="*/ 835 w 864"/>
                    <a:gd name="T57" fmla="*/ 1101 h 1191"/>
                    <a:gd name="T58" fmla="*/ 864 w 864"/>
                    <a:gd name="T59" fmla="*/ 1070 h 1191"/>
                    <a:gd name="T60" fmla="*/ 835 w 864"/>
                    <a:gd name="T61" fmla="*/ 1040 h 119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64"/>
                    <a:gd name="T94" fmla="*/ 0 h 1191"/>
                    <a:gd name="T95" fmla="*/ 864 w 864"/>
                    <a:gd name="T96" fmla="*/ 1191 h 1191"/>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64" h="1191">
                      <a:moveTo>
                        <a:pt x="835" y="1040"/>
                      </a:moveTo>
                      <a:cubicBezTo>
                        <a:pt x="827" y="1040"/>
                        <a:pt x="820" y="1043"/>
                        <a:pt x="815" y="1047"/>
                      </a:cubicBezTo>
                      <a:cubicBezTo>
                        <a:pt x="815" y="1047"/>
                        <a:pt x="815" y="1047"/>
                        <a:pt x="815" y="1047"/>
                      </a:cubicBezTo>
                      <a:cubicBezTo>
                        <a:pt x="811" y="1052"/>
                        <a:pt x="803" y="1054"/>
                        <a:pt x="797" y="1051"/>
                      </a:cubicBezTo>
                      <a:cubicBezTo>
                        <a:pt x="796" y="1050"/>
                        <a:pt x="795" y="1049"/>
                        <a:pt x="793" y="1049"/>
                      </a:cubicBezTo>
                      <a:cubicBezTo>
                        <a:pt x="793" y="1038"/>
                        <a:pt x="793" y="1038"/>
                        <a:pt x="793" y="1038"/>
                      </a:cubicBezTo>
                      <a:cubicBezTo>
                        <a:pt x="793" y="948"/>
                        <a:pt x="793" y="948"/>
                        <a:pt x="793" y="948"/>
                      </a:cubicBezTo>
                      <a:cubicBezTo>
                        <a:pt x="590" y="948"/>
                        <a:pt x="412" y="837"/>
                        <a:pt x="317" y="672"/>
                      </a:cubicBezTo>
                      <a:cubicBezTo>
                        <a:pt x="270" y="592"/>
                        <a:pt x="243" y="498"/>
                        <a:pt x="243" y="397"/>
                      </a:cubicBezTo>
                      <a:cubicBezTo>
                        <a:pt x="243" y="297"/>
                        <a:pt x="270" y="203"/>
                        <a:pt x="317" y="122"/>
                      </a:cubicBezTo>
                      <a:cubicBezTo>
                        <a:pt x="231" y="73"/>
                        <a:pt x="231" y="73"/>
                        <a:pt x="231" y="73"/>
                      </a:cubicBezTo>
                      <a:cubicBezTo>
                        <a:pt x="230" y="73"/>
                        <a:pt x="229" y="74"/>
                        <a:pt x="228" y="75"/>
                      </a:cubicBezTo>
                      <a:cubicBezTo>
                        <a:pt x="222" y="79"/>
                        <a:pt x="219" y="86"/>
                        <a:pt x="221" y="92"/>
                      </a:cubicBezTo>
                      <a:cubicBezTo>
                        <a:pt x="221" y="92"/>
                        <a:pt x="221" y="92"/>
                        <a:pt x="221" y="92"/>
                      </a:cubicBezTo>
                      <a:cubicBezTo>
                        <a:pt x="223" y="99"/>
                        <a:pt x="222" y="106"/>
                        <a:pt x="218" y="113"/>
                      </a:cubicBezTo>
                      <a:cubicBezTo>
                        <a:pt x="210" y="127"/>
                        <a:pt x="192" y="131"/>
                        <a:pt x="177" y="123"/>
                      </a:cubicBezTo>
                      <a:cubicBezTo>
                        <a:pt x="163" y="115"/>
                        <a:pt x="158" y="96"/>
                        <a:pt x="166" y="82"/>
                      </a:cubicBezTo>
                      <a:cubicBezTo>
                        <a:pt x="169" y="76"/>
                        <a:pt x="175" y="71"/>
                        <a:pt x="182" y="69"/>
                      </a:cubicBezTo>
                      <a:cubicBezTo>
                        <a:pt x="188" y="68"/>
                        <a:pt x="193" y="62"/>
                        <a:pt x="194" y="55"/>
                      </a:cubicBezTo>
                      <a:cubicBezTo>
                        <a:pt x="194" y="54"/>
                        <a:pt x="194" y="52"/>
                        <a:pt x="194" y="51"/>
                      </a:cubicBezTo>
                      <a:cubicBezTo>
                        <a:pt x="106" y="0"/>
                        <a:pt x="106" y="0"/>
                        <a:pt x="106" y="0"/>
                      </a:cubicBezTo>
                      <a:cubicBezTo>
                        <a:pt x="38" y="117"/>
                        <a:pt x="0" y="253"/>
                        <a:pt x="0" y="397"/>
                      </a:cubicBezTo>
                      <a:cubicBezTo>
                        <a:pt x="0" y="542"/>
                        <a:pt x="38" y="677"/>
                        <a:pt x="106" y="794"/>
                      </a:cubicBezTo>
                      <a:cubicBezTo>
                        <a:pt x="243" y="1031"/>
                        <a:pt x="500" y="1191"/>
                        <a:pt x="793" y="1191"/>
                      </a:cubicBezTo>
                      <a:cubicBezTo>
                        <a:pt x="793" y="1099"/>
                        <a:pt x="793" y="1099"/>
                        <a:pt x="793" y="1099"/>
                      </a:cubicBezTo>
                      <a:cubicBezTo>
                        <a:pt x="793" y="1092"/>
                        <a:pt x="793" y="1092"/>
                        <a:pt x="793" y="1092"/>
                      </a:cubicBezTo>
                      <a:cubicBezTo>
                        <a:pt x="795" y="1091"/>
                        <a:pt x="796" y="1090"/>
                        <a:pt x="797" y="1090"/>
                      </a:cubicBezTo>
                      <a:cubicBezTo>
                        <a:pt x="803" y="1087"/>
                        <a:pt x="811" y="1088"/>
                        <a:pt x="815" y="1093"/>
                      </a:cubicBezTo>
                      <a:cubicBezTo>
                        <a:pt x="820" y="1098"/>
                        <a:pt x="827" y="1101"/>
                        <a:pt x="835" y="1101"/>
                      </a:cubicBezTo>
                      <a:cubicBezTo>
                        <a:pt x="851" y="1101"/>
                        <a:pt x="864" y="1087"/>
                        <a:pt x="864" y="1070"/>
                      </a:cubicBezTo>
                      <a:cubicBezTo>
                        <a:pt x="864" y="1054"/>
                        <a:pt x="851" y="1040"/>
                        <a:pt x="835" y="1040"/>
                      </a:cubicBezTo>
                      <a:close/>
                    </a:path>
                  </a:pathLst>
                </a:custGeom>
                <a:solidFill>
                  <a:srgbClr val="A90404"/>
                </a:solidFill>
                <a:ln w="12700">
                  <a:solidFill>
                    <a:srgbClr val="FFFFFF"/>
                  </a:solidFill>
                  <a:round/>
                  <a:headEnd/>
                  <a:tailEnd/>
                </a:ln>
              </p:spPr>
              <p:txBody>
                <a:bodyPr/>
                <a:lstStyle/>
                <a:p>
                  <a:endParaRPr lang="tr-TR" dirty="0">
                    <a:solidFill>
                      <a:srgbClr val="000000"/>
                    </a:solidFill>
                  </a:endParaRPr>
                </a:p>
              </p:txBody>
            </p:sp>
            <p:sp>
              <p:nvSpPr>
                <p:cNvPr id="25626" name="Freeform 13"/>
                <p:cNvSpPr>
                  <a:spLocks/>
                </p:cNvSpPr>
                <p:nvPr/>
              </p:nvSpPr>
              <p:spPr bwMode="gray">
                <a:xfrm>
                  <a:off x="1862" y="1035"/>
                  <a:ext cx="2010" cy="768"/>
                </a:xfrm>
                <a:custGeom>
                  <a:avLst/>
                  <a:gdLst>
                    <a:gd name="T0" fmla="*/ 1164 w 1375"/>
                    <a:gd name="T1" fmla="*/ 518 h 527"/>
                    <a:gd name="T2" fmla="*/ 1252 w 1375"/>
                    <a:gd name="T3" fmla="*/ 467 h 527"/>
                    <a:gd name="T4" fmla="*/ 1252 w 1375"/>
                    <a:gd name="T5" fmla="*/ 463 h 527"/>
                    <a:gd name="T6" fmla="*/ 1240 w 1375"/>
                    <a:gd name="T7" fmla="*/ 449 h 527"/>
                    <a:gd name="T8" fmla="*/ 1240 w 1375"/>
                    <a:gd name="T9" fmla="*/ 449 h 527"/>
                    <a:gd name="T10" fmla="*/ 1224 w 1375"/>
                    <a:gd name="T11" fmla="*/ 436 h 527"/>
                    <a:gd name="T12" fmla="*/ 1235 w 1375"/>
                    <a:gd name="T13" fmla="*/ 395 h 527"/>
                    <a:gd name="T14" fmla="*/ 1276 w 1375"/>
                    <a:gd name="T15" fmla="*/ 406 h 527"/>
                    <a:gd name="T16" fmla="*/ 1279 w 1375"/>
                    <a:gd name="T17" fmla="*/ 427 h 527"/>
                    <a:gd name="T18" fmla="*/ 1285 w 1375"/>
                    <a:gd name="T19" fmla="*/ 444 h 527"/>
                    <a:gd name="T20" fmla="*/ 1289 w 1375"/>
                    <a:gd name="T21" fmla="*/ 446 h 527"/>
                    <a:gd name="T22" fmla="*/ 1375 w 1375"/>
                    <a:gd name="T23" fmla="*/ 396 h 527"/>
                    <a:gd name="T24" fmla="*/ 687 w 1375"/>
                    <a:gd name="T25" fmla="*/ 0 h 527"/>
                    <a:gd name="T26" fmla="*/ 0 w 1375"/>
                    <a:gd name="T27" fmla="*/ 396 h 527"/>
                    <a:gd name="T28" fmla="*/ 88 w 1375"/>
                    <a:gd name="T29" fmla="*/ 447 h 527"/>
                    <a:gd name="T30" fmla="*/ 88 w 1375"/>
                    <a:gd name="T31" fmla="*/ 451 h 527"/>
                    <a:gd name="T32" fmla="*/ 76 w 1375"/>
                    <a:gd name="T33" fmla="*/ 465 h 527"/>
                    <a:gd name="T34" fmla="*/ 60 w 1375"/>
                    <a:gd name="T35" fmla="*/ 478 h 527"/>
                    <a:gd name="T36" fmla="*/ 71 w 1375"/>
                    <a:gd name="T37" fmla="*/ 519 h 527"/>
                    <a:gd name="T38" fmla="*/ 112 w 1375"/>
                    <a:gd name="T39" fmla="*/ 509 h 527"/>
                    <a:gd name="T40" fmla="*/ 115 w 1375"/>
                    <a:gd name="T41" fmla="*/ 488 h 527"/>
                    <a:gd name="T42" fmla="*/ 115 w 1375"/>
                    <a:gd name="T43" fmla="*/ 488 h 527"/>
                    <a:gd name="T44" fmla="*/ 122 w 1375"/>
                    <a:gd name="T45" fmla="*/ 471 h 527"/>
                    <a:gd name="T46" fmla="*/ 125 w 1375"/>
                    <a:gd name="T47" fmla="*/ 469 h 527"/>
                    <a:gd name="T48" fmla="*/ 211 w 1375"/>
                    <a:gd name="T49" fmla="*/ 518 h 527"/>
                    <a:gd name="T50" fmla="*/ 687 w 1375"/>
                    <a:gd name="T51" fmla="*/ 243 h 527"/>
                    <a:gd name="T52" fmla="*/ 1164 w 1375"/>
                    <a:gd name="T53" fmla="*/ 518 h 52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375"/>
                    <a:gd name="T82" fmla="*/ 0 h 527"/>
                    <a:gd name="T83" fmla="*/ 1375 w 1375"/>
                    <a:gd name="T84" fmla="*/ 527 h 52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375" h="527">
                      <a:moveTo>
                        <a:pt x="1164" y="518"/>
                      </a:moveTo>
                      <a:cubicBezTo>
                        <a:pt x="1252" y="467"/>
                        <a:pt x="1252" y="467"/>
                        <a:pt x="1252" y="467"/>
                      </a:cubicBezTo>
                      <a:cubicBezTo>
                        <a:pt x="1252" y="466"/>
                        <a:pt x="1252" y="465"/>
                        <a:pt x="1252" y="463"/>
                      </a:cubicBezTo>
                      <a:cubicBezTo>
                        <a:pt x="1251" y="456"/>
                        <a:pt x="1246" y="450"/>
                        <a:pt x="1240" y="449"/>
                      </a:cubicBezTo>
                      <a:cubicBezTo>
                        <a:pt x="1240" y="449"/>
                        <a:pt x="1240" y="449"/>
                        <a:pt x="1240" y="449"/>
                      </a:cubicBezTo>
                      <a:cubicBezTo>
                        <a:pt x="1233" y="447"/>
                        <a:pt x="1227" y="443"/>
                        <a:pt x="1224" y="436"/>
                      </a:cubicBezTo>
                      <a:cubicBezTo>
                        <a:pt x="1216" y="422"/>
                        <a:pt x="1221" y="404"/>
                        <a:pt x="1235" y="395"/>
                      </a:cubicBezTo>
                      <a:cubicBezTo>
                        <a:pt x="1250" y="387"/>
                        <a:pt x="1268" y="392"/>
                        <a:pt x="1276" y="406"/>
                      </a:cubicBezTo>
                      <a:cubicBezTo>
                        <a:pt x="1280" y="412"/>
                        <a:pt x="1281" y="420"/>
                        <a:pt x="1279" y="427"/>
                      </a:cubicBezTo>
                      <a:cubicBezTo>
                        <a:pt x="1277" y="432"/>
                        <a:pt x="1280" y="440"/>
                        <a:pt x="1285" y="444"/>
                      </a:cubicBezTo>
                      <a:cubicBezTo>
                        <a:pt x="1287" y="445"/>
                        <a:pt x="1288" y="445"/>
                        <a:pt x="1289" y="446"/>
                      </a:cubicBezTo>
                      <a:cubicBezTo>
                        <a:pt x="1375" y="396"/>
                        <a:pt x="1375" y="396"/>
                        <a:pt x="1375" y="396"/>
                      </a:cubicBezTo>
                      <a:cubicBezTo>
                        <a:pt x="1238" y="159"/>
                        <a:pt x="981" y="0"/>
                        <a:pt x="687" y="0"/>
                      </a:cubicBezTo>
                      <a:cubicBezTo>
                        <a:pt x="394" y="0"/>
                        <a:pt x="137" y="159"/>
                        <a:pt x="0" y="396"/>
                      </a:cubicBezTo>
                      <a:cubicBezTo>
                        <a:pt x="88" y="447"/>
                        <a:pt x="88" y="447"/>
                        <a:pt x="88" y="447"/>
                      </a:cubicBezTo>
                      <a:cubicBezTo>
                        <a:pt x="88" y="448"/>
                        <a:pt x="88" y="450"/>
                        <a:pt x="88" y="451"/>
                      </a:cubicBezTo>
                      <a:cubicBezTo>
                        <a:pt x="87" y="458"/>
                        <a:pt x="82" y="464"/>
                        <a:pt x="76" y="465"/>
                      </a:cubicBezTo>
                      <a:cubicBezTo>
                        <a:pt x="69" y="467"/>
                        <a:pt x="63" y="472"/>
                        <a:pt x="60" y="478"/>
                      </a:cubicBezTo>
                      <a:cubicBezTo>
                        <a:pt x="52" y="492"/>
                        <a:pt x="57" y="511"/>
                        <a:pt x="71" y="519"/>
                      </a:cubicBezTo>
                      <a:cubicBezTo>
                        <a:pt x="86" y="527"/>
                        <a:pt x="104" y="523"/>
                        <a:pt x="112" y="509"/>
                      </a:cubicBezTo>
                      <a:cubicBezTo>
                        <a:pt x="116" y="502"/>
                        <a:pt x="117" y="495"/>
                        <a:pt x="115" y="488"/>
                      </a:cubicBezTo>
                      <a:cubicBezTo>
                        <a:pt x="115" y="488"/>
                        <a:pt x="115" y="488"/>
                        <a:pt x="115" y="488"/>
                      </a:cubicBezTo>
                      <a:cubicBezTo>
                        <a:pt x="113" y="482"/>
                        <a:pt x="116" y="475"/>
                        <a:pt x="122" y="471"/>
                      </a:cubicBezTo>
                      <a:cubicBezTo>
                        <a:pt x="123" y="470"/>
                        <a:pt x="124" y="469"/>
                        <a:pt x="125" y="469"/>
                      </a:cubicBezTo>
                      <a:cubicBezTo>
                        <a:pt x="211" y="518"/>
                        <a:pt x="211" y="518"/>
                        <a:pt x="211" y="518"/>
                      </a:cubicBezTo>
                      <a:cubicBezTo>
                        <a:pt x="306" y="354"/>
                        <a:pt x="484" y="243"/>
                        <a:pt x="687" y="243"/>
                      </a:cubicBezTo>
                      <a:cubicBezTo>
                        <a:pt x="891" y="243"/>
                        <a:pt x="1069" y="354"/>
                        <a:pt x="1164" y="518"/>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grpSp>
          <p:grpSp>
            <p:nvGrpSpPr>
              <p:cNvPr id="5" name="Group 14"/>
              <p:cNvGrpSpPr>
                <a:grpSpLocks/>
              </p:cNvGrpSpPr>
              <p:nvPr/>
            </p:nvGrpSpPr>
            <p:grpSpPr bwMode="auto">
              <a:xfrm rot="7200000">
                <a:off x="2059" y="1386"/>
                <a:ext cx="1616" cy="1614"/>
                <a:chOff x="2060" y="1387"/>
                <a:chExt cx="1616" cy="1614"/>
              </a:xfrm>
            </p:grpSpPr>
            <p:sp>
              <p:nvSpPr>
                <p:cNvPr id="25621" name="Freeform 15"/>
                <p:cNvSpPr>
                  <a:spLocks/>
                </p:cNvSpPr>
                <p:nvPr/>
              </p:nvSpPr>
              <p:spPr bwMode="gray">
                <a:xfrm>
                  <a:off x="2060" y="1387"/>
                  <a:ext cx="808" cy="1225"/>
                </a:xfrm>
                <a:custGeom>
                  <a:avLst/>
                  <a:gdLst>
                    <a:gd name="T0" fmla="*/ 550 w 550"/>
                    <a:gd name="T1" fmla="*/ 132 h 836"/>
                    <a:gd name="T2" fmla="*/ 547 w 550"/>
                    <a:gd name="T3" fmla="*/ 130 h 836"/>
                    <a:gd name="T4" fmla="*/ 529 w 550"/>
                    <a:gd name="T5" fmla="*/ 133 h 836"/>
                    <a:gd name="T6" fmla="*/ 529 w 550"/>
                    <a:gd name="T7" fmla="*/ 133 h 836"/>
                    <a:gd name="T8" fmla="*/ 509 w 550"/>
                    <a:gd name="T9" fmla="*/ 141 h 836"/>
                    <a:gd name="T10" fmla="*/ 480 w 550"/>
                    <a:gd name="T11" fmla="*/ 111 h 836"/>
                    <a:gd name="T12" fmla="*/ 509 w 550"/>
                    <a:gd name="T13" fmla="*/ 80 h 836"/>
                    <a:gd name="T14" fmla="*/ 529 w 550"/>
                    <a:gd name="T15" fmla="*/ 88 h 836"/>
                    <a:gd name="T16" fmla="*/ 547 w 550"/>
                    <a:gd name="T17" fmla="*/ 91 h 836"/>
                    <a:gd name="T18" fmla="*/ 550 w 550"/>
                    <a:gd name="T19" fmla="*/ 89 h 836"/>
                    <a:gd name="T20" fmla="*/ 550 w 550"/>
                    <a:gd name="T21" fmla="*/ 82 h 836"/>
                    <a:gd name="T22" fmla="*/ 550 w 550"/>
                    <a:gd name="T23" fmla="*/ 0 h 836"/>
                    <a:gd name="T24" fmla="*/ 0 w 550"/>
                    <a:gd name="T25" fmla="*/ 550 h 836"/>
                    <a:gd name="T26" fmla="*/ 74 w 550"/>
                    <a:gd name="T27" fmla="*/ 825 h 836"/>
                    <a:gd name="T28" fmla="*/ 153 w 550"/>
                    <a:gd name="T29" fmla="*/ 780 h 836"/>
                    <a:gd name="T30" fmla="*/ 158 w 550"/>
                    <a:gd name="T31" fmla="*/ 796 h 836"/>
                    <a:gd name="T32" fmla="*/ 161 w 550"/>
                    <a:gd name="T33" fmla="*/ 817 h 836"/>
                    <a:gd name="T34" fmla="*/ 202 w 550"/>
                    <a:gd name="T35" fmla="*/ 827 h 836"/>
                    <a:gd name="T36" fmla="*/ 214 w 550"/>
                    <a:gd name="T37" fmla="*/ 786 h 836"/>
                    <a:gd name="T38" fmla="*/ 198 w 550"/>
                    <a:gd name="T39" fmla="*/ 773 h 836"/>
                    <a:gd name="T40" fmla="*/ 198 w 550"/>
                    <a:gd name="T41" fmla="*/ 773 h 836"/>
                    <a:gd name="T42" fmla="*/ 186 w 550"/>
                    <a:gd name="T43" fmla="*/ 761 h 836"/>
                    <a:gd name="T44" fmla="*/ 266 w 550"/>
                    <a:gd name="T45" fmla="*/ 714 h 836"/>
                    <a:gd name="T46" fmla="*/ 222 w 550"/>
                    <a:gd name="T47" fmla="*/ 550 h 836"/>
                    <a:gd name="T48" fmla="*/ 550 w 550"/>
                    <a:gd name="T49" fmla="*/ 222 h 836"/>
                    <a:gd name="T50" fmla="*/ 550 w 550"/>
                    <a:gd name="T51" fmla="*/ 143 h 836"/>
                    <a:gd name="T52" fmla="*/ 550 w 550"/>
                    <a:gd name="T53" fmla="*/ 132 h 8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50"/>
                    <a:gd name="T82" fmla="*/ 0 h 836"/>
                    <a:gd name="T83" fmla="*/ 550 w 550"/>
                    <a:gd name="T84" fmla="*/ 836 h 8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50" h="836">
                      <a:moveTo>
                        <a:pt x="550" y="132"/>
                      </a:moveTo>
                      <a:cubicBezTo>
                        <a:pt x="549" y="131"/>
                        <a:pt x="548" y="131"/>
                        <a:pt x="547" y="130"/>
                      </a:cubicBezTo>
                      <a:cubicBezTo>
                        <a:pt x="540" y="127"/>
                        <a:pt x="533" y="129"/>
                        <a:pt x="529" y="133"/>
                      </a:cubicBezTo>
                      <a:cubicBezTo>
                        <a:pt x="529" y="133"/>
                        <a:pt x="529" y="133"/>
                        <a:pt x="529" y="133"/>
                      </a:cubicBezTo>
                      <a:cubicBezTo>
                        <a:pt x="523" y="138"/>
                        <a:pt x="517" y="141"/>
                        <a:pt x="509" y="141"/>
                      </a:cubicBezTo>
                      <a:cubicBezTo>
                        <a:pt x="493" y="141"/>
                        <a:pt x="480" y="127"/>
                        <a:pt x="480" y="111"/>
                      </a:cubicBezTo>
                      <a:cubicBezTo>
                        <a:pt x="480" y="94"/>
                        <a:pt x="493" y="80"/>
                        <a:pt x="509" y="80"/>
                      </a:cubicBezTo>
                      <a:cubicBezTo>
                        <a:pt x="517" y="80"/>
                        <a:pt x="524" y="83"/>
                        <a:pt x="529" y="88"/>
                      </a:cubicBezTo>
                      <a:cubicBezTo>
                        <a:pt x="533" y="93"/>
                        <a:pt x="540" y="94"/>
                        <a:pt x="547" y="91"/>
                      </a:cubicBezTo>
                      <a:cubicBezTo>
                        <a:pt x="548" y="91"/>
                        <a:pt x="549" y="90"/>
                        <a:pt x="550" y="89"/>
                      </a:cubicBezTo>
                      <a:cubicBezTo>
                        <a:pt x="550" y="82"/>
                        <a:pt x="550" y="82"/>
                        <a:pt x="550" y="82"/>
                      </a:cubicBezTo>
                      <a:cubicBezTo>
                        <a:pt x="550" y="0"/>
                        <a:pt x="550" y="0"/>
                        <a:pt x="550" y="0"/>
                      </a:cubicBezTo>
                      <a:cubicBezTo>
                        <a:pt x="246" y="0"/>
                        <a:pt x="0" y="246"/>
                        <a:pt x="0" y="550"/>
                      </a:cubicBezTo>
                      <a:cubicBezTo>
                        <a:pt x="0" y="651"/>
                        <a:pt x="27" y="745"/>
                        <a:pt x="74" y="825"/>
                      </a:cubicBezTo>
                      <a:cubicBezTo>
                        <a:pt x="153" y="780"/>
                        <a:pt x="153" y="780"/>
                        <a:pt x="153" y="780"/>
                      </a:cubicBezTo>
                      <a:cubicBezTo>
                        <a:pt x="158" y="784"/>
                        <a:pt x="160" y="791"/>
                        <a:pt x="158" y="796"/>
                      </a:cubicBezTo>
                      <a:cubicBezTo>
                        <a:pt x="157" y="803"/>
                        <a:pt x="158" y="810"/>
                        <a:pt x="161" y="817"/>
                      </a:cubicBezTo>
                      <a:cubicBezTo>
                        <a:pt x="170" y="831"/>
                        <a:pt x="188" y="836"/>
                        <a:pt x="202" y="827"/>
                      </a:cubicBezTo>
                      <a:cubicBezTo>
                        <a:pt x="217" y="819"/>
                        <a:pt x="222" y="801"/>
                        <a:pt x="214" y="786"/>
                      </a:cubicBezTo>
                      <a:cubicBezTo>
                        <a:pt x="210" y="780"/>
                        <a:pt x="204" y="776"/>
                        <a:pt x="198" y="773"/>
                      </a:cubicBezTo>
                      <a:cubicBezTo>
                        <a:pt x="198" y="773"/>
                        <a:pt x="198" y="773"/>
                        <a:pt x="198" y="773"/>
                      </a:cubicBezTo>
                      <a:cubicBezTo>
                        <a:pt x="192" y="772"/>
                        <a:pt x="187" y="767"/>
                        <a:pt x="186" y="761"/>
                      </a:cubicBezTo>
                      <a:cubicBezTo>
                        <a:pt x="266" y="714"/>
                        <a:pt x="266" y="714"/>
                        <a:pt x="266" y="714"/>
                      </a:cubicBezTo>
                      <a:cubicBezTo>
                        <a:pt x="238" y="666"/>
                        <a:pt x="222" y="610"/>
                        <a:pt x="222" y="550"/>
                      </a:cubicBezTo>
                      <a:cubicBezTo>
                        <a:pt x="222" y="369"/>
                        <a:pt x="369" y="222"/>
                        <a:pt x="550" y="222"/>
                      </a:cubicBezTo>
                      <a:cubicBezTo>
                        <a:pt x="550" y="143"/>
                        <a:pt x="550" y="143"/>
                        <a:pt x="550" y="143"/>
                      </a:cubicBezTo>
                      <a:lnTo>
                        <a:pt x="550" y="132"/>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2" name="Freeform 16"/>
                <p:cNvSpPr>
                  <a:spLocks/>
                </p:cNvSpPr>
                <p:nvPr/>
              </p:nvSpPr>
              <p:spPr bwMode="gray">
                <a:xfrm>
                  <a:off x="2764" y="1387"/>
                  <a:ext cx="912" cy="1210"/>
                </a:xfrm>
                <a:custGeom>
                  <a:avLst/>
                  <a:gdLst>
                    <a:gd name="T0" fmla="*/ 70 w 621"/>
                    <a:gd name="T1" fmla="*/ 0 h 826"/>
                    <a:gd name="T2" fmla="*/ 70 w 621"/>
                    <a:gd name="T3" fmla="*/ 82 h 826"/>
                    <a:gd name="T4" fmla="*/ 70 w 621"/>
                    <a:gd name="T5" fmla="*/ 89 h 826"/>
                    <a:gd name="T6" fmla="*/ 67 w 621"/>
                    <a:gd name="T7" fmla="*/ 91 h 826"/>
                    <a:gd name="T8" fmla="*/ 49 w 621"/>
                    <a:gd name="T9" fmla="*/ 88 h 826"/>
                    <a:gd name="T10" fmla="*/ 29 w 621"/>
                    <a:gd name="T11" fmla="*/ 80 h 826"/>
                    <a:gd name="T12" fmla="*/ 0 w 621"/>
                    <a:gd name="T13" fmla="*/ 111 h 826"/>
                    <a:gd name="T14" fmla="*/ 29 w 621"/>
                    <a:gd name="T15" fmla="*/ 141 h 826"/>
                    <a:gd name="T16" fmla="*/ 49 w 621"/>
                    <a:gd name="T17" fmla="*/ 133 h 826"/>
                    <a:gd name="T18" fmla="*/ 49 w 621"/>
                    <a:gd name="T19" fmla="*/ 133 h 826"/>
                    <a:gd name="T20" fmla="*/ 67 w 621"/>
                    <a:gd name="T21" fmla="*/ 130 h 826"/>
                    <a:gd name="T22" fmla="*/ 70 w 621"/>
                    <a:gd name="T23" fmla="*/ 132 h 826"/>
                    <a:gd name="T24" fmla="*/ 70 w 621"/>
                    <a:gd name="T25" fmla="*/ 143 h 826"/>
                    <a:gd name="T26" fmla="*/ 70 w 621"/>
                    <a:gd name="T27" fmla="*/ 222 h 826"/>
                    <a:gd name="T28" fmla="*/ 70 w 621"/>
                    <a:gd name="T29" fmla="*/ 222 h 826"/>
                    <a:gd name="T30" fmla="*/ 398 w 621"/>
                    <a:gd name="T31" fmla="*/ 550 h 826"/>
                    <a:gd name="T32" fmla="*/ 354 w 621"/>
                    <a:gd name="T33" fmla="*/ 714 h 826"/>
                    <a:gd name="T34" fmla="*/ 433 w 621"/>
                    <a:gd name="T35" fmla="*/ 759 h 826"/>
                    <a:gd name="T36" fmla="*/ 436 w 621"/>
                    <a:gd name="T37" fmla="*/ 758 h 826"/>
                    <a:gd name="T38" fmla="*/ 443 w 621"/>
                    <a:gd name="T39" fmla="*/ 740 h 826"/>
                    <a:gd name="T40" fmla="*/ 443 w 621"/>
                    <a:gd name="T41" fmla="*/ 740 h 826"/>
                    <a:gd name="T42" fmla="*/ 446 w 621"/>
                    <a:gd name="T43" fmla="*/ 720 h 826"/>
                    <a:gd name="T44" fmla="*/ 487 w 621"/>
                    <a:gd name="T45" fmla="*/ 709 h 826"/>
                    <a:gd name="T46" fmla="*/ 498 w 621"/>
                    <a:gd name="T47" fmla="*/ 750 h 826"/>
                    <a:gd name="T48" fmla="*/ 482 w 621"/>
                    <a:gd name="T49" fmla="*/ 763 h 826"/>
                    <a:gd name="T50" fmla="*/ 470 w 621"/>
                    <a:gd name="T51" fmla="*/ 777 h 826"/>
                    <a:gd name="T52" fmla="*/ 470 w 621"/>
                    <a:gd name="T53" fmla="*/ 781 h 826"/>
                    <a:gd name="T54" fmla="*/ 547 w 621"/>
                    <a:gd name="T55" fmla="*/ 826 h 826"/>
                    <a:gd name="T56" fmla="*/ 621 w 621"/>
                    <a:gd name="T57" fmla="*/ 550 h 826"/>
                    <a:gd name="T58" fmla="*/ 70 w 621"/>
                    <a:gd name="T59" fmla="*/ 0 h 8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21"/>
                    <a:gd name="T91" fmla="*/ 0 h 826"/>
                    <a:gd name="T92" fmla="*/ 621 w 621"/>
                    <a:gd name="T93" fmla="*/ 826 h 82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21" h="826">
                      <a:moveTo>
                        <a:pt x="70" y="0"/>
                      </a:moveTo>
                      <a:cubicBezTo>
                        <a:pt x="70" y="82"/>
                        <a:pt x="70" y="82"/>
                        <a:pt x="70" y="82"/>
                      </a:cubicBezTo>
                      <a:cubicBezTo>
                        <a:pt x="70" y="89"/>
                        <a:pt x="70" y="89"/>
                        <a:pt x="70" y="89"/>
                      </a:cubicBezTo>
                      <a:cubicBezTo>
                        <a:pt x="69" y="90"/>
                        <a:pt x="68" y="91"/>
                        <a:pt x="67" y="91"/>
                      </a:cubicBezTo>
                      <a:cubicBezTo>
                        <a:pt x="60" y="94"/>
                        <a:pt x="53" y="93"/>
                        <a:pt x="49" y="88"/>
                      </a:cubicBezTo>
                      <a:cubicBezTo>
                        <a:pt x="44" y="83"/>
                        <a:pt x="37" y="80"/>
                        <a:pt x="29" y="80"/>
                      </a:cubicBezTo>
                      <a:cubicBezTo>
                        <a:pt x="13" y="80"/>
                        <a:pt x="0" y="94"/>
                        <a:pt x="0" y="111"/>
                      </a:cubicBezTo>
                      <a:cubicBezTo>
                        <a:pt x="0" y="127"/>
                        <a:pt x="13" y="141"/>
                        <a:pt x="29" y="141"/>
                      </a:cubicBezTo>
                      <a:cubicBezTo>
                        <a:pt x="37" y="141"/>
                        <a:pt x="43" y="138"/>
                        <a:pt x="49" y="133"/>
                      </a:cubicBezTo>
                      <a:cubicBezTo>
                        <a:pt x="49" y="133"/>
                        <a:pt x="49" y="133"/>
                        <a:pt x="49" y="133"/>
                      </a:cubicBezTo>
                      <a:cubicBezTo>
                        <a:pt x="53" y="129"/>
                        <a:pt x="60" y="127"/>
                        <a:pt x="67" y="130"/>
                      </a:cubicBezTo>
                      <a:cubicBezTo>
                        <a:pt x="68" y="131"/>
                        <a:pt x="69" y="131"/>
                        <a:pt x="70" y="132"/>
                      </a:cubicBezTo>
                      <a:cubicBezTo>
                        <a:pt x="70" y="143"/>
                        <a:pt x="70" y="143"/>
                        <a:pt x="70" y="143"/>
                      </a:cubicBezTo>
                      <a:cubicBezTo>
                        <a:pt x="70" y="222"/>
                        <a:pt x="70" y="222"/>
                        <a:pt x="70" y="222"/>
                      </a:cubicBezTo>
                      <a:cubicBezTo>
                        <a:pt x="70" y="222"/>
                        <a:pt x="70" y="222"/>
                        <a:pt x="70" y="222"/>
                      </a:cubicBezTo>
                      <a:cubicBezTo>
                        <a:pt x="252" y="222"/>
                        <a:pt x="398" y="369"/>
                        <a:pt x="398" y="550"/>
                      </a:cubicBezTo>
                      <a:cubicBezTo>
                        <a:pt x="398" y="610"/>
                        <a:pt x="382" y="666"/>
                        <a:pt x="354" y="714"/>
                      </a:cubicBezTo>
                      <a:cubicBezTo>
                        <a:pt x="433" y="759"/>
                        <a:pt x="433" y="759"/>
                        <a:pt x="433" y="759"/>
                      </a:cubicBezTo>
                      <a:cubicBezTo>
                        <a:pt x="434" y="759"/>
                        <a:pt x="435" y="758"/>
                        <a:pt x="436" y="758"/>
                      </a:cubicBezTo>
                      <a:cubicBezTo>
                        <a:pt x="442" y="753"/>
                        <a:pt x="445" y="746"/>
                        <a:pt x="443" y="740"/>
                      </a:cubicBezTo>
                      <a:cubicBezTo>
                        <a:pt x="443" y="740"/>
                        <a:pt x="443" y="740"/>
                        <a:pt x="443" y="740"/>
                      </a:cubicBezTo>
                      <a:cubicBezTo>
                        <a:pt x="441" y="733"/>
                        <a:pt x="442" y="726"/>
                        <a:pt x="446" y="720"/>
                      </a:cubicBezTo>
                      <a:cubicBezTo>
                        <a:pt x="454" y="705"/>
                        <a:pt x="472" y="701"/>
                        <a:pt x="487" y="709"/>
                      </a:cubicBezTo>
                      <a:cubicBezTo>
                        <a:pt x="501" y="717"/>
                        <a:pt x="506" y="736"/>
                        <a:pt x="498" y="750"/>
                      </a:cubicBezTo>
                      <a:cubicBezTo>
                        <a:pt x="494" y="756"/>
                        <a:pt x="489" y="761"/>
                        <a:pt x="482" y="763"/>
                      </a:cubicBezTo>
                      <a:cubicBezTo>
                        <a:pt x="476" y="764"/>
                        <a:pt x="471" y="770"/>
                        <a:pt x="470" y="777"/>
                      </a:cubicBezTo>
                      <a:cubicBezTo>
                        <a:pt x="470" y="778"/>
                        <a:pt x="470" y="780"/>
                        <a:pt x="470" y="781"/>
                      </a:cubicBezTo>
                      <a:cubicBezTo>
                        <a:pt x="547" y="826"/>
                        <a:pt x="547" y="826"/>
                        <a:pt x="547" y="826"/>
                      </a:cubicBezTo>
                      <a:cubicBezTo>
                        <a:pt x="594" y="745"/>
                        <a:pt x="621" y="651"/>
                        <a:pt x="621" y="550"/>
                      </a:cubicBezTo>
                      <a:cubicBezTo>
                        <a:pt x="621" y="246"/>
                        <a:pt x="374" y="0"/>
                        <a:pt x="70" y="0"/>
                      </a:cubicBez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3" name="Freeform 17"/>
                <p:cNvSpPr>
                  <a:spLocks/>
                </p:cNvSpPr>
                <p:nvPr/>
              </p:nvSpPr>
              <p:spPr bwMode="gray">
                <a:xfrm>
                  <a:off x="2169" y="2414"/>
                  <a:ext cx="1397" cy="587"/>
                </a:xfrm>
                <a:custGeom>
                  <a:avLst/>
                  <a:gdLst>
                    <a:gd name="T0" fmla="*/ 876 w 953"/>
                    <a:gd name="T1" fmla="*/ 80 h 400"/>
                    <a:gd name="T2" fmla="*/ 876 w 953"/>
                    <a:gd name="T3" fmla="*/ 76 h 400"/>
                    <a:gd name="T4" fmla="*/ 888 w 953"/>
                    <a:gd name="T5" fmla="*/ 62 h 400"/>
                    <a:gd name="T6" fmla="*/ 904 w 953"/>
                    <a:gd name="T7" fmla="*/ 49 h 400"/>
                    <a:gd name="T8" fmla="*/ 893 w 953"/>
                    <a:gd name="T9" fmla="*/ 8 h 400"/>
                    <a:gd name="T10" fmla="*/ 852 w 953"/>
                    <a:gd name="T11" fmla="*/ 19 h 400"/>
                    <a:gd name="T12" fmla="*/ 849 w 953"/>
                    <a:gd name="T13" fmla="*/ 39 h 400"/>
                    <a:gd name="T14" fmla="*/ 849 w 953"/>
                    <a:gd name="T15" fmla="*/ 39 h 400"/>
                    <a:gd name="T16" fmla="*/ 842 w 953"/>
                    <a:gd name="T17" fmla="*/ 57 h 400"/>
                    <a:gd name="T18" fmla="*/ 839 w 953"/>
                    <a:gd name="T19" fmla="*/ 58 h 400"/>
                    <a:gd name="T20" fmla="*/ 760 w 953"/>
                    <a:gd name="T21" fmla="*/ 13 h 400"/>
                    <a:gd name="T22" fmla="*/ 476 w 953"/>
                    <a:gd name="T23" fmla="*/ 177 h 400"/>
                    <a:gd name="T24" fmla="*/ 192 w 953"/>
                    <a:gd name="T25" fmla="*/ 13 h 400"/>
                    <a:gd name="T26" fmla="*/ 112 w 953"/>
                    <a:gd name="T27" fmla="*/ 60 h 400"/>
                    <a:gd name="T28" fmla="*/ 124 w 953"/>
                    <a:gd name="T29" fmla="*/ 72 h 400"/>
                    <a:gd name="T30" fmla="*/ 124 w 953"/>
                    <a:gd name="T31" fmla="*/ 72 h 400"/>
                    <a:gd name="T32" fmla="*/ 140 w 953"/>
                    <a:gd name="T33" fmla="*/ 85 h 400"/>
                    <a:gd name="T34" fmla="*/ 128 w 953"/>
                    <a:gd name="T35" fmla="*/ 126 h 400"/>
                    <a:gd name="T36" fmla="*/ 87 w 953"/>
                    <a:gd name="T37" fmla="*/ 116 h 400"/>
                    <a:gd name="T38" fmla="*/ 84 w 953"/>
                    <a:gd name="T39" fmla="*/ 95 h 400"/>
                    <a:gd name="T40" fmla="*/ 79 w 953"/>
                    <a:gd name="T41" fmla="*/ 79 h 400"/>
                    <a:gd name="T42" fmla="*/ 0 w 953"/>
                    <a:gd name="T43" fmla="*/ 124 h 400"/>
                    <a:gd name="T44" fmla="*/ 476 w 953"/>
                    <a:gd name="T45" fmla="*/ 400 h 400"/>
                    <a:gd name="T46" fmla="*/ 953 w 953"/>
                    <a:gd name="T47" fmla="*/ 125 h 400"/>
                    <a:gd name="T48" fmla="*/ 876 w 953"/>
                    <a:gd name="T49" fmla="*/ 80 h 4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53"/>
                    <a:gd name="T76" fmla="*/ 0 h 400"/>
                    <a:gd name="T77" fmla="*/ 953 w 953"/>
                    <a:gd name="T78" fmla="*/ 400 h 40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53" h="400">
                      <a:moveTo>
                        <a:pt x="876" y="80"/>
                      </a:moveTo>
                      <a:cubicBezTo>
                        <a:pt x="876" y="79"/>
                        <a:pt x="876" y="77"/>
                        <a:pt x="876" y="76"/>
                      </a:cubicBezTo>
                      <a:cubicBezTo>
                        <a:pt x="877" y="69"/>
                        <a:pt x="882" y="63"/>
                        <a:pt x="888" y="62"/>
                      </a:cubicBezTo>
                      <a:cubicBezTo>
                        <a:pt x="895" y="60"/>
                        <a:pt x="900" y="55"/>
                        <a:pt x="904" y="49"/>
                      </a:cubicBezTo>
                      <a:cubicBezTo>
                        <a:pt x="912" y="35"/>
                        <a:pt x="907" y="16"/>
                        <a:pt x="893" y="8"/>
                      </a:cubicBezTo>
                      <a:cubicBezTo>
                        <a:pt x="878" y="0"/>
                        <a:pt x="860" y="4"/>
                        <a:pt x="852" y="19"/>
                      </a:cubicBezTo>
                      <a:cubicBezTo>
                        <a:pt x="848" y="25"/>
                        <a:pt x="847" y="32"/>
                        <a:pt x="849" y="39"/>
                      </a:cubicBezTo>
                      <a:cubicBezTo>
                        <a:pt x="849" y="39"/>
                        <a:pt x="849" y="39"/>
                        <a:pt x="849" y="39"/>
                      </a:cubicBezTo>
                      <a:cubicBezTo>
                        <a:pt x="851" y="45"/>
                        <a:pt x="848" y="52"/>
                        <a:pt x="842" y="57"/>
                      </a:cubicBezTo>
                      <a:cubicBezTo>
                        <a:pt x="841" y="57"/>
                        <a:pt x="840" y="58"/>
                        <a:pt x="839" y="58"/>
                      </a:cubicBezTo>
                      <a:cubicBezTo>
                        <a:pt x="760" y="13"/>
                        <a:pt x="760" y="13"/>
                        <a:pt x="760" y="13"/>
                      </a:cubicBezTo>
                      <a:cubicBezTo>
                        <a:pt x="704" y="111"/>
                        <a:pt x="598" y="177"/>
                        <a:pt x="476" y="177"/>
                      </a:cubicBezTo>
                      <a:cubicBezTo>
                        <a:pt x="355" y="177"/>
                        <a:pt x="249" y="111"/>
                        <a:pt x="192" y="13"/>
                      </a:cubicBezTo>
                      <a:cubicBezTo>
                        <a:pt x="112" y="60"/>
                        <a:pt x="112" y="60"/>
                        <a:pt x="112" y="60"/>
                      </a:cubicBezTo>
                      <a:cubicBezTo>
                        <a:pt x="113" y="66"/>
                        <a:pt x="118" y="71"/>
                        <a:pt x="124" y="72"/>
                      </a:cubicBezTo>
                      <a:cubicBezTo>
                        <a:pt x="124" y="72"/>
                        <a:pt x="124" y="72"/>
                        <a:pt x="124" y="72"/>
                      </a:cubicBezTo>
                      <a:cubicBezTo>
                        <a:pt x="130" y="75"/>
                        <a:pt x="136" y="79"/>
                        <a:pt x="140" y="85"/>
                      </a:cubicBezTo>
                      <a:cubicBezTo>
                        <a:pt x="148" y="100"/>
                        <a:pt x="143" y="118"/>
                        <a:pt x="128" y="126"/>
                      </a:cubicBezTo>
                      <a:cubicBezTo>
                        <a:pt x="114" y="135"/>
                        <a:pt x="96" y="130"/>
                        <a:pt x="87" y="116"/>
                      </a:cubicBezTo>
                      <a:cubicBezTo>
                        <a:pt x="84" y="109"/>
                        <a:pt x="83" y="102"/>
                        <a:pt x="84" y="95"/>
                      </a:cubicBezTo>
                      <a:cubicBezTo>
                        <a:pt x="86" y="90"/>
                        <a:pt x="84" y="83"/>
                        <a:pt x="79" y="79"/>
                      </a:cubicBezTo>
                      <a:cubicBezTo>
                        <a:pt x="0" y="124"/>
                        <a:pt x="0" y="124"/>
                        <a:pt x="0" y="124"/>
                      </a:cubicBezTo>
                      <a:cubicBezTo>
                        <a:pt x="95" y="289"/>
                        <a:pt x="273" y="400"/>
                        <a:pt x="476" y="400"/>
                      </a:cubicBezTo>
                      <a:cubicBezTo>
                        <a:pt x="680" y="400"/>
                        <a:pt x="858" y="289"/>
                        <a:pt x="953" y="125"/>
                      </a:cubicBezTo>
                      <a:lnTo>
                        <a:pt x="876" y="80"/>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grpSp>
        </p:grpSp>
        <p:sp>
          <p:nvSpPr>
            <p:cNvPr id="25618" name="Oval 18"/>
            <p:cNvSpPr>
              <a:spLocks noChangeArrowheads="1"/>
            </p:cNvSpPr>
            <p:nvPr/>
          </p:nvSpPr>
          <p:spPr bwMode="auto">
            <a:xfrm>
              <a:off x="1460" y="1637"/>
              <a:ext cx="345" cy="344"/>
            </a:xfrm>
            <a:prstGeom prst="ellipse">
              <a:avLst/>
            </a:prstGeom>
            <a:gradFill rotWithShape="1">
              <a:gsLst>
                <a:gs pos="0">
                  <a:srgbClr val="DDDDDD"/>
                </a:gs>
                <a:gs pos="100000">
                  <a:srgbClr val="F8F8F8"/>
                </a:gs>
              </a:gsLst>
              <a:lin ang="5400000" scaled="1"/>
            </a:gradFill>
            <a:ln w="12700" algn="ctr">
              <a:solidFill>
                <a:schemeClr val="bg1"/>
              </a:solidFill>
              <a:round/>
              <a:headEnd/>
              <a:tailEnd/>
            </a:ln>
          </p:spPr>
          <p:txBody>
            <a:bodyPr wrap="none" anchor="ctr"/>
            <a:lstStyle/>
            <a:p>
              <a:pPr algn="ctr"/>
              <a:endParaRPr lang="tr-TR" sz="3800" noProof="1">
                <a:solidFill>
                  <a:srgbClr val="000000"/>
                </a:solidFill>
              </a:endParaRPr>
            </a:p>
          </p:txBody>
        </p:sp>
      </p:grpSp>
      <p:sp>
        <p:nvSpPr>
          <p:cNvPr id="25" name="Rectangle 3"/>
          <p:cNvSpPr txBox="1">
            <a:spLocks noChangeArrowheads="1"/>
          </p:cNvSpPr>
          <p:nvPr/>
        </p:nvSpPr>
        <p:spPr bwMode="auto">
          <a:xfrm>
            <a:off x="6909185" y="6376921"/>
            <a:ext cx="2111990" cy="51520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r">
              <a:spcBef>
                <a:spcPct val="20000"/>
              </a:spcBef>
              <a:buFont typeface="Wingdings" pitchFamily="2" charset="2"/>
              <a:buNone/>
              <a:defRPr/>
            </a:pPr>
            <a:r>
              <a:rPr lang="tr-TR" b="1" noProof="1" smtClean="0">
                <a:solidFill>
                  <a:srgbClr val="575757"/>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İSTANBUL</a:t>
            </a:r>
            <a:r>
              <a:rPr lang="tr-TR" b="1" noProof="1"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UZMAN</a:t>
            </a:r>
            <a:endParaRPr lang="en-GB" b="1" dirty="0"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endParaRPr>
          </a:p>
          <a:p>
            <a:pPr algn="r">
              <a:spcBef>
                <a:spcPct val="20000"/>
              </a:spcBef>
              <a:buFont typeface="Wingdings" pitchFamily="2" charset="2"/>
              <a:buNone/>
              <a:defRPr/>
            </a:pPr>
            <a:endParaRPr lang="en-GB" b="1" kern="0" dirty="0" smtClean="0">
              <a:solidFill>
                <a:srgbClr val="FFFFFF">
                  <a:lumMod val="65000"/>
                </a:srgbClr>
              </a:solidFill>
              <a:effectLst>
                <a:outerShdw blurRad="75057" dist="38100" dir="5400000" sy="-20000" rotWithShape="0">
                  <a:prstClr val="black">
                    <a:alpha val="25000"/>
                  </a:prstClr>
                </a:outerShdw>
                <a:reflection blurRad="6350" stA="55000" endA="50" endPos="85000" dist="29997" dir="5400000" sy="-100000" algn="bl" rotWithShape="0"/>
              </a:effectLst>
              <a:latin typeface="Calibri" pitchFamily="34" charset="0"/>
              <a:cs typeface="Calibri" pitchFamily="34" charset="0"/>
            </a:endParaRPr>
          </a:p>
        </p:txBody>
      </p:sp>
      <p:sp>
        <p:nvSpPr>
          <p:cNvPr id="21" name="Rectangle 31"/>
          <p:cNvSpPr txBox="1">
            <a:spLocks noChangeArrowheads="1"/>
          </p:cNvSpPr>
          <p:nvPr/>
        </p:nvSpPr>
        <p:spPr bwMode="gray">
          <a:xfrm>
            <a:off x="231797" y="411163"/>
            <a:ext cx="8816669" cy="647700"/>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lvl1pPr algn="l" rtl="0" eaLnBrk="0" fontAlgn="base" hangingPunct="0">
              <a:lnSpc>
                <a:spcPct val="90000"/>
              </a:lnSpc>
              <a:spcBef>
                <a:spcPct val="0"/>
              </a:spcBef>
              <a:spcAft>
                <a:spcPct val="0"/>
              </a:spcAft>
              <a:defRPr sz="2400" b="1">
                <a:solidFill>
                  <a:schemeClr val="tx1"/>
                </a:solidFill>
                <a:latin typeface="+mj-lt"/>
                <a:ea typeface="+mj-ea"/>
                <a:cs typeface="+mj-cs"/>
              </a:defRPr>
            </a:lvl1pPr>
            <a:lvl2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2pPr>
            <a:lvl3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3pPr>
            <a:lvl4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4pPr>
            <a:lvl5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5pPr>
            <a:lvl6pPr marL="457200" algn="l" rtl="0" fontAlgn="base">
              <a:lnSpc>
                <a:spcPct val="90000"/>
              </a:lnSpc>
              <a:spcBef>
                <a:spcPct val="0"/>
              </a:spcBef>
              <a:spcAft>
                <a:spcPct val="0"/>
              </a:spcAft>
              <a:defRPr sz="2400" b="1">
                <a:solidFill>
                  <a:schemeClr val="tx1"/>
                </a:solidFill>
                <a:latin typeface="Arial" pitchFamily="34" charset="0"/>
                <a:cs typeface="Arial" pitchFamily="34" charset="0"/>
              </a:defRPr>
            </a:lvl6pPr>
            <a:lvl7pPr marL="914400" algn="l" rtl="0" fontAlgn="base">
              <a:lnSpc>
                <a:spcPct val="90000"/>
              </a:lnSpc>
              <a:spcBef>
                <a:spcPct val="0"/>
              </a:spcBef>
              <a:spcAft>
                <a:spcPct val="0"/>
              </a:spcAft>
              <a:defRPr sz="2400" b="1">
                <a:solidFill>
                  <a:schemeClr val="tx1"/>
                </a:solidFill>
                <a:latin typeface="Arial" pitchFamily="34" charset="0"/>
                <a:cs typeface="Arial" pitchFamily="34" charset="0"/>
              </a:defRPr>
            </a:lvl7pPr>
            <a:lvl8pPr marL="1371600" algn="l" rtl="0" fontAlgn="base">
              <a:lnSpc>
                <a:spcPct val="90000"/>
              </a:lnSpc>
              <a:spcBef>
                <a:spcPct val="0"/>
              </a:spcBef>
              <a:spcAft>
                <a:spcPct val="0"/>
              </a:spcAft>
              <a:defRPr sz="2400" b="1">
                <a:solidFill>
                  <a:schemeClr val="tx1"/>
                </a:solidFill>
                <a:latin typeface="Arial" pitchFamily="34" charset="0"/>
                <a:cs typeface="Arial" pitchFamily="34" charset="0"/>
              </a:defRPr>
            </a:lvl8pPr>
            <a:lvl9pPr marL="1828800" algn="l" rtl="0" fontAlgn="base">
              <a:lnSpc>
                <a:spcPct val="90000"/>
              </a:lnSpc>
              <a:spcBef>
                <a:spcPct val="0"/>
              </a:spcBef>
              <a:spcAft>
                <a:spcPct val="0"/>
              </a:spcAft>
              <a:defRPr sz="2400" b="1">
                <a:solidFill>
                  <a:schemeClr val="tx1"/>
                </a:solidFill>
                <a:latin typeface="Arial" pitchFamily="34" charset="0"/>
                <a:cs typeface="Arial" pitchFamily="34" charset="0"/>
              </a:defRPr>
            </a:lvl9pPr>
          </a:lstStyle>
          <a:p>
            <a:r>
              <a:rPr lang="tr-TR" sz="3200" noProof="1" smtClean="0">
                <a:solidFill>
                  <a:srgbClr val="575757"/>
                </a:solidFill>
                <a:effectLst>
                  <a:innerShdw blurRad="63500" dist="50800" dir="8100000">
                    <a:prstClr val="black">
                      <a:alpha val="50000"/>
                    </a:prstClr>
                  </a:innerShdw>
                </a:effectLst>
                <a:latin typeface="Calibri" pitchFamily="34" charset="0"/>
                <a:cs typeface="Calibri" pitchFamily="34" charset="0"/>
              </a:rPr>
              <a:t>SORU – 50</a:t>
            </a:r>
            <a:endParaRPr lang="en-GB" sz="3200" noProof="1" smtClean="0">
              <a:solidFill>
                <a:srgbClr val="575757"/>
              </a:solidFill>
              <a:effectLst>
                <a:innerShdw blurRad="63500" dist="50800" dir="8100000">
                  <a:prstClr val="black">
                    <a:alpha val="50000"/>
                  </a:prstClr>
                </a:innerShdw>
              </a:effectLst>
              <a:latin typeface="Calibri" pitchFamily="34" charset="0"/>
              <a:cs typeface="Calibri" pitchFamily="34" charset="0"/>
            </a:endParaRPr>
          </a:p>
        </p:txBody>
      </p:sp>
      <p:sp>
        <p:nvSpPr>
          <p:cNvPr id="6" name="Dikdörtgen 5"/>
          <p:cNvSpPr/>
          <p:nvPr/>
        </p:nvSpPr>
        <p:spPr>
          <a:xfrm>
            <a:off x="2657474" y="5494407"/>
            <a:ext cx="6162676" cy="400110"/>
          </a:xfrm>
          <a:prstGeom prst="rect">
            <a:avLst/>
          </a:prstGeom>
        </p:spPr>
        <p:txBody>
          <a:bodyPr wrap="square">
            <a:spAutoFit/>
          </a:bodyPr>
          <a:lstStyle/>
          <a:p>
            <a:pPr lvl="1" algn="ctr">
              <a:spcAft>
                <a:spcPts val="0"/>
              </a:spcAft>
              <a:buClr>
                <a:srgbClr val="292929"/>
              </a:buClr>
              <a:defRPr/>
            </a:pPr>
            <a:r>
              <a:rPr lang="tr-TR" sz="2000" b="1" i="1" dirty="0">
                <a:solidFill>
                  <a:srgbClr val="5A5A59"/>
                </a:solidFill>
                <a:latin typeface="Calibri" pitchFamily="34" charset="0"/>
                <a:cs typeface="Calibri" pitchFamily="34" charset="0"/>
              </a:rPr>
              <a:t>Not: </a:t>
            </a:r>
            <a:r>
              <a:rPr lang="tr-TR" sz="2000" b="1" i="1" dirty="0" smtClean="0">
                <a:solidFill>
                  <a:srgbClr val="5A5A59"/>
                </a:solidFill>
                <a:latin typeface="Calibri" pitchFamily="34" charset="0"/>
                <a:cs typeface="Calibri" pitchFamily="34" charset="0"/>
              </a:rPr>
              <a:t>Korunmada sıralama «Kaynak-Ortam-Kişi»</a:t>
            </a:r>
            <a:endParaRPr lang="tr-TR" sz="2000" b="1" i="1" dirty="0">
              <a:solidFill>
                <a:srgbClr val="5A5A59"/>
              </a:solidFill>
              <a:latin typeface="Calibri" pitchFamily="34" charset="0"/>
              <a:cs typeface="Calibri" pitchFamily="34" charset="0"/>
            </a:endParaRPr>
          </a:p>
        </p:txBody>
      </p:sp>
    </p:spTree>
    <p:extLst>
      <p:ext uri="{BB962C8B-B14F-4D97-AF65-F5344CB8AC3E}">
        <p14:creationId xmlns:p14="http://schemas.microsoft.com/office/powerpoint/2010/main" val="103428505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96610"/>
                                        </p:tgtEl>
                                        <p:attrNameLst>
                                          <p:attrName>style.visibility</p:attrName>
                                        </p:attrNameLst>
                                      </p:cBhvr>
                                      <p:to>
                                        <p:strVal val="visible"/>
                                      </p:to>
                                    </p:set>
                                    <p:animEffect transition="in" filter="wipe(left)">
                                      <p:cBhvr>
                                        <p:cTn id="7" dur="500"/>
                                        <p:tgtEl>
                                          <p:spTgt spid="196610"/>
                                        </p:tgtEl>
                                      </p:cBhvr>
                                    </p:animEffect>
                                  </p:childTnLst>
                                </p:cTn>
                              </p:par>
                              <p:par>
                                <p:cTn id="8" presetID="22" presetClass="entr" presetSubtype="8" fill="hold" grpId="0" nodeType="withEffect">
                                  <p:stCondLst>
                                    <p:cond delay="500"/>
                                  </p:stCondLst>
                                  <p:childTnLst>
                                    <p:set>
                                      <p:cBhvr>
                                        <p:cTn id="9" dur="1" fill="hold">
                                          <p:stCondLst>
                                            <p:cond delay="0"/>
                                          </p:stCondLst>
                                        </p:cTn>
                                        <p:tgtEl>
                                          <p:spTgt spid="58457"/>
                                        </p:tgtEl>
                                        <p:attrNameLst>
                                          <p:attrName>style.visibility</p:attrName>
                                        </p:attrNameLst>
                                      </p:cBhvr>
                                      <p:to>
                                        <p:strVal val="visible"/>
                                      </p:to>
                                    </p:set>
                                    <p:animEffect transition="in" filter="wipe(left)">
                                      <p:cBhvr>
                                        <p:cTn id="10" dur="500"/>
                                        <p:tgtEl>
                                          <p:spTgt spid="58457"/>
                                        </p:tgtEl>
                                      </p:cBhvr>
                                    </p:animEffect>
                                  </p:childTnLst>
                                </p:cTn>
                              </p:par>
                              <p:par>
                                <p:cTn id="11" presetID="22" presetClass="entr" presetSubtype="8" fill="hold" grpId="0" nodeType="withEffect">
                                  <p:stCondLst>
                                    <p:cond delay="500"/>
                                  </p:stCondLst>
                                  <p:childTnLst>
                                    <p:set>
                                      <p:cBhvr>
                                        <p:cTn id="12" dur="1" fill="hold">
                                          <p:stCondLst>
                                            <p:cond delay="0"/>
                                          </p:stCondLst>
                                        </p:cTn>
                                        <p:tgtEl>
                                          <p:spTgt spid="58456"/>
                                        </p:tgtEl>
                                        <p:attrNameLst>
                                          <p:attrName>style.visibility</p:attrName>
                                        </p:attrNameLst>
                                      </p:cBhvr>
                                      <p:to>
                                        <p:strVal val="visible"/>
                                      </p:to>
                                    </p:set>
                                    <p:animEffect transition="in" filter="wipe(left)">
                                      <p:cBhvr>
                                        <p:cTn id="13" dur="500"/>
                                        <p:tgtEl>
                                          <p:spTgt spid="58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10" grpId="0" animBg="1"/>
      <p:bldP spid="58456" grpId="0" animBg="1"/>
      <p:bldP spid="5845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gray">
          <a:xfrm>
            <a:off x="3216275" y="1068388"/>
            <a:ext cx="2711450" cy="971550"/>
          </a:xfrm>
          <a:prstGeom prst="rect">
            <a:avLst/>
          </a:prstGeom>
          <a:solidFill>
            <a:schemeClr val="tx2">
              <a:lumMod val="75000"/>
            </a:schemeClr>
          </a:soli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defTabSz="801688" eaLnBrk="0" hangingPunct="0">
              <a:defRPr/>
            </a:pPr>
            <a:r>
              <a:rPr lang="tr-TR" sz="1600" b="1" dirty="0" smtClean="0">
                <a:solidFill>
                  <a:srgbClr val="FFFFFF"/>
                </a:solidFill>
                <a:latin typeface="Cambria Math" pitchFamily="18" charset="0"/>
                <a:ea typeface="Cambria Math" pitchFamily="18" charset="0"/>
                <a:cs typeface="Arial" pitchFamily="34" charset="0"/>
              </a:rPr>
              <a:t>2. GÜRÜLTÜLÜ ORTAMDA ALINMASI GEREKEN ÖNLEMLER</a:t>
            </a:r>
            <a:endParaRPr lang="en-GB" sz="1600" dirty="0" smtClean="0">
              <a:solidFill>
                <a:srgbClr val="FFFFFF"/>
              </a:solidFill>
              <a:latin typeface="Cambria Math" pitchFamily="18" charset="0"/>
              <a:ea typeface="Cambria Math" pitchFamily="18" charset="0"/>
              <a:cs typeface="Arial" pitchFamily="34" charset="0"/>
            </a:endParaRPr>
          </a:p>
        </p:txBody>
      </p:sp>
      <p:sp>
        <p:nvSpPr>
          <p:cNvPr id="3" name="Rectangle 7"/>
          <p:cNvSpPr>
            <a:spLocks noChangeArrowheads="1"/>
          </p:cNvSpPr>
          <p:nvPr/>
        </p:nvSpPr>
        <p:spPr bwMode="gray">
          <a:xfrm>
            <a:off x="6108700" y="1068388"/>
            <a:ext cx="2711450" cy="971550"/>
          </a:xfrm>
          <a:prstGeom prst="rect">
            <a:avLst/>
          </a:prstGeom>
          <a:gradFill rotWithShape="1">
            <a:gsLst>
              <a:gs pos="0">
                <a:schemeClr val="bg2"/>
              </a:gs>
              <a:gs pos="50000">
                <a:schemeClr val="bg2">
                  <a:gamma/>
                  <a:tint val="60784"/>
                  <a:invGamma/>
                </a:schemeClr>
              </a:gs>
              <a:gs pos="100000">
                <a:schemeClr val="bg2"/>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defTabSz="801688" eaLnBrk="0" hangingPunct="0">
              <a:defRPr/>
            </a:pPr>
            <a:r>
              <a:rPr lang="tr-TR" sz="1600" b="1" dirty="0" smtClean="0">
                <a:solidFill>
                  <a:srgbClr val="FFFFFF"/>
                </a:solidFill>
                <a:latin typeface="Cambria Math" pitchFamily="18" charset="0"/>
                <a:ea typeface="Cambria Math" pitchFamily="18" charset="0"/>
                <a:cs typeface="Arial" pitchFamily="34" charset="0"/>
              </a:rPr>
              <a:t>3. GÜRÜLTÜYE MARUZ KALAN KİŞİDE ALINMASI GEREKEN ÖNLEMLER</a:t>
            </a:r>
            <a:endParaRPr lang="en-US" sz="1600" b="1" dirty="0">
              <a:solidFill>
                <a:srgbClr val="FFFFFF"/>
              </a:solidFill>
              <a:latin typeface="Cambria Math" pitchFamily="18" charset="0"/>
              <a:ea typeface="Cambria Math" pitchFamily="18" charset="0"/>
              <a:cs typeface="Arial" pitchFamily="34" charset="0"/>
            </a:endParaRPr>
          </a:p>
        </p:txBody>
      </p:sp>
      <p:sp>
        <p:nvSpPr>
          <p:cNvPr id="36867" name="Rectangle 3"/>
          <p:cNvSpPr>
            <a:spLocks noChangeArrowheads="1"/>
          </p:cNvSpPr>
          <p:nvPr/>
        </p:nvSpPr>
        <p:spPr bwMode="gray">
          <a:xfrm>
            <a:off x="323850" y="2039937"/>
            <a:ext cx="2711450" cy="3998913"/>
          </a:xfrm>
          <a:prstGeom prst="rect">
            <a:avLst/>
          </a:prstGeom>
          <a:gradFill rotWithShape="1">
            <a:gsLst>
              <a:gs pos="0">
                <a:srgbClr val="FFFFFF"/>
              </a:gs>
              <a:gs pos="100000">
                <a:srgbClr val="EAEAEA"/>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144000" tIns="144000" rIns="144000" bIns="72000" anchor="t" anchorCtr="0"/>
          <a:lstStyle/>
          <a:p>
            <a:pPr lvl="0" algn="ctr"/>
            <a:r>
              <a:rPr lang="tr-TR" sz="1400" dirty="0" smtClean="0">
                <a:latin typeface="Calibri" pitchFamily="34" charset="0"/>
                <a:cs typeface="Calibri" pitchFamily="34" charset="0"/>
              </a:rPr>
              <a:t>Kullanılan makinelerin, </a:t>
            </a:r>
            <a:r>
              <a:rPr lang="tr-TR" sz="1400" b="1" dirty="0" smtClean="0">
                <a:latin typeface="Calibri" pitchFamily="34" charset="0"/>
                <a:cs typeface="Calibri" pitchFamily="34" charset="0"/>
              </a:rPr>
              <a:t>gürültü </a:t>
            </a:r>
            <a:r>
              <a:rPr lang="tr-TR" sz="1400" b="1" dirty="0">
                <a:latin typeface="Calibri" pitchFamily="34" charset="0"/>
                <a:cs typeface="Calibri" pitchFamily="34" charset="0"/>
              </a:rPr>
              <a:t>düzeyi düşük</a:t>
            </a:r>
            <a:r>
              <a:rPr lang="tr-TR" sz="1400" dirty="0">
                <a:latin typeface="Calibri" pitchFamily="34" charset="0"/>
                <a:cs typeface="Calibri" pitchFamily="34" charset="0"/>
              </a:rPr>
              <a:t> makineler ile </a:t>
            </a:r>
            <a:r>
              <a:rPr lang="tr-TR" sz="1400" dirty="0" smtClean="0">
                <a:latin typeface="Calibri" pitchFamily="34" charset="0"/>
                <a:cs typeface="Calibri" pitchFamily="34" charset="0"/>
              </a:rPr>
              <a:t>değiştirilmesi,</a:t>
            </a:r>
          </a:p>
          <a:p>
            <a:pPr marL="342900" lvl="0" indent="-342900" algn="ctr">
              <a:buAutoNum type="arabicPeriod"/>
            </a:pPr>
            <a:endParaRPr lang="tr-TR" sz="1400" dirty="0" smtClean="0">
              <a:latin typeface="Calibri" pitchFamily="34" charset="0"/>
              <a:cs typeface="Calibri" pitchFamily="34" charset="0"/>
            </a:endParaRPr>
          </a:p>
          <a:p>
            <a:pPr lvl="0" algn="ctr"/>
            <a:r>
              <a:rPr lang="tr-TR" sz="1400" dirty="0" smtClean="0">
                <a:latin typeface="Calibri" pitchFamily="34" charset="0"/>
                <a:cs typeface="Calibri" pitchFamily="34" charset="0"/>
              </a:rPr>
              <a:t>Gürültü </a:t>
            </a:r>
            <a:r>
              <a:rPr lang="tr-TR" sz="1400" dirty="0">
                <a:latin typeface="Calibri" pitchFamily="34" charset="0"/>
                <a:cs typeface="Calibri" pitchFamily="34" charset="0"/>
              </a:rPr>
              <a:t>düzeyi yüksek olarak yapılan işlemin, daha </a:t>
            </a:r>
            <a:r>
              <a:rPr lang="tr-TR" sz="1400" b="1" dirty="0">
                <a:latin typeface="Calibri" pitchFamily="34" charset="0"/>
                <a:cs typeface="Calibri" pitchFamily="34" charset="0"/>
              </a:rPr>
              <a:t>az gürültü gerektiren işlemle</a:t>
            </a:r>
            <a:r>
              <a:rPr lang="tr-TR" sz="1400" dirty="0">
                <a:latin typeface="Calibri" pitchFamily="34" charset="0"/>
                <a:cs typeface="Calibri" pitchFamily="34" charset="0"/>
              </a:rPr>
              <a:t> </a:t>
            </a:r>
            <a:r>
              <a:rPr lang="tr-TR" sz="1400" dirty="0" smtClean="0">
                <a:latin typeface="Calibri" pitchFamily="34" charset="0"/>
                <a:cs typeface="Calibri" pitchFamily="34" charset="0"/>
              </a:rPr>
              <a:t>değiştirilmesi,</a:t>
            </a:r>
          </a:p>
          <a:p>
            <a:pPr marL="342900" lvl="0" indent="-342900" algn="ctr">
              <a:buAutoNum type="arabicPeriod"/>
            </a:pPr>
            <a:endParaRPr lang="tr-TR" sz="1400" dirty="0" smtClean="0">
              <a:latin typeface="Calibri" pitchFamily="34" charset="0"/>
              <a:cs typeface="Calibri" pitchFamily="34" charset="0"/>
            </a:endParaRPr>
          </a:p>
          <a:p>
            <a:pPr lvl="0" algn="ctr"/>
            <a:r>
              <a:rPr lang="tr-TR" sz="1400" dirty="0" smtClean="0">
                <a:latin typeface="Calibri" pitchFamily="34" charset="0"/>
                <a:cs typeface="Calibri" pitchFamily="34" charset="0"/>
              </a:rPr>
              <a:t>Gürültü </a:t>
            </a:r>
            <a:r>
              <a:rPr lang="tr-TR" sz="1400" dirty="0">
                <a:latin typeface="Calibri" pitchFamily="34" charset="0"/>
                <a:cs typeface="Calibri" pitchFamily="34" charset="0"/>
              </a:rPr>
              <a:t>kaynağının </a:t>
            </a:r>
            <a:r>
              <a:rPr lang="tr-TR" sz="1400" b="1" dirty="0">
                <a:latin typeface="Calibri" pitchFamily="34" charset="0"/>
                <a:cs typeface="Calibri" pitchFamily="34" charset="0"/>
              </a:rPr>
              <a:t>ayrı bir bölmeye</a:t>
            </a:r>
            <a:r>
              <a:rPr lang="tr-TR" sz="1400" dirty="0">
                <a:latin typeface="Calibri" pitchFamily="34" charset="0"/>
                <a:cs typeface="Calibri" pitchFamily="34" charset="0"/>
              </a:rPr>
              <a:t> </a:t>
            </a:r>
            <a:r>
              <a:rPr lang="tr-TR" sz="1400" dirty="0" smtClean="0">
                <a:latin typeface="Calibri" pitchFamily="34" charset="0"/>
                <a:cs typeface="Calibri" pitchFamily="34" charset="0"/>
              </a:rPr>
              <a:t>alınması,</a:t>
            </a:r>
            <a:endParaRPr lang="tr-TR" sz="1400" dirty="0">
              <a:latin typeface="Calibri" pitchFamily="34" charset="0"/>
              <a:cs typeface="Calibri" pitchFamily="34" charset="0"/>
            </a:endParaRPr>
          </a:p>
        </p:txBody>
      </p:sp>
      <p:sp>
        <p:nvSpPr>
          <p:cNvPr id="4" name="Rectangle 3"/>
          <p:cNvSpPr>
            <a:spLocks noChangeArrowheads="1"/>
          </p:cNvSpPr>
          <p:nvPr/>
        </p:nvSpPr>
        <p:spPr bwMode="gray">
          <a:xfrm>
            <a:off x="3216275" y="2039937"/>
            <a:ext cx="2711450" cy="3998913"/>
          </a:xfrm>
          <a:prstGeom prst="rect">
            <a:avLst/>
          </a:prstGeom>
          <a:gradFill rotWithShape="1">
            <a:gsLst>
              <a:gs pos="0">
                <a:srgbClr val="FFFFFF"/>
              </a:gs>
              <a:gs pos="100000">
                <a:srgbClr val="EAEAEA"/>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144000" tIns="144000" rIns="144000" bIns="72000" anchor="t" anchorCtr="0"/>
          <a:lstStyle/>
          <a:p>
            <a:pPr marL="0" indent="0" algn="ctr" eaLnBrk="1" hangingPunct="1">
              <a:buNone/>
            </a:pPr>
            <a:r>
              <a:rPr lang="tr-TR" sz="1400" dirty="0" smtClean="0">
                <a:latin typeface="Calibri" pitchFamily="34" charset="0"/>
                <a:cs typeface="Calibri" pitchFamily="34" charset="0"/>
              </a:rPr>
              <a:t>Makinelerin yerleştirildiği  </a:t>
            </a:r>
            <a:r>
              <a:rPr lang="tr-TR" sz="1400" b="1" dirty="0">
                <a:latin typeface="Calibri" pitchFamily="34" charset="0"/>
                <a:cs typeface="Calibri" pitchFamily="34" charset="0"/>
              </a:rPr>
              <a:t>zeminde, </a:t>
            </a:r>
            <a:r>
              <a:rPr lang="tr-TR" sz="1400" b="1" dirty="0" smtClean="0">
                <a:latin typeface="Calibri" pitchFamily="34" charset="0"/>
                <a:cs typeface="Calibri" pitchFamily="34" charset="0"/>
              </a:rPr>
              <a:t>gürültüye ve titreşime  </a:t>
            </a:r>
            <a:r>
              <a:rPr lang="tr-TR" sz="1400" dirty="0">
                <a:latin typeface="Calibri" pitchFamily="34" charset="0"/>
                <a:cs typeface="Calibri" pitchFamily="34" charset="0"/>
              </a:rPr>
              <a:t>karşı </a:t>
            </a:r>
            <a:r>
              <a:rPr lang="tr-TR" sz="1400" dirty="0" smtClean="0">
                <a:latin typeface="Calibri" pitchFamily="34" charset="0"/>
                <a:cs typeface="Calibri" pitchFamily="34" charset="0"/>
              </a:rPr>
              <a:t>yeterli </a:t>
            </a:r>
            <a:r>
              <a:rPr lang="tr-TR" sz="1400" dirty="0">
                <a:latin typeface="Calibri" pitchFamily="34" charset="0"/>
                <a:cs typeface="Calibri" pitchFamily="34" charset="0"/>
              </a:rPr>
              <a:t>önlemlerin </a:t>
            </a:r>
            <a:r>
              <a:rPr lang="tr-TR" sz="1400" dirty="0" smtClean="0">
                <a:latin typeface="Calibri" pitchFamily="34" charset="0"/>
                <a:cs typeface="Calibri" pitchFamily="34" charset="0"/>
              </a:rPr>
              <a:t>alınması,</a:t>
            </a:r>
          </a:p>
          <a:p>
            <a:pPr marL="0" indent="0" algn="ctr" eaLnBrk="1" hangingPunct="1">
              <a:buNone/>
            </a:pPr>
            <a:endParaRPr lang="tr-TR" sz="1400" dirty="0" smtClean="0">
              <a:latin typeface="Calibri" pitchFamily="34" charset="0"/>
              <a:cs typeface="Calibri" pitchFamily="34" charset="0"/>
            </a:endParaRPr>
          </a:p>
          <a:p>
            <a:pPr marL="0" indent="0" algn="ctr" eaLnBrk="1" hangingPunct="1">
              <a:buNone/>
            </a:pPr>
            <a:r>
              <a:rPr lang="tr-TR" sz="1400" dirty="0" smtClean="0">
                <a:latin typeface="Calibri" pitchFamily="34" charset="0"/>
                <a:cs typeface="Calibri" pitchFamily="34" charset="0"/>
              </a:rPr>
              <a:t>Gürültü </a:t>
            </a:r>
            <a:r>
              <a:rPr lang="tr-TR" sz="1400" dirty="0">
                <a:latin typeface="Calibri" pitchFamily="34" charset="0"/>
                <a:cs typeface="Calibri" pitchFamily="34" charset="0"/>
              </a:rPr>
              <a:t>kaynağı </a:t>
            </a:r>
            <a:r>
              <a:rPr lang="tr-TR" sz="1400" dirty="0" smtClean="0">
                <a:latin typeface="Calibri" pitchFamily="34" charset="0"/>
                <a:cs typeface="Calibri" pitchFamily="34" charset="0"/>
              </a:rPr>
              <a:t>ile gürültüye  </a:t>
            </a:r>
            <a:r>
              <a:rPr lang="tr-TR" sz="1400" dirty="0">
                <a:latin typeface="Calibri" pitchFamily="34" charset="0"/>
                <a:cs typeface="Calibri" pitchFamily="34" charset="0"/>
              </a:rPr>
              <a:t>maruz </a:t>
            </a:r>
            <a:r>
              <a:rPr lang="tr-TR" sz="1400" dirty="0" smtClean="0">
                <a:latin typeface="Calibri" pitchFamily="34" charset="0"/>
                <a:cs typeface="Calibri" pitchFamily="34" charset="0"/>
              </a:rPr>
              <a:t>kalan </a:t>
            </a:r>
            <a:r>
              <a:rPr lang="tr-TR" sz="1400" dirty="0">
                <a:latin typeface="Calibri" pitchFamily="34" charset="0"/>
                <a:cs typeface="Calibri" pitchFamily="34" charset="0"/>
              </a:rPr>
              <a:t>kişi </a:t>
            </a:r>
            <a:r>
              <a:rPr lang="tr-TR" sz="1400" dirty="0" smtClean="0">
                <a:latin typeface="Calibri" pitchFamily="34" charset="0"/>
                <a:cs typeface="Calibri" pitchFamily="34" charset="0"/>
              </a:rPr>
              <a:t>arasına  </a:t>
            </a:r>
            <a:r>
              <a:rPr lang="tr-TR" sz="1400" b="1" dirty="0">
                <a:latin typeface="Calibri" pitchFamily="34" charset="0"/>
                <a:cs typeface="Calibri" pitchFamily="34" charset="0"/>
              </a:rPr>
              <a:t>gürültüyü önleyici </a:t>
            </a:r>
            <a:r>
              <a:rPr lang="tr-TR" sz="1400" b="1" dirty="0" smtClean="0">
                <a:latin typeface="Calibri" pitchFamily="34" charset="0"/>
                <a:cs typeface="Calibri" pitchFamily="34" charset="0"/>
              </a:rPr>
              <a:t>engel </a:t>
            </a:r>
            <a:r>
              <a:rPr lang="tr-TR" sz="1400" dirty="0" smtClean="0">
                <a:latin typeface="Calibri" pitchFamily="34" charset="0"/>
                <a:cs typeface="Calibri" pitchFamily="34" charset="0"/>
              </a:rPr>
              <a:t>koymak,</a:t>
            </a:r>
          </a:p>
          <a:p>
            <a:pPr marL="0" indent="0" algn="ctr" eaLnBrk="1" hangingPunct="1">
              <a:buNone/>
            </a:pPr>
            <a:endParaRPr lang="tr-TR" sz="1400" dirty="0">
              <a:latin typeface="Calibri" pitchFamily="34" charset="0"/>
              <a:cs typeface="Calibri" pitchFamily="34" charset="0"/>
            </a:endParaRPr>
          </a:p>
          <a:p>
            <a:pPr marL="0" indent="0" algn="ctr" eaLnBrk="1" hangingPunct="1">
              <a:buNone/>
            </a:pPr>
            <a:r>
              <a:rPr lang="tr-TR" sz="1400" dirty="0" smtClean="0">
                <a:latin typeface="Calibri" pitchFamily="34" charset="0"/>
                <a:cs typeface="Calibri" pitchFamily="34" charset="0"/>
              </a:rPr>
              <a:t>Gürültü </a:t>
            </a:r>
            <a:r>
              <a:rPr lang="tr-TR" sz="1400" dirty="0">
                <a:latin typeface="Calibri" pitchFamily="34" charset="0"/>
                <a:cs typeface="Calibri" pitchFamily="34" charset="0"/>
              </a:rPr>
              <a:t>kaynağı ile gürültüye maruz kalan kişi arasındaki </a:t>
            </a:r>
            <a:r>
              <a:rPr lang="tr-TR" sz="1400" b="1" dirty="0">
                <a:latin typeface="Calibri" pitchFamily="34" charset="0"/>
                <a:cs typeface="Calibri" pitchFamily="34" charset="0"/>
              </a:rPr>
              <a:t>mesafeyi</a:t>
            </a:r>
            <a:r>
              <a:rPr lang="tr-TR" sz="1400" dirty="0">
                <a:latin typeface="Calibri" pitchFamily="34" charset="0"/>
                <a:cs typeface="Calibri" pitchFamily="34" charset="0"/>
              </a:rPr>
              <a:t> </a:t>
            </a:r>
            <a:r>
              <a:rPr lang="tr-TR" sz="1400" dirty="0" smtClean="0">
                <a:latin typeface="Calibri" pitchFamily="34" charset="0"/>
                <a:cs typeface="Calibri" pitchFamily="34" charset="0"/>
              </a:rPr>
              <a:t>artırmak,</a:t>
            </a:r>
          </a:p>
          <a:p>
            <a:pPr marL="0" indent="0" algn="ctr" eaLnBrk="1" hangingPunct="1">
              <a:buNone/>
            </a:pPr>
            <a:endParaRPr lang="tr-TR" sz="1400" dirty="0" smtClean="0">
              <a:latin typeface="Calibri" pitchFamily="34" charset="0"/>
              <a:cs typeface="Calibri" pitchFamily="34" charset="0"/>
            </a:endParaRPr>
          </a:p>
          <a:p>
            <a:pPr marL="0" indent="0" algn="ctr" eaLnBrk="1" hangingPunct="1">
              <a:buNone/>
            </a:pPr>
            <a:r>
              <a:rPr lang="tr-TR" sz="1400" dirty="0" smtClean="0">
                <a:latin typeface="Calibri" pitchFamily="34" charset="0"/>
                <a:cs typeface="Calibri" pitchFamily="34" charset="0"/>
              </a:rPr>
              <a:t>Sesin </a:t>
            </a:r>
            <a:r>
              <a:rPr lang="tr-TR" sz="1400" dirty="0">
                <a:latin typeface="Calibri" pitchFamily="34" charset="0"/>
                <a:cs typeface="Calibri" pitchFamily="34" charset="0"/>
              </a:rPr>
              <a:t>geçebileceği ve yansıyabileceği duvar, tavan, taban gibi yerleri </a:t>
            </a:r>
            <a:r>
              <a:rPr lang="tr-TR" sz="1400" b="1" dirty="0">
                <a:latin typeface="Calibri" pitchFamily="34" charset="0"/>
                <a:cs typeface="Calibri" pitchFamily="34" charset="0"/>
              </a:rPr>
              <a:t>ses emici malzeme</a:t>
            </a:r>
            <a:r>
              <a:rPr lang="tr-TR" sz="1400" dirty="0">
                <a:latin typeface="Calibri" pitchFamily="34" charset="0"/>
                <a:cs typeface="Calibri" pitchFamily="34" charset="0"/>
              </a:rPr>
              <a:t> ile </a:t>
            </a:r>
            <a:r>
              <a:rPr lang="tr-TR" sz="1400" dirty="0" smtClean="0">
                <a:latin typeface="Calibri" pitchFamily="34" charset="0"/>
                <a:cs typeface="Calibri" pitchFamily="34" charset="0"/>
              </a:rPr>
              <a:t>kaplamak,</a:t>
            </a:r>
            <a:endParaRPr lang="tr-TR" sz="1400" dirty="0">
              <a:latin typeface="Calibri" pitchFamily="34" charset="0"/>
              <a:cs typeface="Calibri" pitchFamily="34" charset="0"/>
            </a:endParaRPr>
          </a:p>
          <a:p>
            <a:pPr marL="0" indent="0" algn="ctr" eaLnBrk="1" fontAlgn="auto" hangingPunct="1">
              <a:spcAft>
                <a:spcPts val="0"/>
              </a:spcAft>
              <a:buNone/>
              <a:defRPr/>
            </a:pPr>
            <a:endParaRPr lang="tr-TR" sz="1400" dirty="0">
              <a:latin typeface="Calibri" pitchFamily="34" charset="0"/>
              <a:cs typeface="Calibri" pitchFamily="34" charset="0"/>
            </a:endParaRPr>
          </a:p>
        </p:txBody>
      </p:sp>
      <p:sp>
        <p:nvSpPr>
          <p:cNvPr id="5" name="Rectangle 3"/>
          <p:cNvSpPr>
            <a:spLocks noChangeArrowheads="1"/>
          </p:cNvSpPr>
          <p:nvPr/>
        </p:nvSpPr>
        <p:spPr bwMode="gray">
          <a:xfrm>
            <a:off x="6108700" y="2039937"/>
            <a:ext cx="2711450" cy="3998913"/>
          </a:xfrm>
          <a:prstGeom prst="rect">
            <a:avLst/>
          </a:prstGeom>
          <a:gradFill rotWithShape="1">
            <a:gsLst>
              <a:gs pos="0">
                <a:srgbClr val="FFFFFF"/>
              </a:gs>
              <a:gs pos="100000">
                <a:srgbClr val="EAEAEA"/>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144000" tIns="144000" rIns="144000" bIns="72000" anchor="t" anchorCtr="0"/>
          <a:lstStyle/>
          <a:p>
            <a:pPr marL="0" indent="0" algn="ctr" eaLnBrk="1" fontAlgn="auto" hangingPunct="1">
              <a:spcAft>
                <a:spcPts val="0"/>
              </a:spcAft>
              <a:buNone/>
              <a:defRPr/>
            </a:pPr>
            <a:r>
              <a:rPr lang="tr-TR" sz="1400" dirty="0" smtClean="0">
                <a:latin typeface="Calibri" pitchFamily="34" charset="0"/>
                <a:cs typeface="Calibri" pitchFamily="34" charset="0"/>
              </a:rPr>
              <a:t>Gürültüye </a:t>
            </a:r>
            <a:r>
              <a:rPr lang="tr-TR" sz="1400" dirty="0">
                <a:latin typeface="Calibri" pitchFamily="34" charset="0"/>
                <a:cs typeface="Calibri" pitchFamily="34" charset="0"/>
              </a:rPr>
              <a:t>maruz kalan kişinin, sese karşı </a:t>
            </a:r>
            <a:r>
              <a:rPr lang="tr-TR" sz="1400" b="1" dirty="0">
                <a:latin typeface="Calibri" pitchFamily="34" charset="0"/>
                <a:cs typeface="Calibri" pitchFamily="34" charset="0"/>
              </a:rPr>
              <a:t>iyi izole edilmiş bir bölme</a:t>
            </a:r>
            <a:r>
              <a:rPr lang="tr-TR" sz="1400" dirty="0">
                <a:latin typeface="Calibri" pitchFamily="34" charset="0"/>
                <a:cs typeface="Calibri" pitchFamily="34" charset="0"/>
              </a:rPr>
              <a:t> içine alınması</a:t>
            </a:r>
            <a:r>
              <a:rPr lang="tr-TR" sz="1400" dirty="0" smtClean="0">
                <a:latin typeface="Calibri" pitchFamily="34" charset="0"/>
                <a:cs typeface="Calibri" pitchFamily="34" charset="0"/>
              </a:rPr>
              <a:t>,</a:t>
            </a:r>
          </a:p>
          <a:p>
            <a:pPr marL="0" indent="0" algn="ctr" eaLnBrk="1" fontAlgn="auto" hangingPunct="1">
              <a:spcAft>
                <a:spcPts val="0"/>
              </a:spcAft>
              <a:buNone/>
              <a:defRPr/>
            </a:pPr>
            <a:endParaRPr lang="tr-TR" sz="1400" dirty="0">
              <a:latin typeface="Calibri" pitchFamily="34" charset="0"/>
              <a:cs typeface="Calibri" pitchFamily="34" charset="0"/>
            </a:endParaRPr>
          </a:p>
          <a:p>
            <a:pPr marL="0" indent="0" algn="ctr" eaLnBrk="1" fontAlgn="auto" hangingPunct="1">
              <a:spcAft>
                <a:spcPts val="0"/>
              </a:spcAft>
              <a:buNone/>
              <a:defRPr/>
            </a:pPr>
            <a:r>
              <a:rPr lang="tr-TR" sz="1400" dirty="0">
                <a:latin typeface="Calibri" pitchFamily="34" charset="0"/>
                <a:cs typeface="Calibri" pitchFamily="34" charset="0"/>
              </a:rPr>
              <a:t>Gürültülü ortamdaki çalışma </a:t>
            </a:r>
            <a:r>
              <a:rPr lang="tr-TR" sz="1400" b="1" dirty="0">
                <a:latin typeface="Calibri" pitchFamily="34" charset="0"/>
                <a:cs typeface="Calibri" pitchFamily="34" charset="0"/>
              </a:rPr>
              <a:t>süresinin kısaltılması</a:t>
            </a:r>
            <a:r>
              <a:rPr lang="tr-TR" sz="1400" dirty="0" smtClean="0">
                <a:latin typeface="Calibri" pitchFamily="34" charset="0"/>
                <a:cs typeface="Calibri" pitchFamily="34" charset="0"/>
              </a:rPr>
              <a:t>,</a:t>
            </a:r>
          </a:p>
          <a:p>
            <a:pPr marL="0" indent="0" algn="ctr" eaLnBrk="1" fontAlgn="auto" hangingPunct="1">
              <a:spcAft>
                <a:spcPts val="0"/>
              </a:spcAft>
              <a:buNone/>
              <a:defRPr/>
            </a:pPr>
            <a:endParaRPr lang="tr-TR" sz="1400" dirty="0">
              <a:latin typeface="Calibri" pitchFamily="34" charset="0"/>
              <a:cs typeface="Calibri" pitchFamily="34" charset="0"/>
            </a:endParaRPr>
          </a:p>
          <a:p>
            <a:pPr marL="0" indent="0" algn="ctr" eaLnBrk="1" fontAlgn="auto" hangingPunct="1">
              <a:spcAft>
                <a:spcPts val="0"/>
              </a:spcAft>
              <a:buNone/>
              <a:defRPr/>
            </a:pPr>
            <a:r>
              <a:rPr lang="tr-TR" sz="1400" dirty="0">
                <a:latin typeface="Calibri" pitchFamily="34" charset="0"/>
                <a:cs typeface="Calibri" pitchFamily="34" charset="0"/>
              </a:rPr>
              <a:t>Gürültüye karşı etkin </a:t>
            </a:r>
            <a:r>
              <a:rPr lang="tr-TR" sz="1400" b="1" dirty="0">
                <a:latin typeface="Calibri" pitchFamily="34" charset="0"/>
                <a:cs typeface="Calibri" pitchFamily="34" charset="0"/>
              </a:rPr>
              <a:t>kişisel koruyucu</a:t>
            </a:r>
            <a:r>
              <a:rPr lang="tr-TR" sz="1400" dirty="0">
                <a:latin typeface="Calibri" pitchFamily="34" charset="0"/>
                <a:cs typeface="Calibri" pitchFamily="34" charset="0"/>
              </a:rPr>
              <a:t> </a:t>
            </a:r>
            <a:r>
              <a:rPr lang="tr-TR" sz="1400" dirty="0" smtClean="0">
                <a:latin typeface="Calibri" pitchFamily="34" charset="0"/>
                <a:cs typeface="Calibri" pitchFamily="34" charset="0"/>
              </a:rPr>
              <a:t>kullanmak</a:t>
            </a:r>
            <a:r>
              <a:rPr lang="tr-TR" sz="1400" dirty="0">
                <a:latin typeface="Calibri" pitchFamily="34" charset="0"/>
                <a:cs typeface="Calibri" pitchFamily="34" charset="0"/>
              </a:rPr>
              <a:t>,</a:t>
            </a:r>
          </a:p>
        </p:txBody>
      </p:sp>
      <p:sp>
        <p:nvSpPr>
          <p:cNvPr id="17460" name="Rectangle 52"/>
          <p:cNvSpPr>
            <a:spLocks noChangeArrowheads="1"/>
          </p:cNvSpPr>
          <p:nvPr/>
        </p:nvSpPr>
        <p:spPr bwMode="auto">
          <a:xfrm rot="5400000">
            <a:off x="4514850" y="2343150"/>
            <a:ext cx="114300" cy="9144000"/>
          </a:xfrm>
          <a:prstGeom prst="rect">
            <a:avLst/>
          </a:prstGeom>
          <a:solidFill>
            <a:schemeClr val="bg1">
              <a:alpha val="0"/>
            </a:schemeClr>
          </a:solidFill>
          <a:ln w="9525">
            <a:noFill/>
            <a:miter lim="800000"/>
            <a:headEnd/>
            <a:tailEnd/>
          </a:ln>
        </p:spPr>
        <p:txBody>
          <a:bodyPr wrap="none" anchor="ctr"/>
          <a:lstStyle/>
          <a:p>
            <a:endParaRPr lang="tr-TR">
              <a:solidFill>
                <a:srgbClr val="000000"/>
              </a:solidFill>
            </a:endParaRPr>
          </a:p>
        </p:txBody>
      </p:sp>
      <p:sp>
        <p:nvSpPr>
          <p:cNvPr id="13" name="Rectangle 31"/>
          <p:cNvSpPr txBox="1">
            <a:spLocks noChangeArrowheads="1"/>
          </p:cNvSpPr>
          <p:nvPr/>
        </p:nvSpPr>
        <p:spPr bwMode="gray">
          <a:xfrm>
            <a:off x="231797" y="411163"/>
            <a:ext cx="8816669" cy="647700"/>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p>
            <a:pPr lvl="0" eaLnBrk="0" hangingPunct="0">
              <a:lnSpc>
                <a:spcPct val="90000"/>
              </a:lnSpc>
              <a:defRPr/>
            </a:pPr>
            <a:r>
              <a:rPr lang="tr-TR" sz="3200" b="1" dirty="0">
                <a:solidFill>
                  <a:srgbClr val="575757"/>
                </a:solidFill>
                <a:effectLst>
                  <a:innerShdw blurRad="63500" dist="50800" dir="8100000">
                    <a:prstClr val="black">
                      <a:alpha val="50000"/>
                    </a:prstClr>
                  </a:innerShdw>
                </a:effectLst>
                <a:latin typeface="Calibri" pitchFamily="34" charset="0"/>
                <a:cs typeface="Calibri" pitchFamily="34" charset="0"/>
              </a:rPr>
              <a:t>GÜRÜLTÜDEN </a:t>
            </a:r>
            <a:r>
              <a:rPr lang="tr-TR" sz="3200" b="1" dirty="0" smtClean="0">
                <a:solidFill>
                  <a:srgbClr val="575757"/>
                </a:solidFill>
                <a:effectLst>
                  <a:innerShdw blurRad="63500" dist="50800" dir="8100000">
                    <a:prstClr val="black">
                      <a:alpha val="50000"/>
                    </a:prstClr>
                  </a:innerShdw>
                </a:effectLst>
                <a:latin typeface="Calibri" pitchFamily="34" charset="0"/>
                <a:cs typeface="Calibri" pitchFamily="34" charset="0"/>
              </a:rPr>
              <a:t>KORUNMA YOLLARI – TEKNİK*</a:t>
            </a:r>
            <a:endParaRPr lang="en-GB" sz="3200" b="1" dirty="0" smtClean="0">
              <a:solidFill>
                <a:srgbClr val="575757"/>
              </a:solidFill>
              <a:effectLst>
                <a:innerShdw blurRad="63500" dist="50800" dir="8100000">
                  <a:prstClr val="black">
                    <a:alpha val="50000"/>
                  </a:prstClr>
                </a:innerShdw>
              </a:effectLst>
              <a:latin typeface="Calibri" pitchFamily="34" charset="0"/>
              <a:cs typeface="Calibri" pitchFamily="34" charset="0"/>
            </a:endParaRPr>
          </a:p>
        </p:txBody>
      </p:sp>
      <p:sp>
        <p:nvSpPr>
          <p:cNvPr id="14" name="Rectangle 7"/>
          <p:cNvSpPr>
            <a:spLocks noChangeArrowheads="1"/>
          </p:cNvSpPr>
          <p:nvPr/>
        </p:nvSpPr>
        <p:spPr bwMode="gray">
          <a:xfrm>
            <a:off x="323850" y="1068388"/>
            <a:ext cx="2711450" cy="971550"/>
          </a:xfrm>
          <a:prstGeom prst="rect">
            <a:avLst/>
          </a:prstGeom>
          <a:solidFill>
            <a:schemeClr val="bg2">
              <a:lumMod val="75000"/>
            </a:schemeClr>
          </a:soli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defTabSz="801688" eaLnBrk="0" hangingPunct="0"/>
            <a:r>
              <a:rPr lang="tr-TR" sz="1600" b="1" dirty="0" smtClean="0">
                <a:solidFill>
                  <a:srgbClr val="FFFFFF"/>
                </a:solidFill>
                <a:latin typeface="Cambria Math" pitchFamily="18" charset="0"/>
                <a:ea typeface="Cambria Math" pitchFamily="18" charset="0"/>
                <a:cs typeface="Arial" pitchFamily="34" charset="0"/>
              </a:rPr>
              <a:t>1. GÜRÜLTÜ </a:t>
            </a:r>
            <a:r>
              <a:rPr lang="tr-TR" sz="1600" b="1" dirty="0">
                <a:solidFill>
                  <a:srgbClr val="FFFFFF"/>
                </a:solidFill>
                <a:latin typeface="Cambria Math" pitchFamily="18" charset="0"/>
                <a:ea typeface="Cambria Math" pitchFamily="18" charset="0"/>
                <a:cs typeface="Arial" pitchFamily="34" charset="0"/>
              </a:rPr>
              <a:t>KAYNAĞINDA ALINMASI </a:t>
            </a:r>
            <a:r>
              <a:rPr lang="tr-TR" sz="1600" b="1" dirty="0" smtClean="0">
                <a:solidFill>
                  <a:srgbClr val="FFFFFF"/>
                </a:solidFill>
                <a:latin typeface="Cambria Math" pitchFamily="18" charset="0"/>
                <a:ea typeface="Cambria Math" pitchFamily="18" charset="0"/>
                <a:cs typeface="Arial" pitchFamily="34" charset="0"/>
              </a:rPr>
              <a:t>GEREKEN ÖNLEMLER </a:t>
            </a:r>
            <a:endParaRPr lang="tr-TR" sz="1600" b="1" dirty="0">
              <a:solidFill>
                <a:srgbClr val="FFFFFF"/>
              </a:solidFill>
              <a:latin typeface="Cambria Math" pitchFamily="18" charset="0"/>
              <a:ea typeface="Cambria Math" pitchFamily="18" charset="0"/>
              <a:cs typeface="Arial" pitchFamily="34" charset="0"/>
            </a:endParaRPr>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6525" y="4210049"/>
            <a:ext cx="2066925" cy="1808367"/>
          </a:xfrm>
          <a:prstGeom prst="rect">
            <a:avLst/>
          </a:prstGeom>
        </p:spPr>
      </p:pic>
      <p:pic>
        <p:nvPicPr>
          <p:cNvPr id="7" name="Resim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6400" y="4471294"/>
            <a:ext cx="2514600" cy="1476375"/>
          </a:xfrm>
          <a:prstGeom prst="rect">
            <a:avLst/>
          </a:prstGeom>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6275" y="5591175"/>
            <a:ext cx="2711450" cy="822325"/>
          </a:xfrm>
          <a:prstGeom prst="rect">
            <a:avLst/>
          </a:prstGeom>
          <a:ln>
            <a:noFill/>
          </a:ln>
          <a:effectLst>
            <a:softEdge rad="112500"/>
          </a:effectLst>
        </p:spPr>
      </p:pic>
      <p:sp>
        <p:nvSpPr>
          <p:cNvPr id="16" name="Rectangle 3"/>
          <p:cNvSpPr txBox="1">
            <a:spLocks noChangeArrowheads="1"/>
          </p:cNvSpPr>
          <p:nvPr/>
        </p:nvSpPr>
        <p:spPr bwMode="auto">
          <a:xfrm>
            <a:off x="6909185" y="6376921"/>
            <a:ext cx="2111990" cy="51520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defRPr/>
            </a:pPr>
            <a:r>
              <a:rPr lang="tr-TR" b="1" noProof="1" smtClean="0">
                <a:solidFill>
                  <a:srgbClr val="575757"/>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İSTANBUL</a:t>
            </a:r>
            <a:r>
              <a:rPr lang="tr-TR" b="1" noProof="1" smtClean="0">
                <a:solidFill>
                  <a:schemeClr val="accent6">
                    <a:lumMod val="60000"/>
                    <a:lumOff val="40000"/>
                  </a:scheme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UZMAN</a:t>
            </a:r>
            <a:endParaRPr lang="en-GB" b="1" dirty="0" smtClean="0">
              <a:solidFill>
                <a:schemeClr val="accent6">
                  <a:lumMod val="60000"/>
                  <a:lumOff val="40000"/>
                </a:scheme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endParaRPr>
          </a:p>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defRPr/>
            </a:pPr>
            <a:endParaRPr kumimoji="0" lang="en-GB" sz="1800" b="1" i="0" u="none" strike="noStrike" kern="0" cap="none" spc="0" normalizeH="0" baseline="0" noProof="0" dirty="0" smtClean="0">
              <a:ln>
                <a:noFill/>
              </a:ln>
              <a:solidFill>
                <a:schemeClr val="bg1">
                  <a:lumMod val="65000"/>
                </a:schemeClr>
              </a:solidFill>
              <a:effectLst>
                <a:outerShdw blurRad="75057" dist="38100" dir="5400000" sy="-20000" rotWithShape="0">
                  <a:prstClr val="black">
                    <a:alpha val="25000"/>
                  </a:prstClr>
                </a:outerShdw>
                <a:reflection blurRad="6350" stA="55000" endA="50" endPos="85000" dist="29997" dir="5400000" sy="-100000" algn="bl" rotWithShape="0"/>
              </a:effectLst>
              <a:uLnTx/>
              <a:uFillTx/>
              <a:latin typeface="Calibri" pitchFamily="34" charset="0"/>
              <a:cs typeface="Calibri" pitchFamily="34" charset="0"/>
            </a:endParaRPr>
          </a:p>
        </p:txBody>
      </p:sp>
      <p:sp>
        <p:nvSpPr>
          <p:cNvPr id="15" name="Dikdörtgen 14"/>
          <p:cNvSpPr/>
          <p:nvPr/>
        </p:nvSpPr>
        <p:spPr>
          <a:xfrm>
            <a:off x="1616074" y="1068387"/>
            <a:ext cx="1257301" cy="435769"/>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7" name="Dikdörtgen 16"/>
          <p:cNvSpPr/>
          <p:nvPr/>
        </p:nvSpPr>
        <p:spPr>
          <a:xfrm>
            <a:off x="4762499" y="1152525"/>
            <a:ext cx="942976" cy="351631"/>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8" name="Dikdörtgen 17"/>
          <p:cNvSpPr/>
          <p:nvPr/>
        </p:nvSpPr>
        <p:spPr>
          <a:xfrm>
            <a:off x="6108699" y="1390650"/>
            <a:ext cx="847727" cy="3429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417148043"/>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Freeform 2"/>
          <p:cNvSpPr>
            <a:spLocks/>
          </p:cNvSpPr>
          <p:nvPr/>
        </p:nvSpPr>
        <p:spPr bwMode="auto">
          <a:xfrm>
            <a:off x="412750" y="1546225"/>
            <a:ext cx="2244725" cy="3825875"/>
          </a:xfrm>
          <a:custGeom>
            <a:avLst/>
            <a:gdLst>
              <a:gd name="T0" fmla="*/ 0 w 1414"/>
              <a:gd name="T1" fmla="*/ 706 h 2410"/>
              <a:gd name="T2" fmla="*/ 409 w 1414"/>
              <a:gd name="T3" fmla="*/ 0 h 2410"/>
              <a:gd name="T4" fmla="*/ 1414 w 1414"/>
              <a:gd name="T5" fmla="*/ 2 h 2410"/>
              <a:gd name="T6" fmla="*/ 1411 w 1414"/>
              <a:gd name="T7" fmla="*/ 2410 h 2410"/>
              <a:gd name="T8" fmla="*/ 0 w 1414"/>
              <a:gd name="T9" fmla="*/ 706 h 2410"/>
              <a:gd name="T10" fmla="*/ 0 60000 65536"/>
              <a:gd name="T11" fmla="*/ 0 60000 65536"/>
              <a:gd name="T12" fmla="*/ 0 60000 65536"/>
              <a:gd name="T13" fmla="*/ 0 60000 65536"/>
              <a:gd name="T14" fmla="*/ 0 60000 65536"/>
              <a:gd name="T15" fmla="*/ 0 w 1414"/>
              <a:gd name="T16" fmla="*/ 0 h 2410"/>
              <a:gd name="T17" fmla="*/ 1414 w 1414"/>
              <a:gd name="T18" fmla="*/ 2410 h 2410"/>
            </a:gdLst>
            <a:ahLst/>
            <a:cxnLst>
              <a:cxn ang="T10">
                <a:pos x="T0" y="T1"/>
              </a:cxn>
              <a:cxn ang="T11">
                <a:pos x="T2" y="T3"/>
              </a:cxn>
              <a:cxn ang="T12">
                <a:pos x="T4" y="T5"/>
              </a:cxn>
              <a:cxn ang="T13">
                <a:pos x="T6" y="T7"/>
              </a:cxn>
              <a:cxn ang="T14">
                <a:pos x="T8" y="T9"/>
              </a:cxn>
            </a:cxnLst>
            <a:rect l="T15" t="T16" r="T17" b="T18"/>
            <a:pathLst>
              <a:path w="1414" h="2410">
                <a:moveTo>
                  <a:pt x="0" y="706"/>
                </a:moveTo>
                <a:lnTo>
                  <a:pt x="409" y="0"/>
                </a:lnTo>
                <a:lnTo>
                  <a:pt x="1414" y="2"/>
                </a:lnTo>
                <a:lnTo>
                  <a:pt x="1411" y="2410"/>
                </a:lnTo>
                <a:lnTo>
                  <a:pt x="0" y="706"/>
                </a:lnTo>
                <a:close/>
              </a:path>
            </a:pathLst>
          </a:custGeom>
          <a:solidFill>
            <a:srgbClr val="C0C0C0">
              <a:alpha val="50195"/>
            </a:srgbClr>
          </a:solidFill>
          <a:ln w="9525">
            <a:noFill/>
            <a:round/>
            <a:headEnd/>
            <a:tailEnd/>
          </a:ln>
        </p:spPr>
        <p:txBody>
          <a:bodyPr/>
          <a:lstStyle/>
          <a:p>
            <a:endParaRPr lang="tr-TR" dirty="0">
              <a:solidFill>
                <a:srgbClr val="000000"/>
              </a:solidFill>
            </a:endParaRPr>
          </a:p>
        </p:txBody>
      </p:sp>
      <p:sp>
        <p:nvSpPr>
          <p:cNvPr id="58456" name="Rectangle 11"/>
          <p:cNvSpPr>
            <a:spLocks noChangeArrowheads="1"/>
          </p:cNvSpPr>
          <p:nvPr/>
        </p:nvSpPr>
        <p:spPr bwMode="gray">
          <a:xfrm>
            <a:off x="2657475" y="1555750"/>
            <a:ext cx="6143625" cy="360363"/>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288000" tIns="0" rIns="0" bIns="0" anchor="ctr"/>
          <a:lstStyle/>
          <a:p>
            <a:pPr defTabSz="801688" eaLnBrk="0" hangingPunct="0">
              <a:defRPr/>
            </a:pPr>
            <a:r>
              <a:rPr lang="tr-TR" sz="2000" b="1" noProof="1">
                <a:solidFill>
                  <a:srgbClr val="FFFFFF"/>
                </a:solidFill>
                <a:effectLst>
                  <a:outerShdw blurRad="38100" dist="38100" dir="2700000" algn="tl">
                    <a:srgbClr val="000000">
                      <a:alpha val="43137"/>
                    </a:srgbClr>
                  </a:outerShdw>
                </a:effectLst>
                <a:latin typeface="Calibri" pitchFamily="34" charset="0"/>
                <a:cs typeface="Calibri" pitchFamily="34" charset="0"/>
              </a:rPr>
              <a:t>Konu; Fiziksel Risk Etmenleri</a:t>
            </a:r>
          </a:p>
        </p:txBody>
      </p:sp>
      <p:sp>
        <p:nvSpPr>
          <p:cNvPr id="58457" name="Rectangle 5"/>
          <p:cNvSpPr>
            <a:spLocks noChangeArrowheads="1"/>
          </p:cNvSpPr>
          <p:nvPr/>
        </p:nvSpPr>
        <p:spPr bwMode="gray">
          <a:xfrm>
            <a:off x="2657474" y="1922463"/>
            <a:ext cx="6143625" cy="3449637"/>
          </a:xfrm>
          <a:prstGeom prst="rect">
            <a:avLst/>
          </a:prstGeom>
          <a:solidFill>
            <a:schemeClr val="bg1"/>
          </a:solidFill>
          <a:ln w="12700">
            <a:solidFill>
              <a:srgbClr val="DDDDDD"/>
            </a:solidFill>
            <a:miter lim="800000"/>
            <a:headEnd/>
            <a:tailEnd/>
          </a:ln>
          <a:effectLst>
            <a:outerShdw dist="53882" dir="2700000" algn="ctr" rotWithShape="0">
              <a:srgbClr val="808080">
                <a:alpha val="50000"/>
              </a:srgbClr>
            </a:outerShdw>
          </a:effectLst>
        </p:spPr>
        <p:txBody>
          <a:bodyPr lIns="108000" tIns="108000" rIns="144000" bIns="72000"/>
          <a:lstStyle/>
          <a:p>
            <a:pPr>
              <a:spcAft>
                <a:spcPts val="0"/>
              </a:spcAft>
              <a:buClr>
                <a:srgbClr val="292929"/>
              </a:buClr>
              <a:defRPr/>
            </a:pPr>
            <a:r>
              <a:rPr lang="tr-TR" sz="2000" b="1" i="1" dirty="0" smtClean="0">
                <a:solidFill>
                  <a:srgbClr val="000000"/>
                </a:solidFill>
                <a:latin typeface="Calibri" pitchFamily="34" charset="0"/>
                <a:cs typeface="Calibri" pitchFamily="34" charset="0"/>
              </a:rPr>
              <a:t>81. Gürültüye </a:t>
            </a:r>
            <a:r>
              <a:rPr lang="tr-TR" sz="2000" b="1" i="1" dirty="0">
                <a:solidFill>
                  <a:srgbClr val="000000"/>
                </a:solidFill>
                <a:latin typeface="Calibri" pitchFamily="34" charset="0"/>
                <a:cs typeface="Calibri" pitchFamily="34" charset="0"/>
              </a:rPr>
              <a:t>bağlı akut işitme kayıplarına </a:t>
            </a:r>
            <a:r>
              <a:rPr lang="tr-TR" sz="2000" b="1" i="1" dirty="0" smtClean="0">
                <a:solidFill>
                  <a:srgbClr val="000000"/>
                </a:solidFill>
                <a:latin typeface="Calibri" pitchFamily="34" charset="0"/>
                <a:cs typeface="Calibri" pitchFamily="34" charset="0"/>
              </a:rPr>
              <a:t>neden olacak ses </a:t>
            </a:r>
            <a:r>
              <a:rPr lang="tr-TR" sz="2000" b="1" i="1" dirty="0">
                <a:solidFill>
                  <a:srgbClr val="000000"/>
                </a:solidFill>
                <a:latin typeface="Calibri" pitchFamily="34" charset="0"/>
                <a:cs typeface="Calibri" pitchFamily="34" charset="0"/>
              </a:rPr>
              <a:t>düzeyi kaçtır?</a:t>
            </a:r>
          </a:p>
          <a:p>
            <a:pPr marL="914400" lvl="1" indent="-457200">
              <a:spcAft>
                <a:spcPts val="0"/>
              </a:spcAft>
              <a:buClr>
                <a:srgbClr val="292929"/>
              </a:buClr>
              <a:buFont typeface="+mj-lt"/>
              <a:buAutoNum type="alphaUcPeriod"/>
              <a:defRPr/>
            </a:pPr>
            <a:r>
              <a:rPr lang="pt-BR" sz="2000" i="1" dirty="0">
                <a:solidFill>
                  <a:srgbClr val="000000"/>
                </a:solidFill>
                <a:latin typeface="Calibri" pitchFamily="34" charset="0"/>
                <a:cs typeface="Calibri" pitchFamily="34" charset="0"/>
              </a:rPr>
              <a:t>80 dB (A)	</a:t>
            </a:r>
          </a:p>
          <a:p>
            <a:pPr marL="914400" lvl="1" indent="-457200">
              <a:spcAft>
                <a:spcPts val="0"/>
              </a:spcAft>
              <a:buClr>
                <a:srgbClr val="292929"/>
              </a:buClr>
              <a:buFont typeface="+mj-lt"/>
              <a:buAutoNum type="alphaUcPeriod"/>
              <a:defRPr/>
            </a:pPr>
            <a:r>
              <a:rPr lang="pt-BR" sz="2000" i="1" dirty="0">
                <a:solidFill>
                  <a:srgbClr val="000000"/>
                </a:solidFill>
                <a:latin typeface="Calibri" pitchFamily="34" charset="0"/>
                <a:cs typeface="Calibri" pitchFamily="34" charset="0"/>
              </a:rPr>
              <a:t>90 dB (A)</a:t>
            </a:r>
          </a:p>
          <a:p>
            <a:pPr marL="914400" lvl="1" indent="-457200">
              <a:spcAft>
                <a:spcPts val="0"/>
              </a:spcAft>
              <a:buClr>
                <a:srgbClr val="292929"/>
              </a:buClr>
              <a:buFont typeface="+mj-lt"/>
              <a:buAutoNum type="alphaUcPeriod"/>
              <a:defRPr/>
            </a:pPr>
            <a:r>
              <a:rPr lang="pt-BR" sz="2000" i="1" dirty="0">
                <a:solidFill>
                  <a:srgbClr val="000000"/>
                </a:solidFill>
                <a:latin typeface="Calibri" pitchFamily="34" charset="0"/>
                <a:cs typeface="Calibri" pitchFamily="34" charset="0"/>
              </a:rPr>
              <a:t>100 dB (A)	</a:t>
            </a:r>
          </a:p>
          <a:p>
            <a:pPr marL="914400" lvl="1" indent="-457200">
              <a:spcAft>
                <a:spcPts val="0"/>
              </a:spcAft>
              <a:buClr>
                <a:srgbClr val="292929"/>
              </a:buClr>
              <a:buFont typeface="+mj-lt"/>
              <a:buAutoNum type="alphaUcPeriod"/>
              <a:defRPr/>
            </a:pPr>
            <a:r>
              <a:rPr lang="pt-BR" sz="2000" b="1" i="1" dirty="0">
                <a:solidFill>
                  <a:srgbClr val="C00000"/>
                </a:solidFill>
                <a:latin typeface="Calibri" pitchFamily="34" charset="0"/>
                <a:cs typeface="Calibri" pitchFamily="34" charset="0"/>
              </a:rPr>
              <a:t>120 dB (A)</a:t>
            </a:r>
          </a:p>
          <a:p>
            <a:pPr lvl="1">
              <a:spcAft>
                <a:spcPts val="0"/>
              </a:spcAft>
              <a:buClr>
                <a:srgbClr val="292929"/>
              </a:buClr>
              <a:defRPr/>
            </a:pPr>
            <a:endParaRPr lang="tr-TR" sz="2000" b="1" i="1" dirty="0">
              <a:solidFill>
                <a:srgbClr val="FF0000"/>
              </a:solidFill>
              <a:latin typeface="Calibri" pitchFamily="34" charset="0"/>
              <a:cs typeface="Calibri" pitchFamily="34" charset="0"/>
            </a:endParaRPr>
          </a:p>
          <a:p>
            <a:pPr marL="914400" lvl="1" indent="-457200">
              <a:spcAft>
                <a:spcPts val="0"/>
              </a:spcAft>
              <a:buClr>
                <a:srgbClr val="292929"/>
              </a:buClr>
              <a:buFont typeface="+mj-lt"/>
              <a:buAutoNum type="alphaUcPeriod"/>
              <a:defRPr/>
            </a:pPr>
            <a:endParaRPr lang="tr-TR" sz="2000" b="1" i="1" dirty="0" smtClean="0">
              <a:solidFill>
                <a:srgbClr val="FF0000"/>
              </a:solidFill>
              <a:latin typeface="Calibri" pitchFamily="34" charset="0"/>
              <a:cs typeface="Calibri" pitchFamily="34" charset="0"/>
            </a:endParaRPr>
          </a:p>
        </p:txBody>
      </p:sp>
      <p:sp>
        <p:nvSpPr>
          <p:cNvPr id="25605" name="Rectangle 12"/>
          <p:cNvSpPr>
            <a:spLocks noChangeArrowheads="1"/>
          </p:cNvSpPr>
          <p:nvPr/>
        </p:nvSpPr>
        <p:spPr bwMode="gray">
          <a:xfrm>
            <a:off x="300038" y="411163"/>
            <a:ext cx="8520112" cy="647700"/>
          </a:xfrm>
          <a:prstGeom prst="rect">
            <a:avLst/>
          </a:prstGeom>
          <a:noFill/>
          <a:ln w="9525">
            <a:noFill/>
            <a:miter lim="800000"/>
            <a:headEnd/>
            <a:tailEnd/>
          </a:ln>
        </p:spPr>
        <p:txBody>
          <a:bodyPr lIns="0" rIns="0"/>
          <a:lstStyle/>
          <a:p>
            <a:endParaRPr lang="tr-TR" sz="2000" b="1" noProof="1">
              <a:solidFill>
                <a:srgbClr val="000000"/>
              </a:solidFill>
            </a:endParaRPr>
          </a:p>
        </p:txBody>
      </p:sp>
      <p:grpSp>
        <p:nvGrpSpPr>
          <p:cNvPr id="2" name="Group 8"/>
          <p:cNvGrpSpPr>
            <a:grpSpLocks/>
          </p:cNvGrpSpPr>
          <p:nvPr/>
        </p:nvGrpSpPr>
        <p:grpSpPr bwMode="auto">
          <a:xfrm>
            <a:off x="323850" y="1555750"/>
            <a:ext cx="1482725" cy="1482725"/>
            <a:chOff x="1166" y="1342"/>
            <a:chExt cx="934" cy="934"/>
          </a:xfrm>
        </p:grpSpPr>
        <p:grpSp>
          <p:nvGrpSpPr>
            <p:cNvPr id="3" name="Group 9"/>
            <p:cNvGrpSpPr>
              <a:grpSpLocks/>
            </p:cNvGrpSpPr>
            <p:nvPr/>
          </p:nvGrpSpPr>
          <p:grpSpPr bwMode="auto">
            <a:xfrm>
              <a:off x="1166" y="1342"/>
              <a:ext cx="934" cy="934"/>
              <a:chOff x="1710" y="1035"/>
              <a:chExt cx="2316" cy="2316"/>
            </a:xfrm>
          </p:grpSpPr>
          <p:grpSp>
            <p:nvGrpSpPr>
              <p:cNvPr id="4" name="Group 10"/>
              <p:cNvGrpSpPr>
                <a:grpSpLocks/>
              </p:cNvGrpSpPr>
              <p:nvPr/>
            </p:nvGrpSpPr>
            <p:grpSpPr bwMode="auto">
              <a:xfrm rot="3600000">
                <a:off x="1710" y="1035"/>
                <a:ext cx="2316" cy="2316"/>
                <a:chOff x="1710" y="1035"/>
                <a:chExt cx="2316" cy="2316"/>
              </a:xfrm>
            </p:grpSpPr>
            <p:sp>
              <p:nvSpPr>
                <p:cNvPr id="25624" name="Freeform 11"/>
                <p:cNvSpPr>
                  <a:spLocks/>
                </p:cNvSpPr>
                <p:nvPr/>
              </p:nvSpPr>
              <p:spPr bwMode="gray">
                <a:xfrm>
                  <a:off x="2866" y="1599"/>
                  <a:ext cx="1160" cy="1752"/>
                </a:xfrm>
                <a:custGeom>
                  <a:avLst/>
                  <a:gdLst>
                    <a:gd name="T0" fmla="*/ 688 w 794"/>
                    <a:gd name="T1" fmla="*/ 9 h 1200"/>
                    <a:gd name="T2" fmla="*/ 602 w 794"/>
                    <a:gd name="T3" fmla="*/ 59 h 1200"/>
                    <a:gd name="T4" fmla="*/ 598 w 794"/>
                    <a:gd name="T5" fmla="*/ 57 h 1200"/>
                    <a:gd name="T6" fmla="*/ 592 w 794"/>
                    <a:gd name="T7" fmla="*/ 40 h 1200"/>
                    <a:gd name="T8" fmla="*/ 589 w 794"/>
                    <a:gd name="T9" fmla="*/ 19 h 1200"/>
                    <a:gd name="T10" fmla="*/ 548 w 794"/>
                    <a:gd name="T11" fmla="*/ 8 h 1200"/>
                    <a:gd name="T12" fmla="*/ 537 w 794"/>
                    <a:gd name="T13" fmla="*/ 49 h 1200"/>
                    <a:gd name="T14" fmla="*/ 553 w 794"/>
                    <a:gd name="T15" fmla="*/ 62 h 1200"/>
                    <a:gd name="T16" fmla="*/ 553 w 794"/>
                    <a:gd name="T17" fmla="*/ 62 h 1200"/>
                    <a:gd name="T18" fmla="*/ 565 w 794"/>
                    <a:gd name="T19" fmla="*/ 76 h 1200"/>
                    <a:gd name="T20" fmla="*/ 565 w 794"/>
                    <a:gd name="T21" fmla="*/ 80 h 1200"/>
                    <a:gd name="T22" fmla="*/ 477 w 794"/>
                    <a:gd name="T23" fmla="*/ 131 h 1200"/>
                    <a:gd name="T24" fmla="*/ 551 w 794"/>
                    <a:gd name="T25" fmla="*/ 406 h 1200"/>
                    <a:gd name="T26" fmla="*/ 477 w 794"/>
                    <a:gd name="T27" fmla="*/ 681 h 1200"/>
                    <a:gd name="T28" fmla="*/ 0 w 794"/>
                    <a:gd name="T29" fmla="*/ 957 h 1200"/>
                    <a:gd name="T30" fmla="*/ 0 w 794"/>
                    <a:gd name="T31" fmla="*/ 1047 h 1200"/>
                    <a:gd name="T32" fmla="*/ 0 w 794"/>
                    <a:gd name="T33" fmla="*/ 1058 h 1200"/>
                    <a:gd name="T34" fmla="*/ 4 w 794"/>
                    <a:gd name="T35" fmla="*/ 1060 h 1200"/>
                    <a:gd name="T36" fmla="*/ 22 w 794"/>
                    <a:gd name="T37" fmla="*/ 1056 h 1200"/>
                    <a:gd name="T38" fmla="*/ 22 w 794"/>
                    <a:gd name="T39" fmla="*/ 1056 h 1200"/>
                    <a:gd name="T40" fmla="*/ 42 w 794"/>
                    <a:gd name="T41" fmla="*/ 1049 h 1200"/>
                    <a:gd name="T42" fmla="*/ 71 w 794"/>
                    <a:gd name="T43" fmla="*/ 1079 h 1200"/>
                    <a:gd name="T44" fmla="*/ 42 w 794"/>
                    <a:gd name="T45" fmla="*/ 1110 h 1200"/>
                    <a:gd name="T46" fmla="*/ 22 w 794"/>
                    <a:gd name="T47" fmla="*/ 1102 h 1200"/>
                    <a:gd name="T48" fmla="*/ 4 w 794"/>
                    <a:gd name="T49" fmla="*/ 1099 h 1200"/>
                    <a:gd name="T50" fmla="*/ 0 w 794"/>
                    <a:gd name="T51" fmla="*/ 1101 h 1200"/>
                    <a:gd name="T52" fmla="*/ 0 w 794"/>
                    <a:gd name="T53" fmla="*/ 1108 h 1200"/>
                    <a:gd name="T54" fmla="*/ 0 w 794"/>
                    <a:gd name="T55" fmla="*/ 1200 h 1200"/>
                    <a:gd name="T56" fmla="*/ 688 w 794"/>
                    <a:gd name="T57" fmla="*/ 803 h 1200"/>
                    <a:gd name="T58" fmla="*/ 794 w 794"/>
                    <a:gd name="T59" fmla="*/ 406 h 1200"/>
                    <a:gd name="T60" fmla="*/ 688 w 794"/>
                    <a:gd name="T61" fmla="*/ 9 h 12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794"/>
                    <a:gd name="T94" fmla="*/ 0 h 1200"/>
                    <a:gd name="T95" fmla="*/ 794 w 794"/>
                    <a:gd name="T96" fmla="*/ 1200 h 120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794" h="1200">
                      <a:moveTo>
                        <a:pt x="688" y="9"/>
                      </a:moveTo>
                      <a:cubicBezTo>
                        <a:pt x="602" y="59"/>
                        <a:pt x="602" y="59"/>
                        <a:pt x="602" y="59"/>
                      </a:cubicBezTo>
                      <a:cubicBezTo>
                        <a:pt x="601" y="58"/>
                        <a:pt x="600" y="58"/>
                        <a:pt x="598" y="57"/>
                      </a:cubicBezTo>
                      <a:cubicBezTo>
                        <a:pt x="593" y="53"/>
                        <a:pt x="590" y="45"/>
                        <a:pt x="592" y="40"/>
                      </a:cubicBezTo>
                      <a:cubicBezTo>
                        <a:pt x="594" y="33"/>
                        <a:pt x="593" y="25"/>
                        <a:pt x="589" y="19"/>
                      </a:cubicBezTo>
                      <a:cubicBezTo>
                        <a:pt x="581" y="5"/>
                        <a:pt x="563" y="0"/>
                        <a:pt x="548" y="8"/>
                      </a:cubicBezTo>
                      <a:cubicBezTo>
                        <a:pt x="534" y="17"/>
                        <a:pt x="529" y="35"/>
                        <a:pt x="537" y="49"/>
                      </a:cubicBezTo>
                      <a:cubicBezTo>
                        <a:pt x="540" y="56"/>
                        <a:pt x="546" y="60"/>
                        <a:pt x="553" y="62"/>
                      </a:cubicBezTo>
                      <a:cubicBezTo>
                        <a:pt x="553" y="62"/>
                        <a:pt x="553" y="62"/>
                        <a:pt x="553" y="62"/>
                      </a:cubicBezTo>
                      <a:cubicBezTo>
                        <a:pt x="559" y="63"/>
                        <a:pt x="564" y="69"/>
                        <a:pt x="565" y="76"/>
                      </a:cubicBezTo>
                      <a:cubicBezTo>
                        <a:pt x="565" y="78"/>
                        <a:pt x="565" y="79"/>
                        <a:pt x="565" y="80"/>
                      </a:cubicBezTo>
                      <a:cubicBezTo>
                        <a:pt x="477" y="131"/>
                        <a:pt x="477" y="131"/>
                        <a:pt x="477" y="131"/>
                      </a:cubicBezTo>
                      <a:cubicBezTo>
                        <a:pt x="524" y="212"/>
                        <a:pt x="551" y="306"/>
                        <a:pt x="551" y="406"/>
                      </a:cubicBezTo>
                      <a:cubicBezTo>
                        <a:pt x="551" y="507"/>
                        <a:pt x="524" y="601"/>
                        <a:pt x="477" y="681"/>
                      </a:cubicBezTo>
                      <a:cubicBezTo>
                        <a:pt x="382" y="846"/>
                        <a:pt x="204" y="957"/>
                        <a:pt x="0" y="957"/>
                      </a:cubicBezTo>
                      <a:cubicBezTo>
                        <a:pt x="0" y="1047"/>
                        <a:pt x="0" y="1047"/>
                        <a:pt x="0" y="1047"/>
                      </a:cubicBezTo>
                      <a:cubicBezTo>
                        <a:pt x="0" y="1058"/>
                        <a:pt x="0" y="1058"/>
                        <a:pt x="0" y="1058"/>
                      </a:cubicBezTo>
                      <a:cubicBezTo>
                        <a:pt x="2" y="1058"/>
                        <a:pt x="3" y="1059"/>
                        <a:pt x="4" y="1060"/>
                      </a:cubicBezTo>
                      <a:cubicBezTo>
                        <a:pt x="10" y="1063"/>
                        <a:pt x="18" y="1061"/>
                        <a:pt x="22" y="1056"/>
                      </a:cubicBezTo>
                      <a:cubicBezTo>
                        <a:pt x="22" y="1056"/>
                        <a:pt x="22" y="1056"/>
                        <a:pt x="22" y="1056"/>
                      </a:cubicBezTo>
                      <a:cubicBezTo>
                        <a:pt x="27" y="1052"/>
                        <a:pt x="34" y="1049"/>
                        <a:pt x="42" y="1049"/>
                      </a:cubicBezTo>
                      <a:cubicBezTo>
                        <a:pt x="58" y="1049"/>
                        <a:pt x="71" y="1063"/>
                        <a:pt x="71" y="1079"/>
                      </a:cubicBezTo>
                      <a:cubicBezTo>
                        <a:pt x="71" y="1096"/>
                        <a:pt x="58" y="1110"/>
                        <a:pt x="42" y="1110"/>
                      </a:cubicBezTo>
                      <a:cubicBezTo>
                        <a:pt x="34" y="1110"/>
                        <a:pt x="27" y="1107"/>
                        <a:pt x="22" y="1102"/>
                      </a:cubicBezTo>
                      <a:cubicBezTo>
                        <a:pt x="18" y="1097"/>
                        <a:pt x="10" y="1096"/>
                        <a:pt x="4" y="1099"/>
                      </a:cubicBezTo>
                      <a:cubicBezTo>
                        <a:pt x="3" y="1099"/>
                        <a:pt x="2" y="1100"/>
                        <a:pt x="0" y="1101"/>
                      </a:cubicBezTo>
                      <a:cubicBezTo>
                        <a:pt x="0" y="1108"/>
                        <a:pt x="0" y="1108"/>
                        <a:pt x="0" y="1108"/>
                      </a:cubicBezTo>
                      <a:cubicBezTo>
                        <a:pt x="0" y="1200"/>
                        <a:pt x="0" y="1200"/>
                        <a:pt x="0" y="1200"/>
                      </a:cubicBezTo>
                      <a:cubicBezTo>
                        <a:pt x="294" y="1200"/>
                        <a:pt x="551" y="1040"/>
                        <a:pt x="688" y="803"/>
                      </a:cubicBezTo>
                      <a:cubicBezTo>
                        <a:pt x="755" y="686"/>
                        <a:pt x="794" y="551"/>
                        <a:pt x="794" y="406"/>
                      </a:cubicBezTo>
                      <a:cubicBezTo>
                        <a:pt x="794" y="262"/>
                        <a:pt x="755" y="126"/>
                        <a:pt x="688" y="9"/>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sp>
              <p:nvSpPr>
                <p:cNvPr id="25625" name="Freeform 12"/>
                <p:cNvSpPr>
                  <a:spLocks/>
                </p:cNvSpPr>
                <p:nvPr/>
              </p:nvSpPr>
              <p:spPr bwMode="gray">
                <a:xfrm>
                  <a:off x="1710" y="1612"/>
                  <a:ext cx="1262" cy="1739"/>
                </a:xfrm>
                <a:custGeom>
                  <a:avLst/>
                  <a:gdLst>
                    <a:gd name="T0" fmla="*/ 835 w 864"/>
                    <a:gd name="T1" fmla="*/ 1040 h 1191"/>
                    <a:gd name="T2" fmla="*/ 815 w 864"/>
                    <a:gd name="T3" fmla="*/ 1047 h 1191"/>
                    <a:gd name="T4" fmla="*/ 815 w 864"/>
                    <a:gd name="T5" fmla="*/ 1047 h 1191"/>
                    <a:gd name="T6" fmla="*/ 797 w 864"/>
                    <a:gd name="T7" fmla="*/ 1051 h 1191"/>
                    <a:gd name="T8" fmla="*/ 793 w 864"/>
                    <a:gd name="T9" fmla="*/ 1049 h 1191"/>
                    <a:gd name="T10" fmla="*/ 793 w 864"/>
                    <a:gd name="T11" fmla="*/ 1038 h 1191"/>
                    <a:gd name="T12" fmla="*/ 793 w 864"/>
                    <a:gd name="T13" fmla="*/ 948 h 1191"/>
                    <a:gd name="T14" fmla="*/ 317 w 864"/>
                    <a:gd name="T15" fmla="*/ 672 h 1191"/>
                    <a:gd name="T16" fmla="*/ 243 w 864"/>
                    <a:gd name="T17" fmla="*/ 397 h 1191"/>
                    <a:gd name="T18" fmla="*/ 317 w 864"/>
                    <a:gd name="T19" fmla="*/ 122 h 1191"/>
                    <a:gd name="T20" fmla="*/ 231 w 864"/>
                    <a:gd name="T21" fmla="*/ 73 h 1191"/>
                    <a:gd name="T22" fmla="*/ 228 w 864"/>
                    <a:gd name="T23" fmla="*/ 75 h 1191"/>
                    <a:gd name="T24" fmla="*/ 221 w 864"/>
                    <a:gd name="T25" fmla="*/ 92 h 1191"/>
                    <a:gd name="T26" fmla="*/ 221 w 864"/>
                    <a:gd name="T27" fmla="*/ 92 h 1191"/>
                    <a:gd name="T28" fmla="*/ 218 w 864"/>
                    <a:gd name="T29" fmla="*/ 113 h 1191"/>
                    <a:gd name="T30" fmla="*/ 177 w 864"/>
                    <a:gd name="T31" fmla="*/ 123 h 1191"/>
                    <a:gd name="T32" fmla="*/ 166 w 864"/>
                    <a:gd name="T33" fmla="*/ 82 h 1191"/>
                    <a:gd name="T34" fmla="*/ 182 w 864"/>
                    <a:gd name="T35" fmla="*/ 69 h 1191"/>
                    <a:gd name="T36" fmla="*/ 194 w 864"/>
                    <a:gd name="T37" fmla="*/ 55 h 1191"/>
                    <a:gd name="T38" fmla="*/ 194 w 864"/>
                    <a:gd name="T39" fmla="*/ 51 h 1191"/>
                    <a:gd name="T40" fmla="*/ 106 w 864"/>
                    <a:gd name="T41" fmla="*/ 0 h 1191"/>
                    <a:gd name="T42" fmla="*/ 0 w 864"/>
                    <a:gd name="T43" fmla="*/ 397 h 1191"/>
                    <a:gd name="T44" fmla="*/ 106 w 864"/>
                    <a:gd name="T45" fmla="*/ 794 h 1191"/>
                    <a:gd name="T46" fmla="*/ 793 w 864"/>
                    <a:gd name="T47" fmla="*/ 1191 h 1191"/>
                    <a:gd name="T48" fmla="*/ 793 w 864"/>
                    <a:gd name="T49" fmla="*/ 1099 h 1191"/>
                    <a:gd name="T50" fmla="*/ 793 w 864"/>
                    <a:gd name="T51" fmla="*/ 1092 h 1191"/>
                    <a:gd name="T52" fmla="*/ 797 w 864"/>
                    <a:gd name="T53" fmla="*/ 1090 h 1191"/>
                    <a:gd name="T54" fmla="*/ 815 w 864"/>
                    <a:gd name="T55" fmla="*/ 1093 h 1191"/>
                    <a:gd name="T56" fmla="*/ 835 w 864"/>
                    <a:gd name="T57" fmla="*/ 1101 h 1191"/>
                    <a:gd name="T58" fmla="*/ 864 w 864"/>
                    <a:gd name="T59" fmla="*/ 1070 h 1191"/>
                    <a:gd name="T60" fmla="*/ 835 w 864"/>
                    <a:gd name="T61" fmla="*/ 1040 h 119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64"/>
                    <a:gd name="T94" fmla="*/ 0 h 1191"/>
                    <a:gd name="T95" fmla="*/ 864 w 864"/>
                    <a:gd name="T96" fmla="*/ 1191 h 1191"/>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64" h="1191">
                      <a:moveTo>
                        <a:pt x="835" y="1040"/>
                      </a:moveTo>
                      <a:cubicBezTo>
                        <a:pt x="827" y="1040"/>
                        <a:pt x="820" y="1043"/>
                        <a:pt x="815" y="1047"/>
                      </a:cubicBezTo>
                      <a:cubicBezTo>
                        <a:pt x="815" y="1047"/>
                        <a:pt x="815" y="1047"/>
                        <a:pt x="815" y="1047"/>
                      </a:cubicBezTo>
                      <a:cubicBezTo>
                        <a:pt x="811" y="1052"/>
                        <a:pt x="803" y="1054"/>
                        <a:pt x="797" y="1051"/>
                      </a:cubicBezTo>
                      <a:cubicBezTo>
                        <a:pt x="796" y="1050"/>
                        <a:pt x="795" y="1049"/>
                        <a:pt x="793" y="1049"/>
                      </a:cubicBezTo>
                      <a:cubicBezTo>
                        <a:pt x="793" y="1038"/>
                        <a:pt x="793" y="1038"/>
                        <a:pt x="793" y="1038"/>
                      </a:cubicBezTo>
                      <a:cubicBezTo>
                        <a:pt x="793" y="948"/>
                        <a:pt x="793" y="948"/>
                        <a:pt x="793" y="948"/>
                      </a:cubicBezTo>
                      <a:cubicBezTo>
                        <a:pt x="590" y="948"/>
                        <a:pt x="412" y="837"/>
                        <a:pt x="317" y="672"/>
                      </a:cubicBezTo>
                      <a:cubicBezTo>
                        <a:pt x="270" y="592"/>
                        <a:pt x="243" y="498"/>
                        <a:pt x="243" y="397"/>
                      </a:cubicBezTo>
                      <a:cubicBezTo>
                        <a:pt x="243" y="297"/>
                        <a:pt x="270" y="203"/>
                        <a:pt x="317" y="122"/>
                      </a:cubicBezTo>
                      <a:cubicBezTo>
                        <a:pt x="231" y="73"/>
                        <a:pt x="231" y="73"/>
                        <a:pt x="231" y="73"/>
                      </a:cubicBezTo>
                      <a:cubicBezTo>
                        <a:pt x="230" y="73"/>
                        <a:pt x="229" y="74"/>
                        <a:pt x="228" y="75"/>
                      </a:cubicBezTo>
                      <a:cubicBezTo>
                        <a:pt x="222" y="79"/>
                        <a:pt x="219" y="86"/>
                        <a:pt x="221" y="92"/>
                      </a:cubicBezTo>
                      <a:cubicBezTo>
                        <a:pt x="221" y="92"/>
                        <a:pt x="221" y="92"/>
                        <a:pt x="221" y="92"/>
                      </a:cubicBezTo>
                      <a:cubicBezTo>
                        <a:pt x="223" y="99"/>
                        <a:pt x="222" y="106"/>
                        <a:pt x="218" y="113"/>
                      </a:cubicBezTo>
                      <a:cubicBezTo>
                        <a:pt x="210" y="127"/>
                        <a:pt x="192" y="131"/>
                        <a:pt x="177" y="123"/>
                      </a:cubicBezTo>
                      <a:cubicBezTo>
                        <a:pt x="163" y="115"/>
                        <a:pt x="158" y="96"/>
                        <a:pt x="166" y="82"/>
                      </a:cubicBezTo>
                      <a:cubicBezTo>
                        <a:pt x="169" y="76"/>
                        <a:pt x="175" y="71"/>
                        <a:pt x="182" y="69"/>
                      </a:cubicBezTo>
                      <a:cubicBezTo>
                        <a:pt x="188" y="68"/>
                        <a:pt x="193" y="62"/>
                        <a:pt x="194" y="55"/>
                      </a:cubicBezTo>
                      <a:cubicBezTo>
                        <a:pt x="194" y="54"/>
                        <a:pt x="194" y="52"/>
                        <a:pt x="194" y="51"/>
                      </a:cubicBezTo>
                      <a:cubicBezTo>
                        <a:pt x="106" y="0"/>
                        <a:pt x="106" y="0"/>
                        <a:pt x="106" y="0"/>
                      </a:cubicBezTo>
                      <a:cubicBezTo>
                        <a:pt x="38" y="117"/>
                        <a:pt x="0" y="253"/>
                        <a:pt x="0" y="397"/>
                      </a:cubicBezTo>
                      <a:cubicBezTo>
                        <a:pt x="0" y="542"/>
                        <a:pt x="38" y="677"/>
                        <a:pt x="106" y="794"/>
                      </a:cubicBezTo>
                      <a:cubicBezTo>
                        <a:pt x="243" y="1031"/>
                        <a:pt x="500" y="1191"/>
                        <a:pt x="793" y="1191"/>
                      </a:cubicBezTo>
                      <a:cubicBezTo>
                        <a:pt x="793" y="1099"/>
                        <a:pt x="793" y="1099"/>
                        <a:pt x="793" y="1099"/>
                      </a:cubicBezTo>
                      <a:cubicBezTo>
                        <a:pt x="793" y="1092"/>
                        <a:pt x="793" y="1092"/>
                        <a:pt x="793" y="1092"/>
                      </a:cubicBezTo>
                      <a:cubicBezTo>
                        <a:pt x="795" y="1091"/>
                        <a:pt x="796" y="1090"/>
                        <a:pt x="797" y="1090"/>
                      </a:cubicBezTo>
                      <a:cubicBezTo>
                        <a:pt x="803" y="1087"/>
                        <a:pt x="811" y="1088"/>
                        <a:pt x="815" y="1093"/>
                      </a:cubicBezTo>
                      <a:cubicBezTo>
                        <a:pt x="820" y="1098"/>
                        <a:pt x="827" y="1101"/>
                        <a:pt x="835" y="1101"/>
                      </a:cubicBezTo>
                      <a:cubicBezTo>
                        <a:pt x="851" y="1101"/>
                        <a:pt x="864" y="1087"/>
                        <a:pt x="864" y="1070"/>
                      </a:cubicBezTo>
                      <a:cubicBezTo>
                        <a:pt x="864" y="1054"/>
                        <a:pt x="851" y="1040"/>
                        <a:pt x="835" y="1040"/>
                      </a:cubicBezTo>
                      <a:close/>
                    </a:path>
                  </a:pathLst>
                </a:custGeom>
                <a:solidFill>
                  <a:srgbClr val="A90404"/>
                </a:solidFill>
                <a:ln w="12700">
                  <a:solidFill>
                    <a:srgbClr val="FFFFFF"/>
                  </a:solidFill>
                  <a:round/>
                  <a:headEnd/>
                  <a:tailEnd/>
                </a:ln>
              </p:spPr>
              <p:txBody>
                <a:bodyPr/>
                <a:lstStyle/>
                <a:p>
                  <a:endParaRPr lang="tr-TR" dirty="0">
                    <a:solidFill>
                      <a:srgbClr val="000000"/>
                    </a:solidFill>
                  </a:endParaRPr>
                </a:p>
              </p:txBody>
            </p:sp>
            <p:sp>
              <p:nvSpPr>
                <p:cNvPr id="25626" name="Freeform 13"/>
                <p:cNvSpPr>
                  <a:spLocks/>
                </p:cNvSpPr>
                <p:nvPr/>
              </p:nvSpPr>
              <p:spPr bwMode="gray">
                <a:xfrm>
                  <a:off x="1862" y="1035"/>
                  <a:ext cx="2010" cy="768"/>
                </a:xfrm>
                <a:custGeom>
                  <a:avLst/>
                  <a:gdLst>
                    <a:gd name="T0" fmla="*/ 1164 w 1375"/>
                    <a:gd name="T1" fmla="*/ 518 h 527"/>
                    <a:gd name="T2" fmla="*/ 1252 w 1375"/>
                    <a:gd name="T3" fmla="*/ 467 h 527"/>
                    <a:gd name="T4" fmla="*/ 1252 w 1375"/>
                    <a:gd name="T5" fmla="*/ 463 h 527"/>
                    <a:gd name="T6" fmla="*/ 1240 w 1375"/>
                    <a:gd name="T7" fmla="*/ 449 h 527"/>
                    <a:gd name="T8" fmla="*/ 1240 w 1375"/>
                    <a:gd name="T9" fmla="*/ 449 h 527"/>
                    <a:gd name="T10" fmla="*/ 1224 w 1375"/>
                    <a:gd name="T11" fmla="*/ 436 h 527"/>
                    <a:gd name="T12" fmla="*/ 1235 w 1375"/>
                    <a:gd name="T13" fmla="*/ 395 h 527"/>
                    <a:gd name="T14" fmla="*/ 1276 w 1375"/>
                    <a:gd name="T15" fmla="*/ 406 h 527"/>
                    <a:gd name="T16" fmla="*/ 1279 w 1375"/>
                    <a:gd name="T17" fmla="*/ 427 h 527"/>
                    <a:gd name="T18" fmla="*/ 1285 w 1375"/>
                    <a:gd name="T19" fmla="*/ 444 h 527"/>
                    <a:gd name="T20" fmla="*/ 1289 w 1375"/>
                    <a:gd name="T21" fmla="*/ 446 h 527"/>
                    <a:gd name="T22" fmla="*/ 1375 w 1375"/>
                    <a:gd name="T23" fmla="*/ 396 h 527"/>
                    <a:gd name="T24" fmla="*/ 687 w 1375"/>
                    <a:gd name="T25" fmla="*/ 0 h 527"/>
                    <a:gd name="T26" fmla="*/ 0 w 1375"/>
                    <a:gd name="T27" fmla="*/ 396 h 527"/>
                    <a:gd name="T28" fmla="*/ 88 w 1375"/>
                    <a:gd name="T29" fmla="*/ 447 h 527"/>
                    <a:gd name="T30" fmla="*/ 88 w 1375"/>
                    <a:gd name="T31" fmla="*/ 451 h 527"/>
                    <a:gd name="T32" fmla="*/ 76 w 1375"/>
                    <a:gd name="T33" fmla="*/ 465 h 527"/>
                    <a:gd name="T34" fmla="*/ 60 w 1375"/>
                    <a:gd name="T35" fmla="*/ 478 h 527"/>
                    <a:gd name="T36" fmla="*/ 71 w 1375"/>
                    <a:gd name="T37" fmla="*/ 519 h 527"/>
                    <a:gd name="T38" fmla="*/ 112 w 1375"/>
                    <a:gd name="T39" fmla="*/ 509 h 527"/>
                    <a:gd name="T40" fmla="*/ 115 w 1375"/>
                    <a:gd name="T41" fmla="*/ 488 h 527"/>
                    <a:gd name="T42" fmla="*/ 115 w 1375"/>
                    <a:gd name="T43" fmla="*/ 488 h 527"/>
                    <a:gd name="T44" fmla="*/ 122 w 1375"/>
                    <a:gd name="T45" fmla="*/ 471 h 527"/>
                    <a:gd name="T46" fmla="*/ 125 w 1375"/>
                    <a:gd name="T47" fmla="*/ 469 h 527"/>
                    <a:gd name="T48" fmla="*/ 211 w 1375"/>
                    <a:gd name="T49" fmla="*/ 518 h 527"/>
                    <a:gd name="T50" fmla="*/ 687 w 1375"/>
                    <a:gd name="T51" fmla="*/ 243 h 527"/>
                    <a:gd name="T52" fmla="*/ 1164 w 1375"/>
                    <a:gd name="T53" fmla="*/ 518 h 52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375"/>
                    <a:gd name="T82" fmla="*/ 0 h 527"/>
                    <a:gd name="T83" fmla="*/ 1375 w 1375"/>
                    <a:gd name="T84" fmla="*/ 527 h 52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375" h="527">
                      <a:moveTo>
                        <a:pt x="1164" y="518"/>
                      </a:moveTo>
                      <a:cubicBezTo>
                        <a:pt x="1252" y="467"/>
                        <a:pt x="1252" y="467"/>
                        <a:pt x="1252" y="467"/>
                      </a:cubicBezTo>
                      <a:cubicBezTo>
                        <a:pt x="1252" y="466"/>
                        <a:pt x="1252" y="465"/>
                        <a:pt x="1252" y="463"/>
                      </a:cubicBezTo>
                      <a:cubicBezTo>
                        <a:pt x="1251" y="456"/>
                        <a:pt x="1246" y="450"/>
                        <a:pt x="1240" y="449"/>
                      </a:cubicBezTo>
                      <a:cubicBezTo>
                        <a:pt x="1240" y="449"/>
                        <a:pt x="1240" y="449"/>
                        <a:pt x="1240" y="449"/>
                      </a:cubicBezTo>
                      <a:cubicBezTo>
                        <a:pt x="1233" y="447"/>
                        <a:pt x="1227" y="443"/>
                        <a:pt x="1224" y="436"/>
                      </a:cubicBezTo>
                      <a:cubicBezTo>
                        <a:pt x="1216" y="422"/>
                        <a:pt x="1221" y="404"/>
                        <a:pt x="1235" y="395"/>
                      </a:cubicBezTo>
                      <a:cubicBezTo>
                        <a:pt x="1250" y="387"/>
                        <a:pt x="1268" y="392"/>
                        <a:pt x="1276" y="406"/>
                      </a:cubicBezTo>
                      <a:cubicBezTo>
                        <a:pt x="1280" y="412"/>
                        <a:pt x="1281" y="420"/>
                        <a:pt x="1279" y="427"/>
                      </a:cubicBezTo>
                      <a:cubicBezTo>
                        <a:pt x="1277" y="432"/>
                        <a:pt x="1280" y="440"/>
                        <a:pt x="1285" y="444"/>
                      </a:cubicBezTo>
                      <a:cubicBezTo>
                        <a:pt x="1287" y="445"/>
                        <a:pt x="1288" y="445"/>
                        <a:pt x="1289" y="446"/>
                      </a:cubicBezTo>
                      <a:cubicBezTo>
                        <a:pt x="1375" y="396"/>
                        <a:pt x="1375" y="396"/>
                        <a:pt x="1375" y="396"/>
                      </a:cubicBezTo>
                      <a:cubicBezTo>
                        <a:pt x="1238" y="159"/>
                        <a:pt x="981" y="0"/>
                        <a:pt x="687" y="0"/>
                      </a:cubicBezTo>
                      <a:cubicBezTo>
                        <a:pt x="394" y="0"/>
                        <a:pt x="137" y="159"/>
                        <a:pt x="0" y="396"/>
                      </a:cubicBezTo>
                      <a:cubicBezTo>
                        <a:pt x="88" y="447"/>
                        <a:pt x="88" y="447"/>
                        <a:pt x="88" y="447"/>
                      </a:cubicBezTo>
                      <a:cubicBezTo>
                        <a:pt x="88" y="448"/>
                        <a:pt x="88" y="450"/>
                        <a:pt x="88" y="451"/>
                      </a:cubicBezTo>
                      <a:cubicBezTo>
                        <a:pt x="87" y="458"/>
                        <a:pt x="82" y="464"/>
                        <a:pt x="76" y="465"/>
                      </a:cubicBezTo>
                      <a:cubicBezTo>
                        <a:pt x="69" y="467"/>
                        <a:pt x="63" y="472"/>
                        <a:pt x="60" y="478"/>
                      </a:cubicBezTo>
                      <a:cubicBezTo>
                        <a:pt x="52" y="492"/>
                        <a:pt x="57" y="511"/>
                        <a:pt x="71" y="519"/>
                      </a:cubicBezTo>
                      <a:cubicBezTo>
                        <a:pt x="86" y="527"/>
                        <a:pt x="104" y="523"/>
                        <a:pt x="112" y="509"/>
                      </a:cubicBezTo>
                      <a:cubicBezTo>
                        <a:pt x="116" y="502"/>
                        <a:pt x="117" y="495"/>
                        <a:pt x="115" y="488"/>
                      </a:cubicBezTo>
                      <a:cubicBezTo>
                        <a:pt x="115" y="488"/>
                        <a:pt x="115" y="488"/>
                        <a:pt x="115" y="488"/>
                      </a:cubicBezTo>
                      <a:cubicBezTo>
                        <a:pt x="113" y="482"/>
                        <a:pt x="116" y="475"/>
                        <a:pt x="122" y="471"/>
                      </a:cubicBezTo>
                      <a:cubicBezTo>
                        <a:pt x="123" y="470"/>
                        <a:pt x="124" y="469"/>
                        <a:pt x="125" y="469"/>
                      </a:cubicBezTo>
                      <a:cubicBezTo>
                        <a:pt x="211" y="518"/>
                        <a:pt x="211" y="518"/>
                        <a:pt x="211" y="518"/>
                      </a:cubicBezTo>
                      <a:cubicBezTo>
                        <a:pt x="306" y="354"/>
                        <a:pt x="484" y="243"/>
                        <a:pt x="687" y="243"/>
                      </a:cubicBezTo>
                      <a:cubicBezTo>
                        <a:pt x="891" y="243"/>
                        <a:pt x="1069" y="354"/>
                        <a:pt x="1164" y="518"/>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grpSp>
          <p:grpSp>
            <p:nvGrpSpPr>
              <p:cNvPr id="5" name="Group 14"/>
              <p:cNvGrpSpPr>
                <a:grpSpLocks/>
              </p:cNvGrpSpPr>
              <p:nvPr/>
            </p:nvGrpSpPr>
            <p:grpSpPr bwMode="auto">
              <a:xfrm rot="7200000">
                <a:off x="2059" y="1386"/>
                <a:ext cx="1616" cy="1614"/>
                <a:chOff x="2060" y="1387"/>
                <a:chExt cx="1616" cy="1614"/>
              </a:xfrm>
            </p:grpSpPr>
            <p:sp>
              <p:nvSpPr>
                <p:cNvPr id="25621" name="Freeform 15"/>
                <p:cNvSpPr>
                  <a:spLocks/>
                </p:cNvSpPr>
                <p:nvPr/>
              </p:nvSpPr>
              <p:spPr bwMode="gray">
                <a:xfrm>
                  <a:off x="2060" y="1387"/>
                  <a:ext cx="808" cy="1225"/>
                </a:xfrm>
                <a:custGeom>
                  <a:avLst/>
                  <a:gdLst>
                    <a:gd name="T0" fmla="*/ 550 w 550"/>
                    <a:gd name="T1" fmla="*/ 132 h 836"/>
                    <a:gd name="T2" fmla="*/ 547 w 550"/>
                    <a:gd name="T3" fmla="*/ 130 h 836"/>
                    <a:gd name="T4" fmla="*/ 529 w 550"/>
                    <a:gd name="T5" fmla="*/ 133 h 836"/>
                    <a:gd name="T6" fmla="*/ 529 w 550"/>
                    <a:gd name="T7" fmla="*/ 133 h 836"/>
                    <a:gd name="T8" fmla="*/ 509 w 550"/>
                    <a:gd name="T9" fmla="*/ 141 h 836"/>
                    <a:gd name="T10" fmla="*/ 480 w 550"/>
                    <a:gd name="T11" fmla="*/ 111 h 836"/>
                    <a:gd name="T12" fmla="*/ 509 w 550"/>
                    <a:gd name="T13" fmla="*/ 80 h 836"/>
                    <a:gd name="T14" fmla="*/ 529 w 550"/>
                    <a:gd name="T15" fmla="*/ 88 h 836"/>
                    <a:gd name="T16" fmla="*/ 547 w 550"/>
                    <a:gd name="T17" fmla="*/ 91 h 836"/>
                    <a:gd name="T18" fmla="*/ 550 w 550"/>
                    <a:gd name="T19" fmla="*/ 89 h 836"/>
                    <a:gd name="T20" fmla="*/ 550 w 550"/>
                    <a:gd name="T21" fmla="*/ 82 h 836"/>
                    <a:gd name="T22" fmla="*/ 550 w 550"/>
                    <a:gd name="T23" fmla="*/ 0 h 836"/>
                    <a:gd name="T24" fmla="*/ 0 w 550"/>
                    <a:gd name="T25" fmla="*/ 550 h 836"/>
                    <a:gd name="T26" fmla="*/ 74 w 550"/>
                    <a:gd name="T27" fmla="*/ 825 h 836"/>
                    <a:gd name="T28" fmla="*/ 153 w 550"/>
                    <a:gd name="T29" fmla="*/ 780 h 836"/>
                    <a:gd name="T30" fmla="*/ 158 w 550"/>
                    <a:gd name="T31" fmla="*/ 796 h 836"/>
                    <a:gd name="T32" fmla="*/ 161 w 550"/>
                    <a:gd name="T33" fmla="*/ 817 h 836"/>
                    <a:gd name="T34" fmla="*/ 202 w 550"/>
                    <a:gd name="T35" fmla="*/ 827 h 836"/>
                    <a:gd name="T36" fmla="*/ 214 w 550"/>
                    <a:gd name="T37" fmla="*/ 786 h 836"/>
                    <a:gd name="T38" fmla="*/ 198 w 550"/>
                    <a:gd name="T39" fmla="*/ 773 h 836"/>
                    <a:gd name="T40" fmla="*/ 198 w 550"/>
                    <a:gd name="T41" fmla="*/ 773 h 836"/>
                    <a:gd name="T42" fmla="*/ 186 w 550"/>
                    <a:gd name="T43" fmla="*/ 761 h 836"/>
                    <a:gd name="T44" fmla="*/ 266 w 550"/>
                    <a:gd name="T45" fmla="*/ 714 h 836"/>
                    <a:gd name="T46" fmla="*/ 222 w 550"/>
                    <a:gd name="T47" fmla="*/ 550 h 836"/>
                    <a:gd name="T48" fmla="*/ 550 w 550"/>
                    <a:gd name="T49" fmla="*/ 222 h 836"/>
                    <a:gd name="T50" fmla="*/ 550 w 550"/>
                    <a:gd name="T51" fmla="*/ 143 h 836"/>
                    <a:gd name="T52" fmla="*/ 550 w 550"/>
                    <a:gd name="T53" fmla="*/ 132 h 8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50"/>
                    <a:gd name="T82" fmla="*/ 0 h 836"/>
                    <a:gd name="T83" fmla="*/ 550 w 550"/>
                    <a:gd name="T84" fmla="*/ 836 h 8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50" h="836">
                      <a:moveTo>
                        <a:pt x="550" y="132"/>
                      </a:moveTo>
                      <a:cubicBezTo>
                        <a:pt x="549" y="131"/>
                        <a:pt x="548" y="131"/>
                        <a:pt x="547" y="130"/>
                      </a:cubicBezTo>
                      <a:cubicBezTo>
                        <a:pt x="540" y="127"/>
                        <a:pt x="533" y="129"/>
                        <a:pt x="529" y="133"/>
                      </a:cubicBezTo>
                      <a:cubicBezTo>
                        <a:pt x="529" y="133"/>
                        <a:pt x="529" y="133"/>
                        <a:pt x="529" y="133"/>
                      </a:cubicBezTo>
                      <a:cubicBezTo>
                        <a:pt x="523" y="138"/>
                        <a:pt x="517" y="141"/>
                        <a:pt x="509" y="141"/>
                      </a:cubicBezTo>
                      <a:cubicBezTo>
                        <a:pt x="493" y="141"/>
                        <a:pt x="480" y="127"/>
                        <a:pt x="480" y="111"/>
                      </a:cubicBezTo>
                      <a:cubicBezTo>
                        <a:pt x="480" y="94"/>
                        <a:pt x="493" y="80"/>
                        <a:pt x="509" y="80"/>
                      </a:cubicBezTo>
                      <a:cubicBezTo>
                        <a:pt x="517" y="80"/>
                        <a:pt x="524" y="83"/>
                        <a:pt x="529" y="88"/>
                      </a:cubicBezTo>
                      <a:cubicBezTo>
                        <a:pt x="533" y="93"/>
                        <a:pt x="540" y="94"/>
                        <a:pt x="547" y="91"/>
                      </a:cubicBezTo>
                      <a:cubicBezTo>
                        <a:pt x="548" y="91"/>
                        <a:pt x="549" y="90"/>
                        <a:pt x="550" y="89"/>
                      </a:cubicBezTo>
                      <a:cubicBezTo>
                        <a:pt x="550" y="82"/>
                        <a:pt x="550" y="82"/>
                        <a:pt x="550" y="82"/>
                      </a:cubicBezTo>
                      <a:cubicBezTo>
                        <a:pt x="550" y="0"/>
                        <a:pt x="550" y="0"/>
                        <a:pt x="550" y="0"/>
                      </a:cubicBezTo>
                      <a:cubicBezTo>
                        <a:pt x="246" y="0"/>
                        <a:pt x="0" y="246"/>
                        <a:pt x="0" y="550"/>
                      </a:cubicBezTo>
                      <a:cubicBezTo>
                        <a:pt x="0" y="651"/>
                        <a:pt x="27" y="745"/>
                        <a:pt x="74" y="825"/>
                      </a:cubicBezTo>
                      <a:cubicBezTo>
                        <a:pt x="153" y="780"/>
                        <a:pt x="153" y="780"/>
                        <a:pt x="153" y="780"/>
                      </a:cubicBezTo>
                      <a:cubicBezTo>
                        <a:pt x="158" y="784"/>
                        <a:pt x="160" y="791"/>
                        <a:pt x="158" y="796"/>
                      </a:cubicBezTo>
                      <a:cubicBezTo>
                        <a:pt x="157" y="803"/>
                        <a:pt x="158" y="810"/>
                        <a:pt x="161" y="817"/>
                      </a:cubicBezTo>
                      <a:cubicBezTo>
                        <a:pt x="170" y="831"/>
                        <a:pt x="188" y="836"/>
                        <a:pt x="202" y="827"/>
                      </a:cubicBezTo>
                      <a:cubicBezTo>
                        <a:pt x="217" y="819"/>
                        <a:pt x="222" y="801"/>
                        <a:pt x="214" y="786"/>
                      </a:cubicBezTo>
                      <a:cubicBezTo>
                        <a:pt x="210" y="780"/>
                        <a:pt x="204" y="776"/>
                        <a:pt x="198" y="773"/>
                      </a:cubicBezTo>
                      <a:cubicBezTo>
                        <a:pt x="198" y="773"/>
                        <a:pt x="198" y="773"/>
                        <a:pt x="198" y="773"/>
                      </a:cubicBezTo>
                      <a:cubicBezTo>
                        <a:pt x="192" y="772"/>
                        <a:pt x="187" y="767"/>
                        <a:pt x="186" y="761"/>
                      </a:cubicBezTo>
                      <a:cubicBezTo>
                        <a:pt x="266" y="714"/>
                        <a:pt x="266" y="714"/>
                        <a:pt x="266" y="714"/>
                      </a:cubicBezTo>
                      <a:cubicBezTo>
                        <a:pt x="238" y="666"/>
                        <a:pt x="222" y="610"/>
                        <a:pt x="222" y="550"/>
                      </a:cubicBezTo>
                      <a:cubicBezTo>
                        <a:pt x="222" y="369"/>
                        <a:pt x="369" y="222"/>
                        <a:pt x="550" y="222"/>
                      </a:cubicBezTo>
                      <a:cubicBezTo>
                        <a:pt x="550" y="143"/>
                        <a:pt x="550" y="143"/>
                        <a:pt x="550" y="143"/>
                      </a:cubicBezTo>
                      <a:lnTo>
                        <a:pt x="550" y="132"/>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2" name="Freeform 16"/>
                <p:cNvSpPr>
                  <a:spLocks/>
                </p:cNvSpPr>
                <p:nvPr/>
              </p:nvSpPr>
              <p:spPr bwMode="gray">
                <a:xfrm>
                  <a:off x="2764" y="1387"/>
                  <a:ext cx="912" cy="1210"/>
                </a:xfrm>
                <a:custGeom>
                  <a:avLst/>
                  <a:gdLst>
                    <a:gd name="T0" fmla="*/ 70 w 621"/>
                    <a:gd name="T1" fmla="*/ 0 h 826"/>
                    <a:gd name="T2" fmla="*/ 70 w 621"/>
                    <a:gd name="T3" fmla="*/ 82 h 826"/>
                    <a:gd name="T4" fmla="*/ 70 w 621"/>
                    <a:gd name="T5" fmla="*/ 89 h 826"/>
                    <a:gd name="T6" fmla="*/ 67 w 621"/>
                    <a:gd name="T7" fmla="*/ 91 h 826"/>
                    <a:gd name="T8" fmla="*/ 49 w 621"/>
                    <a:gd name="T9" fmla="*/ 88 h 826"/>
                    <a:gd name="T10" fmla="*/ 29 w 621"/>
                    <a:gd name="T11" fmla="*/ 80 h 826"/>
                    <a:gd name="T12" fmla="*/ 0 w 621"/>
                    <a:gd name="T13" fmla="*/ 111 h 826"/>
                    <a:gd name="T14" fmla="*/ 29 w 621"/>
                    <a:gd name="T15" fmla="*/ 141 h 826"/>
                    <a:gd name="T16" fmla="*/ 49 w 621"/>
                    <a:gd name="T17" fmla="*/ 133 h 826"/>
                    <a:gd name="T18" fmla="*/ 49 w 621"/>
                    <a:gd name="T19" fmla="*/ 133 h 826"/>
                    <a:gd name="T20" fmla="*/ 67 w 621"/>
                    <a:gd name="T21" fmla="*/ 130 h 826"/>
                    <a:gd name="T22" fmla="*/ 70 w 621"/>
                    <a:gd name="T23" fmla="*/ 132 h 826"/>
                    <a:gd name="T24" fmla="*/ 70 w 621"/>
                    <a:gd name="T25" fmla="*/ 143 h 826"/>
                    <a:gd name="T26" fmla="*/ 70 w 621"/>
                    <a:gd name="T27" fmla="*/ 222 h 826"/>
                    <a:gd name="T28" fmla="*/ 70 w 621"/>
                    <a:gd name="T29" fmla="*/ 222 h 826"/>
                    <a:gd name="T30" fmla="*/ 398 w 621"/>
                    <a:gd name="T31" fmla="*/ 550 h 826"/>
                    <a:gd name="T32" fmla="*/ 354 w 621"/>
                    <a:gd name="T33" fmla="*/ 714 h 826"/>
                    <a:gd name="T34" fmla="*/ 433 w 621"/>
                    <a:gd name="T35" fmla="*/ 759 h 826"/>
                    <a:gd name="T36" fmla="*/ 436 w 621"/>
                    <a:gd name="T37" fmla="*/ 758 h 826"/>
                    <a:gd name="T38" fmla="*/ 443 w 621"/>
                    <a:gd name="T39" fmla="*/ 740 h 826"/>
                    <a:gd name="T40" fmla="*/ 443 w 621"/>
                    <a:gd name="T41" fmla="*/ 740 h 826"/>
                    <a:gd name="T42" fmla="*/ 446 w 621"/>
                    <a:gd name="T43" fmla="*/ 720 h 826"/>
                    <a:gd name="T44" fmla="*/ 487 w 621"/>
                    <a:gd name="T45" fmla="*/ 709 h 826"/>
                    <a:gd name="T46" fmla="*/ 498 w 621"/>
                    <a:gd name="T47" fmla="*/ 750 h 826"/>
                    <a:gd name="T48" fmla="*/ 482 w 621"/>
                    <a:gd name="T49" fmla="*/ 763 h 826"/>
                    <a:gd name="T50" fmla="*/ 470 w 621"/>
                    <a:gd name="T51" fmla="*/ 777 h 826"/>
                    <a:gd name="T52" fmla="*/ 470 w 621"/>
                    <a:gd name="T53" fmla="*/ 781 h 826"/>
                    <a:gd name="T54" fmla="*/ 547 w 621"/>
                    <a:gd name="T55" fmla="*/ 826 h 826"/>
                    <a:gd name="T56" fmla="*/ 621 w 621"/>
                    <a:gd name="T57" fmla="*/ 550 h 826"/>
                    <a:gd name="T58" fmla="*/ 70 w 621"/>
                    <a:gd name="T59" fmla="*/ 0 h 8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21"/>
                    <a:gd name="T91" fmla="*/ 0 h 826"/>
                    <a:gd name="T92" fmla="*/ 621 w 621"/>
                    <a:gd name="T93" fmla="*/ 826 h 82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21" h="826">
                      <a:moveTo>
                        <a:pt x="70" y="0"/>
                      </a:moveTo>
                      <a:cubicBezTo>
                        <a:pt x="70" y="82"/>
                        <a:pt x="70" y="82"/>
                        <a:pt x="70" y="82"/>
                      </a:cubicBezTo>
                      <a:cubicBezTo>
                        <a:pt x="70" y="89"/>
                        <a:pt x="70" y="89"/>
                        <a:pt x="70" y="89"/>
                      </a:cubicBezTo>
                      <a:cubicBezTo>
                        <a:pt x="69" y="90"/>
                        <a:pt x="68" y="91"/>
                        <a:pt x="67" y="91"/>
                      </a:cubicBezTo>
                      <a:cubicBezTo>
                        <a:pt x="60" y="94"/>
                        <a:pt x="53" y="93"/>
                        <a:pt x="49" y="88"/>
                      </a:cubicBezTo>
                      <a:cubicBezTo>
                        <a:pt x="44" y="83"/>
                        <a:pt x="37" y="80"/>
                        <a:pt x="29" y="80"/>
                      </a:cubicBezTo>
                      <a:cubicBezTo>
                        <a:pt x="13" y="80"/>
                        <a:pt x="0" y="94"/>
                        <a:pt x="0" y="111"/>
                      </a:cubicBezTo>
                      <a:cubicBezTo>
                        <a:pt x="0" y="127"/>
                        <a:pt x="13" y="141"/>
                        <a:pt x="29" y="141"/>
                      </a:cubicBezTo>
                      <a:cubicBezTo>
                        <a:pt x="37" y="141"/>
                        <a:pt x="43" y="138"/>
                        <a:pt x="49" y="133"/>
                      </a:cubicBezTo>
                      <a:cubicBezTo>
                        <a:pt x="49" y="133"/>
                        <a:pt x="49" y="133"/>
                        <a:pt x="49" y="133"/>
                      </a:cubicBezTo>
                      <a:cubicBezTo>
                        <a:pt x="53" y="129"/>
                        <a:pt x="60" y="127"/>
                        <a:pt x="67" y="130"/>
                      </a:cubicBezTo>
                      <a:cubicBezTo>
                        <a:pt x="68" y="131"/>
                        <a:pt x="69" y="131"/>
                        <a:pt x="70" y="132"/>
                      </a:cubicBezTo>
                      <a:cubicBezTo>
                        <a:pt x="70" y="143"/>
                        <a:pt x="70" y="143"/>
                        <a:pt x="70" y="143"/>
                      </a:cubicBezTo>
                      <a:cubicBezTo>
                        <a:pt x="70" y="222"/>
                        <a:pt x="70" y="222"/>
                        <a:pt x="70" y="222"/>
                      </a:cubicBezTo>
                      <a:cubicBezTo>
                        <a:pt x="70" y="222"/>
                        <a:pt x="70" y="222"/>
                        <a:pt x="70" y="222"/>
                      </a:cubicBezTo>
                      <a:cubicBezTo>
                        <a:pt x="252" y="222"/>
                        <a:pt x="398" y="369"/>
                        <a:pt x="398" y="550"/>
                      </a:cubicBezTo>
                      <a:cubicBezTo>
                        <a:pt x="398" y="610"/>
                        <a:pt x="382" y="666"/>
                        <a:pt x="354" y="714"/>
                      </a:cubicBezTo>
                      <a:cubicBezTo>
                        <a:pt x="433" y="759"/>
                        <a:pt x="433" y="759"/>
                        <a:pt x="433" y="759"/>
                      </a:cubicBezTo>
                      <a:cubicBezTo>
                        <a:pt x="434" y="759"/>
                        <a:pt x="435" y="758"/>
                        <a:pt x="436" y="758"/>
                      </a:cubicBezTo>
                      <a:cubicBezTo>
                        <a:pt x="442" y="753"/>
                        <a:pt x="445" y="746"/>
                        <a:pt x="443" y="740"/>
                      </a:cubicBezTo>
                      <a:cubicBezTo>
                        <a:pt x="443" y="740"/>
                        <a:pt x="443" y="740"/>
                        <a:pt x="443" y="740"/>
                      </a:cubicBezTo>
                      <a:cubicBezTo>
                        <a:pt x="441" y="733"/>
                        <a:pt x="442" y="726"/>
                        <a:pt x="446" y="720"/>
                      </a:cubicBezTo>
                      <a:cubicBezTo>
                        <a:pt x="454" y="705"/>
                        <a:pt x="472" y="701"/>
                        <a:pt x="487" y="709"/>
                      </a:cubicBezTo>
                      <a:cubicBezTo>
                        <a:pt x="501" y="717"/>
                        <a:pt x="506" y="736"/>
                        <a:pt x="498" y="750"/>
                      </a:cubicBezTo>
                      <a:cubicBezTo>
                        <a:pt x="494" y="756"/>
                        <a:pt x="489" y="761"/>
                        <a:pt x="482" y="763"/>
                      </a:cubicBezTo>
                      <a:cubicBezTo>
                        <a:pt x="476" y="764"/>
                        <a:pt x="471" y="770"/>
                        <a:pt x="470" y="777"/>
                      </a:cubicBezTo>
                      <a:cubicBezTo>
                        <a:pt x="470" y="778"/>
                        <a:pt x="470" y="780"/>
                        <a:pt x="470" y="781"/>
                      </a:cubicBezTo>
                      <a:cubicBezTo>
                        <a:pt x="547" y="826"/>
                        <a:pt x="547" y="826"/>
                        <a:pt x="547" y="826"/>
                      </a:cubicBezTo>
                      <a:cubicBezTo>
                        <a:pt x="594" y="745"/>
                        <a:pt x="621" y="651"/>
                        <a:pt x="621" y="550"/>
                      </a:cubicBezTo>
                      <a:cubicBezTo>
                        <a:pt x="621" y="246"/>
                        <a:pt x="374" y="0"/>
                        <a:pt x="70" y="0"/>
                      </a:cubicBez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3" name="Freeform 17"/>
                <p:cNvSpPr>
                  <a:spLocks/>
                </p:cNvSpPr>
                <p:nvPr/>
              </p:nvSpPr>
              <p:spPr bwMode="gray">
                <a:xfrm>
                  <a:off x="2169" y="2414"/>
                  <a:ext cx="1397" cy="587"/>
                </a:xfrm>
                <a:custGeom>
                  <a:avLst/>
                  <a:gdLst>
                    <a:gd name="T0" fmla="*/ 876 w 953"/>
                    <a:gd name="T1" fmla="*/ 80 h 400"/>
                    <a:gd name="T2" fmla="*/ 876 w 953"/>
                    <a:gd name="T3" fmla="*/ 76 h 400"/>
                    <a:gd name="T4" fmla="*/ 888 w 953"/>
                    <a:gd name="T5" fmla="*/ 62 h 400"/>
                    <a:gd name="T6" fmla="*/ 904 w 953"/>
                    <a:gd name="T7" fmla="*/ 49 h 400"/>
                    <a:gd name="T8" fmla="*/ 893 w 953"/>
                    <a:gd name="T9" fmla="*/ 8 h 400"/>
                    <a:gd name="T10" fmla="*/ 852 w 953"/>
                    <a:gd name="T11" fmla="*/ 19 h 400"/>
                    <a:gd name="T12" fmla="*/ 849 w 953"/>
                    <a:gd name="T13" fmla="*/ 39 h 400"/>
                    <a:gd name="T14" fmla="*/ 849 w 953"/>
                    <a:gd name="T15" fmla="*/ 39 h 400"/>
                    <a:gd name="T16" fmla="*/ 842 w 953"/>
                    <a:gd name="T17" fmla="*/ 57 h 400"/>
                    <a:gd name="T18" fmla="*/ 839 w 953"/>
                    <a:gd name="T19" fmla="*/ 58 h 400"/>
                    <a:gd name="T20" fmla="*/ 760 w 953"/>
                    <a:gd name="T21" fmla="*/ 13 h 400"/>
                    <a:gd name="T22" fmla="*/ 476 w 953"/>
                    <a:gd name="T23" fmla="*/ 177 h 400"/>
                    <a:gd name="T24" fmla="*/ 192 w 953"/>
                    <a:gd name="T25" fmla="*/ 13 h 400"/>
                    <a:gd name="T26" fmla="*/ 112 w 953"/>
                    <a:gd name="T27" fmla="*/ 60 h 400"/>
                    <a:gd name="T28" fmla="*/ 124 w 953"/>
                    <a:gd name="T29" fmla="*/ 72 h 400"/>
                    <a:gd name="T30" fmla="*/ 124 w 953"/>
                    <a:gd name="T31" fmla="*/ 72 h 400"/>
                    <a:gd name="T32" fmla="*/ 140 w 953"/>
                    <a:gd name="T33" fmla="*/ 85 h 400"/>
                    <a:gd name="T34" fmla="*/ 128 w 953"/>
                    <a:gd name="T35" fmla="*/ 126 h 400"/>
                    <a:gd name="T36" fmla="*/ 87 w 953"/>
                    <a:gd name="T37" fmla="*/ 116 h 400"/>
                    <a:gd name="T38" fmla="*/ 84 w 953"/>
                    <a:gd name="T39" fmla="*/ 95 h 400"/>
                    <a:gd name="T40" fmla="*/ 79 w 953"/>
                    <a:gd name="T41" fmla="*/ 79 h 400"/>
                    <a:gd name="T42" fmla="*/ 0 w 953"/>
                    <a:gd name="T43" fmla="*/ 124 h 400"/>
                    <a:gd name="T44" fmla="*/ 476 w 953"/>
                    <a:gd name="T45" fmla="*/ 400 h 400"/>
                    <a:gd name="T46" fmla="*/ 953 w 953"/>
                    <a:gd name="T47" fmla="*/ 125 h 400"/>
                    <a:gd name="T48" fmla="*/ 876 w 953"/>
                    <a:gd name="T49" fmla="*/ 80 h 4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53"/>
                    <a:gd name="T76" fmla="*/ 0 h 400"/>
                    <a:gd name="T77" fmla="*/ 953 w 953"/>
                    <a:gd name="T78" fmla="*/ 400 h 40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53" h="400">
                      <a:moveTo>
                        <a:pt x="876" y="80"/>
                      </a:moveTo>
                      <a:cubicBezTo>
                        <a:pt x="876" y="79"/>
                        <a:pt x="876" y="77"/>
                        <a:pt x="876" y="76"/>
                      </a:cubicBezTo>
                      <a:cubicBezTo>
                        <a:pt x="877" y="69"/>
                        <a:pt x="882" y="63"/>
                        <a:pt x="888" y="62"/>
                      </a:cubicBezTo>
                      <a:cubicBezTo>
                        <a:pt x="895" y="60"/>
                        <a:pt x="900" y="55"/>
                        <a:pt x="904" y="49"/>
                      </a:cubicBezTo>
                      <a:cubicBezTo>
                        <a:pt x="912" y="35"/>
                        <a:pt x="907" y="16"/>
                        <a:pt x="893" y="8"/>
                      </a:cubicBezTo>
                      <a:cubicBezTo>
                        <a:pt x="878" y="0"/>
                        <a:pt x="860" y="4"/>
                        <a:pt x="852" y="19"/>
                      </a:cubicBezTo>
                      <a:cubicBezTo>
                        <a:pt x="848" y="25"/>
                        <a:pt x="847" y="32"/>
                        <a:pt x="849" y="39"/>
                      </a:cubicBezTo>
                      <a:cubicBezTo>
                        <a:pt x="849" y="39"/>
                        <a:pt x="849" y="39"/>
                        <a:pt x="849" y="39"/>
                      </a:cubicBezTo>
                      <a:cubicBezTo>
                        <a:pt x="851" y="45"/>
                        <a:pt x="848" y="52"/>
                        <a:pt x="842" y="57"/>
                      </a:cubicBezTo>
                      <a:cubicBezTo>
                        <a:pt x="841" y="57"/>
                        <a:pt x="840" y="58"/>
                        <a:pt x="839" y="58"/>
                      </a:cubicBezTo>
                      <a:cubicBezTo>
                        <a:pt x="760" y="13"/>
                        <a:pt x="760" y="13"/>
                        <a:pt x="760" y="13"/>
                      </a:cubicBezTo>
                      <a:cubicBezTo>
                        <a:pt x="704" y="111"/>
                        <a:pt x="598" y="177"/>
                        <a:pt x="476" y="177"/>
                      </a:cubicBezTo>
                      <a:cubicBezTo>
                        <a:pt x="355" y="177"/>
                        <a:pt x="249" y="111"/>
                        <a:pt x="192" y="13"/>
                      </a:cubicBezTo>
                      <a:cubicBezTo>
                        <a:pt x="112" y="60"/>
                        <a:pt x="112" y="60"/>
                        <a:pt x="112" y="60"/>
                      </a:cubicBezTo>
                      <a:cubicBezTo>
                        <a:pt x="113" y="66"/>
                        <a:pt x="118" y="71"/>
                        <a:pt x="124" y="72"/>
                      </a:cubicBezTo>
                      <a:cubicBezTo>
                        <a:pt x="124" y="72"/>
                        <a:pt x="124" y="72"/>
                        <a:pt x="124" y="72"/>
                      </a:cubicBezTo>
                      <a:cubicBezTo>
                        <a:pt x="130" y="75"/>
                        <a:pt x="136" y="79"/>
                        <a:pt x="140" y="85"/>
                      </a:cubicBezTo>
                      <a:cubicBezTo>
                        <a:pt x="148" y="100"/>
                        <a:pt x="143" y="118"/>
                        <a:pt x="128" y="126"/>
                      </a:cubicBezTo>
                      <a:cubicBezTo>
                        <a:pt x="114" y="135"/>
                        <a:pt x="96" y="130"/>
                        <a:pt x="87" y="116"/>
                      </a:cubicBezTo>
                      <a:cubicBezTo>
                        <a:pt x="84" y="109"/>
                        <a:pt x="83" y="102"/>
                        <a:pt x="84" y="95"/>
                      </a:cubicBezTo>
                      <a:cubicBezTo>
                        <a:pt x="86" y="90"/>
                        <a:pt x="84" y="83"/>
                        <a:pt x="79" y="79"/>
                      </a:cubicBezTo>
                      <a:cubicBezTo>
                        <a:pt x="0" y="124"/>
                        <a:pt x="0" y="124"/>
                        <a:pt x="0" y="124"/>
                      </a:cubicBezTo>
                      <a:cubicBezTo>
                        <a:pt x="95" y="289"/>
                        <a:pt x="273" y="400"/>
                        <a:pt x="476" y="400"/>
                      </a:cubicBezTo>
                      <a:cubicBezTo>
                        <a:pt x="680" y="400"/>
                        <a:pt x="858" y="289"/>
                        <a:pt x="953" y="125"/>
                      </a:cubicBezTo>
                      <a:lnTo>
                        <a:pt x="876" y="80"/>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grpSp>
        </p:grpSp>
        <p:sp>
          <p:nvSpPr>
            <p:cNvPr id="25618" name="Oval 18"/>
            <p:cNvSpPr>
              <a:spLocks noChangeArrowheads="1"/>
            </p:cNvSpPr>
            <p:nvPr/>
          </p:nvSpPr>
          <p:spPr bwMode="auto">
            <a:xfrm>
              <a:off x="1460" y="1637"/>
              <a:ext cx="345" cy="344"/>
            </a:xfrm>
            <a:prstGeom prst="ellipse">
              <a:avLst/>
            </a:prstGeom>
            <a:gradFill rotWithShape="1">
              <a:gsLst>
                <a:gs pos="0">
                  <a:srgbClr val="DDDDDD"/>
                </a:gs>
                <a:gs pos="100000">
                  <a:srgbClr val="F8F8F8"/>
                </a:gs>
              </a:gsLst>
              <a:lin ang="5400000" scaled="1"/>
            </a:gradFill>
            <a:ln w="12700" algn="ctr">
              <a:solidFill>
                <a:schemeClr val="bg1"/>
              </a:solidFill>
              <a:round/>
              <a:headEnd/>
              <a:tailEnd/>
            </a:ln>
          </p:spPr>
          <p:txBody>
            <a:bodyPr wrap="none" anchor="ctr"/>
            <a:lstStyle/>
            <a:p>
              <a:pPr algn="ctr"/>
              <a:endParaRPr lang="tr-TR" sz="3800" noProof="1">
                <a:solidFill>
                  <a:srgbClr val="000000"/>
                </a:solidFill>
              </a:endParaRPr>
            </a:p>
          </p:txBody>
        </p:sp>
      </p:grpSp>
      <p:sp>
        <p:nvSpPr>
          <p:cNvPr id="25" name="Rectangle 3"/>
          <p:cNvSpPr txBox="1">
            <a:spLocks noChangeArrowheads="1"/>
          </p:cNvSpPr>
          <p:nvPr/>
        </p:nvSpPr>
        <p:spPr bwMode="auto">
          <a:xfrm>
            <a:off x="6909185" y="6376921"/>
            <a:ext cx="2111990" cy="51520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r">
              <a:spcBef>
                <a:spcPct val="20000"/>
              </a:spcBef>
              <a:buFont typeface="Wingdings" pitchFamily="2" charset="2"/>
              <a:buNone/>
              <a:defRPr/>
            </a:pPr>
            <a:r>
              <a:rPr lang="tr-TR" b="1" noProof="1" smtClean="0">
                <a:solidFill>
                  <a:srgbClr val="575757"/>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İSTANBUL</a:t>
            </a:r>
            <a:r>
              <a:rPr lang="tr-TR" b="1" noProof="1"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UZMAN</a:t>
            </a:r>
            <a:endParaRPr lang="en-GB" b="1" dirty="0"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endParaRPr>
          </a:p>
          <a:p>
            <a:pPr algn="r">
              <a:spcBef>
                <a:spcPct val="20000"/>
              </a:spcBef>
              <a:buFont typeface="Wingdings" pitchFamily="2" charset="2"/>
              <a:buNone/>
              <a:defRPr/>
            </a:pPr>
            <a:endParaRPr lang="en-GB" b="1" kern="0" dirty="0" smtClean="0">
              <a:solidFill>
                <a:srgbClr val="FFFFFF">
                  <a:lumMod val="65000"/>
                </a:srgbClr>
              </a:solidFill>
              <a:effectLst>
                <a:outerShdw blurRad="75057" dist="38100" dir="5400000" sy="-20000" rotWithShape="0">
                  <a:prstClr val="black">
                    <a:alpha val="25000"/>
                  </a:prstClr>
                </a:outerShdw>
                <a:reflection blurRad="6350" stA="55000" endA="50" endPos="85000" dist="29997" dir="5400000" sy="-100000" algn="bl" rotWithShape="0"/>
              </a:effectLst>
              <a:latin typeface="Calibri" pitchFamily="34" charset="0"/>
              <a:cs typeface="Calibri" pitchFamily="34" charset="0"/>
            </a:endParaRPr>
          </a:p>
        </p:txBody>
      </p:sp>
      <p:sp>
        <p:nvSpPr>
          <p:cNvPr id="21" name="Rectangle 31"/>
          <p:cNvSpPr txBox="1">
            <a:spLocks noChangeArrowheads="1"/>
          </p:cNvSpPr>
          <p:nvPr/>
        </p:nvSpPr>
        <p:spPr bwMode="gray">
          <a:xfrm>
            <a:off x="231797" y="411163"/>
            <a:ext cx="8816669" cy="647700"/>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lvl1pPr algn="l" rtl="0" eaLnBrk="0" fontAlgn="base" hangingPunct="0">
              <a:lnSpc>
                <a:spcPct val="90000"/>
              </a:lnSpc>
              <a:spcBef>
                <a:spcPct val="0"/>
              </a:spcBef>
              <a:spcAft>
                <a:spcPct val="0"/>
              </a:spcAft>
              <a:defRPr sz="2400" b="1">
                <a:solidFill>
                  <a:schemeClr val="tx1"/>
                </a:solidFill>
                <a:latin typeface="+mj-lt"/>
                <a:ea typeface="+mj-ea"/>
                <a:cs typeface="+mj-cs"/>
              </a:defRPr>
            </a:lvl1pPr>
            <a:lvl2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2pPr>
            <a:lvl3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3pPr>
            <a:lvl4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4pPr>
            <a:lvl5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5pPr>
            <a:lvl6pPr marL="457200" algn="l" rtl="0" fontAlgn="base">
              <a:lnSpc>
                <a:spcPct val="90000"/>
              </a:lnSpc>
              <a:spcBef>
                <a:spcPct val="0"/>
              </a:spcBef>
              <a:spcAft>
                <a:spcPct val="0"/>
              </a:spcAft>
              <a:defRPr sz="2400" b="1">
                <a:solidFill>
                  <a:schemeClr val="tx1"/>
                </a:solidFill>
                <a:latin typeface="Arial" pitchFamily="34" charset="0"/>
                <a:cs typeface="Arial" pitchFamily="34" charset="0"/>
              </a:defRPr>
            </a:lvl6pPr>
            <a:lvl7pPr marL="914400" algn="l" rtl="0" fontAlgn="base">
              <a:lnSpc>
                <a:spcPct val="90000"/>
              </a:lnSpc>
              <a:spcBef>
                <a:spcPct val="0"/>
              </a:spcBef>
              <a:spcAft>
                <a:spcPct val="0"/>
              </a:spcAft>
              <a:defRPr sz="2400" b="1">
                <a:solidFill>
                  <a:schemeClr val="tx1"/>
                </a:solidFill>
                <a:latin typeface="Arial" pitchFamily="34" charset="0"/>
                <a:cs typeface="Arial" pitchFamily="34" charset="0"/>
              </a:defRPr>
            </a:lvl7pPr>
            <a:lvl8pPr marL="1371600" algn="l" rtl="0" fontAlgn="base">
              <a:lnSpc>
                <a:spcPct val="90000"/>
              </a:lnSpc>
              <a:spcBef>
                <a:spcPct val="0"/>
              </a:spcBef>
              <a:spcAft>
                <a:spcPct val="0"/>
              </a:spcAft>
              <a:defRPr sz="2400" b="1">
                <a:solidFill>
                  <a:schemeClr val="tx1"/>
                </a:solidFill>
                <a:latin typeface="Arial" pitchFamily="34" charset="0"/>
                <a:cs typeface="Arial" pitchFamily="34" charset="0"/>
              </a:defRPr>
            </a:lvl8pPr>
            <a:lvl9pPr marL="1828800" algn="l" rtl="0" fontAlgn="base">
              <a:lnSpc>
                <a:spcPct val="90000"/>
              </a:lnSpc>
              <a:spcBef>
                <a:spcPct val="0"/>
              </a:spcBef>
              <a:spcAft>
                <a:spcPct val="0"/>
              </a:spcAft>
              <a:defRPr sz="2400" b="1">
                <a:solidFill>
                  <a:schemeClr val="tx1"/>
                </a:solidFill>
                <a:latin typeface="Arial" pitchFamily="34" charset="0"/>
                <a:cs typeface="Arial" pitchFamily="34" charset="0"/>
              </a:defRPr>
            </a:lvl9pPr>
          </a:lstStyle>
          <a:p>
            <a:r>
              <a:rPr lang="tr-TR" sz="3200" noProof="1" smtClean="0">
                <a:solidFill>
                  <a:srgbClr val="575757"/>
                </a:solidFill>
                <a:effectLst>
                  <a:innerShdw blurRad="63500" dist="50800" dir="8100000">
                    <a:prstClr val="black">
                      <a:alpha val="50000"/>
                    </a:prstClr>
                  </a:innerShdw>
                </a:effectLst>
                <a:latin typeface="Calibri" pitchFamily="34" charset="0"/>
                <a:cs typeface="Calibri" pitchFamily="34" charset="0"/>
              </a:rPr>
              <a:t>SORU – 81 </a:t>
            </a:r>
            <a:endParaRPr lang="en-GB" sz="3200" noProof="1" smtClean="0">
              <a:solidFill>
                <a:srgbClr val="575757"/>
              </a:solidFill>
              <a:effectLst>
                <a:innerShdw blurRad="63500" dist="50800" dir="8100000">
                  <a:prstClr val="black">
                    <a:alpha val="50000"/>
                  </a:prstClr>
                </a:innerShdw>
              </a:effectLst>
              <a:latin typeface="Calibri" pitchFamily="34" charset="0"/>
              <a:cs typeface="Calibri" pitchFamily="34" charset="0"/>
            </a:endParaRPr>
          </a:p>
        </p:txBody>
      </p:sp>
    </p:spTree>
    <p:extLst>
      <p:ext uri="{BB962C8B-B14F-4D97-AF65-F5344CB8AC3E}">
        <p14:creationId xmlns:p14="http://schemas.microsoft.com/office/powerpoint/2010/main" val="264696733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96610"/>
                                        </p:tgtEl>
                                        <p:attrNameLst>
                                          <p:attrName>style.visibility</p:attrName>
                                        </p:attrNameLst>
                                      </p:cBhvr>
                                      <p:to>
                                        <p:strVal val="visible"/>
                                      </p:to>
                                    </p:set>
                                    <p:animEffect transition="in" filter="wipe(left)">
                                      <p:cBhvr>
                                        <p:cTn id="7" dur="500"/>
                                        <p:tgtEl>
                                          <p:spTgt spid="196610"/>
                                        </p:tgtEl>
                                      </p:cBhvr>
                                    </p:animEffect>
                                  </p:childTnLst>
                                </p:cTn>
                              </p:par>
                              <p:par>
                                <p:cTn id="8" presetID="22" presetClass="entr" presetSubtype="8" fill="hold" grpId="0" nodeType="withEffect">
                                  <p:stCondLst>
                                    <p:cond delay="500"/>
                                  </p:stCondLst>
                                  <p:childTnLst>
                                    <p:set>
                                      <p:cBhvr>
                                        <p:cTn id="9" dur="1" fill="hold">
                                          <p:stCondLst>
                                            <p:cond delay="0"/>
                                          </p:stCondLst>
                                        </p:cTn>
                                        <p:tgtEl>
                                          <p:spTgt spid="58457"/>
                                        </p:tgtEl>
                                        <p:attrNameLst>
                                          <p:attrName>style.visibility</p:attrName>
                                        </p:attrNameLst>
                                      </p:cBhvr>
                                      <p:to>
                                        <p:strVal val="visible"/>
                                      </p:to>
                                    </p:set>
                                    <p:animEffect transition="in" filter="wipe(left)">
                                      <p:cBhvr>
                                        <p:cTn id="10" dur="500"/>
                                        <p:tgtEl>
                                          <p:spTgt spid="58457"/>
                                        </p:tgtEl>
                                      </p:cBhvr>
                                    </p:animEffect>
                                  </p:childTnLst>
                                </p:cTn>
                              </p:par>
                              <p:par>
                                <p:cTn id="11" presetID="22" presetClass="entr" presetSubtype="8" fill="hold" grpId="0" nodeType="withEffect">
                                  <p:stCondLst>
                                    <p:cond delay="500"/>
                                  </p:stCondLst>
                                  <p:childTnLst>
                                    <p:set>
                                      <p:cBhvr>
                                        <p:cTn id="12" dur="1" fill="hold">
                                          <p:stCondLst>
                                            <p:cond delay="0"/>
                                          </p:stCondLst>
                                        </p:cTn>
                                        <p:tgtEl>
                                          <p:spTgt spid="58456"/>
                                        </p:tgtEl>
                                        <p:attrNameLst>
                                          <p:attrName>style.visibility</p:attrName>
                                        </p:attrNameLst>
                                      </p:cBhvr>
                                      <p:to>
                                        <p:strVal val="visible"/>
                                      </p:to>
                                    </p:set>
                                    <p:animEffect transition="in" filter="wipe(left)">
                                      <p:cBhvr>
                                        <p:cTn id="13" dur="500"/>
                                        <p:tgtEl>
                                          <p:spTgt spid="58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10" grpId="0" animBg="1"/>
      <p:bldP spid="58456" grpId="0" animBg="1"/>
      <p:bldP spid="5845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Freeform 2"/>
          <p:cNvSpPr>
            <a:spLocks/>
          </p:cNvSpPr>
          <p:nvPr/>
        </p:nvSpPr>
        <p:spPr bwMode="auto">
          <a:xfrm>
            <a:off x="412750" y="1546225"/>
            <a:ext cx="2244725" cy="3825875"/>
          </a:xfrm>
          <a:custGeom>
            <a:avLst/>
            <a:gdLst>
              <a:gd name="T0" fmla="*/ 0 w 1414"/>
              <a:gd name="T1" fmla="*/ 706 h 2410"/>
              <a:gd name="T2" fmla="*/ 409 w 1414"/>
              <a:gd name="T3" fmla="*/ 0 h 2410"/>
              <a:gd name="T4" fmla="*/ 1414 w 1414"/>
              <a:gd name="T5" fmla="*/ 2 h 2410"/>
              <a:gd name="T6" fmla="*/ 1411 w 1414"/>
              <a:gd name="T7" fmla="*/ 2410 h 2410"/>
              <a:gd name="T8" fmla="*/ 0 w 1414"/>
              <a:gd name="T9" fmla="*/ 706 h 2410"/>
              <a:gd name="T10" fmla="*/ 0 60000 65536"/>
              <a:gd name="T11" fmla="*/ 0 60000 65536"/>
              <a:gd name="T12" fmla="*/ 0 60000 65536"/>
              <a:gd name="T13" fmla="*/ 0 60000 65536"/>
              <a:gd name="T14" fmla="*/ 0 60000 65536"/>
              <a:gd name="T15" fmla="*/ 0 w 1414"/>
              <a:gd name="T16" fmla="*/ 0 h 2410"/>
              <a:gd name="T17" fmla="*/ 1414 w 1414"/>
              <a:gd name="T18" fmla="*/ 2410 h 2410"/>
            </a:gdLst>
            <a:ahLst/>
            <a:cxnLst>
              <a:cxn ang="T10">
                <a:pos x="T0" y="T1"/>
              </a:cxn>
              <a:cxn ang="T11">
                <a:pos x="T2" y="T3"/>
              </a:cxn>
              <a:cxn ang="T12">
                <a:pos x="T4" y="T5"/>
              </a:cxn>
              <a:cxn ang="T13">
                <a:pos x="T6" y="T7"/>
              </a:cxn>
              <a:cxn ang="T14">
                <a:pos x="T8" y="T9"/>
              </a:cxn>
            </a:cxnLst>
            <a:rect l="T15" t="T16" r="T17" b="T18"/>
            <a:pathLst>
              <a:path w="1414" h="2410">
                <a:moveTo>
                  <a:pt x="0" y="706"/>
                </a:moveTo>
                <a:lnTo>
                  <a:pt x="409" y="0"/>
                </a:lnTo>
                <a:lnTo>
                  <a:pt x="1414" y="2"/>
                </a:lnTo>
                <a:lnTo>
                  <a:pt x="1411" y="2410"/>
                </a:lnTo>
                <a:lnTo>
                  <a:pt x="0" y="706"/>
                </a:lnTo>
                <a:close/>
              </a:path>
            </a:pathLst>
          </a:custGeom>
          <a:solidFill>
            <a:srgbClr val="C0C0C0">
              <a:alpha val="50195"/>
            </a:srgbClr>
          </a:solidFill>
          <a:ln w="9525">
            <a:noFill/>
            <a:round/>
            <a:headEnd/>
            <a:tailEnd/>
          </a:ln>
        </p:spPr>
        <p:txBody>
          <a:bodyPr/>
          <a:lstStyle/>
          <a:p>
            <a:endParaRPr lang="tr-TR" dirty="0">
              <a:solidFill>
                <a:srgbClr val="000000"/>
              </a:solidFill>
            </a:endParaRPr>
          </a:p>
        </p:txBody>
      </p:sp>
      <p:sp>
        <p:nvSpPr>
          <p:cNvPr id="58456" name="Rectangle 11"/>
          <p:cNvSpPr>
            <a:spLocks noChangeArrowheads="1"/>
          </p:cNvSpPr>
          <p:nvPr/>
        </p:nvSpPr>
        <p:spPr bwMode="gray">
          <a:xfrm>
            <a:off x="2657475" y="1555750"/>
            <a:ext cx="6143625" cy="360363"/>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288000" tIns="0" rIns="0" bIns="0" anchor="ctr"/>
          <a:lstStyle/>
          <a:p>
            <a:pPr defTabSz="801688" eaLnBrk="0" hangingPunct="0">
              <a:defRPr/>
            </a:pPr>
            <a:r>
              <a:rPr lang="tr-TR" sz="2000" b="1" noProof="1" smtClean="0">
                <a:solidFill>
                  <a:srgbClr val="FFFFFF"/>
                </a:solidFill>
                <a:effectLst>
                  <a:outerShdw blurRad="38100" dist="38100" dir="2700000" algn="tl">
                    <a:srgbClr val="000000">
                      <a:alpha val="43137"/>
                    </a:srgbClr>
                  </a:outerShdw>
                </a:effectLst>
                <a:latin typeface="Calibri" pitchFamily="34" charset="0"/>
                <a:cs typeface="Calibri" pitchFamily="34" charset="0"/>
              </a:rPr>
              <a:t>Konu; Fiziksel Risk Etmenleri</a:t>
            </a:r>
            <a:endParaRPr lang="de-DE" sz="2000" b="1" noProof="1">
              <a:solidFill>
                <a:srgbClr val="FFFFFF"/>
              </a:solidFill>
              <a:effectLst>
                <a:outerShdw blurRad="38100" dist="38100" dir="2700000" algn="tl">
                  <a:srgbClr val="000000">
                    <a:alpha val="43137"/>
                  </a:srgbClr>
                </a:outerShdw>
              </a:effectLst>
              <a:latin typeface="Calibri" pitchFamily="34" charset="0"/>
              <a:cs typeface="Calibri" pitchFamily="34" charset="0"/>
            </a:endParaRPr>
          </a:p>
        </p:txBody>
      </p:sp>
      <p:sp>
        <p:nvSpPr>
          <p:cNvPr id="58457" name="Rectangle 5"/>
          <p:cNvSpPr>
            <a:spLocks noChangeArrowheads="1"/>
          </p:cNvSpPr>
          <p:nvPr/>
        </p:nvSpPr>
        <p:spPr bwMode="gray">
          <a:xfrm>
            <a:off x="2657474" y="1922463"/>
            <a:ext cx="6143625" cy="3449637"/>
          </a:xfrm>
          <a:prstGeom prst="rect">
            <a:avLst/>
          </a:prstGeom>
          <a:solidFill>
            <a:schemeClr val="bg1"/>
          </a:solidFill>
          <a:ln w="12700">
            <a:solidFill>
              <a:srgbClr val="DDDDDD"/>
            </a:solidFill>
            <a:miter lim="800000"/>
            <a:headEnd/>
            <a:tailEnd/>
          </a:ln>
          <a:effectLst>
            <a:outerShdw dist="53882" dir="2700000" algn="ctr" rotWithShape="0">
              <a:srgbClr val="808080">
                <a:alpha val="50000"/>
              </a:srgbClr>
            </a:outerShdw>
          </a:effectLst>
        </p:spPr>
        <p:txBody>
          <a:bodyPr lIns="108000" tIns="108000" rIns="144000" bIns="72000"/>
          <a:lstStyle/>
          <a:p>
            <a:pPr marL="1257300" lvl="2" indent="-342900">
              <a:spcAft>
                <a:spcPts val="0"/>
              </a:spcAft>
              <a:buClr>
                <a:srgbClr val="292929"/>
              </a:buClr>
              <a:buAutoNum type="arabicPeriod"/>
              <a:defRPr/>
            </a:pPr>
            <a:r>
              <a:rPr lang="tr-TR" sz="2800" b="1" i="1" dirty="0">
                <a:solidFill>
                  <a:srgbClr val="000000"/>
                </a:solidFill>
                <a:latin typeface="Calibri" pitchFamily="34" charset="0"/>
                <a:cs typeface="Calibri" pitchFamily="34" charset="0"/>
              </a:rPr>
              <a:t>SORU </a:t>
            </a:r>
            <a:r>
              <a:rPr lang="tr-TR" sz="2800" b="1" i="1" dirty="0" smtClean="0">
                <a:solidFill>
                  <a:srgbClr val="000000"/>
                </a:solidFill>
                <a:latin typeface="Calibri" pitchFamily="34" charset="0"/>
                <a:cs typeface="Calibri" pitchFamily="34" charset="0"/>
              </a:rPr>
              <a:t>25</a:t>
            </a:r>
            <a:endParaRPr lang="tr-TR" sz="2800" b="1" i="1" dirty="0">
              <a:solidFill>
                <a:srgbClr val="000000"/>
              </a:solidFill>
              <a:latin typeface="Calibri" pitchFamily="34" charset="0"/>
              <a:cs typeface="Calibri" pitchFamily="34" charset="0"/>
            </a:endParaRPr>
          </a:p>
          <a:p>
            <a:pPr marL="1257300" lvl="2" indent="-342900">
              <a:spcAft>
                <a:spcPts val="0"/>
              </a:spcAft>
              <a:buClr>
                <a:srgbClr val="292929"/>
              </a:buClr>
              <a:buAutoNum type="arabicPeriod"/>
              <a:defRPr/>
            </a:pPr>
            <a:r>
              <a:rPr lang="tr-TR" sz="2800" b="1" i="1" dirty="0" smtClean="0">
                <a:solidFill>
                  <a:srgbClr val="000000"/>
                </a:solidFill>
                <a:latin typeface="Calibri" pitchFamily="34" charset="0"/>
                <a:cs typeface="Calibri" pitchFamily="34" charset="0"/>
              </a:rPr>
              <a:t>SORU </a:t>
            </a:r>
            <a:r>
              <a:rPr lang="tr-TR" sz="2800" b="1" i="1" dirty="0" smtClean="0">
                <a:solidFill>
                  <a:srgbClr val="000000"/>
                </a:solidFill>
                <a:latin typeface="Calibri" pitchFamily="34" charset="0"/>
                <a:cs typeface="Calibri" pitchFamily="34" charset="0"/>
              </a:rPr>
              <a:t>36</a:t>
            </a:r>
          </a:p>
          <a:p>
            <a:pPr marL="1257300" lvl="2" indent="-342900">
              <a:spcAft>
                <a:spcPts val="0"/>
              </a:spcAft>
              <a:buClr>
                <a:srgbClr val="292929"/>
              </a:buClr>
              <a:buAutoNum type="arabicPeriod"/>
              <a:defRPr/>
            </a:pPr>
            <a:r>
              <a:rPr lang="tr-TR" sz="2800" b="1" i="1" dirty="0" smtClean="0">
                <a:solidFill>
                  <a:srgbClr val="000000"/>
                </a:solidFill>
                <a:latin typeface="Calibri" pitchFamily="34" charset="0"/>
                <a:cs typeface="Calibri" pitchFamily="34" charset="0"/>
              </a:rPr>
              <a:t>SORU 37</a:t>
            </a:r>
          </a:p>
          <a:p>
            <a:pPr marL="1257300" lvl="2" indent="-342900">
              <a:spcAft>
                <a:spcPts val="0"/>
              </a:spcAft>
              <a:buClr>
                <a:srgbClr val="292929"/>
              </a:buClr>
              <a:buAutoNum type="arabicPeriod"/>
              <a:defRPr/>
            </a:pPr>
            <a:r>
              <a:rPr lang="tr-TR" sz="2800" b="1" i="1" dirty="0" smtClean="0">
                <a:solidFill>
                  <a:srgbClr val="000000"/>
                </a:solidFill>
                <a:latin typeface="Calibri" pitchFamily="34" charset="0"/>
                <a:cs typeface="Calibri" pitchFamily="34" charset="0"/>
              </a:rPr>
              <a:t>SORU 38</a:t>
            </a:r>
          </a:p>
          <a:p>
            <a:pPr marL="1257300" lvl="2" indent="-342900">
              <a:spcAft>
                <a:spcPts val="0"/>
              </a:spcAft>
              <a:buClr>
                <a:srgbClr val="292929"/>
              </a:buClr>
              <a:buFontTx/>
              <a:buAutoNum type="arabicPeriod"/>
              <a:defRPr/>
            </a:pPr>
            <a:r>
              <a:rPr lang="tr-TR" sz="2800" b="1" i="1" dirty="0">
                <a:solidFill>
                  <a:srgbClr val="000000"/>
                </a:solidFill>
                <a:latin typeface="Calibri" pitchFamily="34" charset="0"/>
                <a:cs typeface="Calibri" pitchFamily="34" charset="0"/>
              </a:rPr>
              <a:t>SORU </a:t>
            </a:r>
            <a:r>
              <a:rPr lang="tr-TR" sz="2800" b="1" i="1" dirty="0" smtClean="0">
                <a:solidFill>
                  <a:srgbClr val="000000"/>
                </a:solidFill>
                <a:latin typeface="Calibri" pitchFamily="34" charset="0"/>
                <a:cs typeface="Calibri" pitchFamily="34" charset="0"/>
              </a:rPr>
              <a:t>39</a:t>
            </a:r>
          </a:p>
          <a:p>
            <a:pPr marL="1257300" lvl="2" indent="-342900">
              <a:spcAft>
                <a:spcPts val="0"/>
              </a:spcAft>
              <a:buClr>
                <a:srgbClr val="292929"/>
              </a:buClr>
              <a:buFontTx/>
              <a:buAutoNum type="arabicPeriod"/>
              <a:defRPr/>
            </a:pPr>
            <a:r>
              <a:rPr lang="tr-TR" sz="2800" b="1" i="1" dirty="0">
                <a:solidFill>
                  <a:srgbClr val="000000"/>
                </a:solidFill>
                <a:latin typeface="Calibri" pitchFamily="34" charset="0"/>
                <a:cs typeface="Calibri" pitchFamily="34" charset="0"/>
              </a:rPr>
              <a:t>SORU </a:t>
            </a:r>
            <a:r>
              <a:rPr lang="tr-TR" sz="2800" b="1" i="1" dirty="0" smtClean="0">
                <a:solidFill>
                  <a:srgbClr val="000000"/>
                </a:solidFill>
                <a:latin typeface="Calibri" pitchFamily="34" charset="0"/>
                <a:cs typeface="Calibri" pitchFamily="34" charset="0"/>
              </a:rPr>
              <a:t>49</a:t>
            </a:r>
            <a:endParaRPr lang="tr-TR" sz="2800" b="1" i="1" dirty="0">
              <a:solidFill>
                <a:srgbClr val="000000"/>
              </a:solidFill>
              <a:latin typeface="Calibri" pitchFamily="34" charset="0"/>
              <a:cs typeface="Calibri" pitchFamily="34" charset="0"/>
            </a:endParaRPr>
          </a:p>
          <a:p>
            <a:pPr marL="1257300" lvl="2" indent="-342900">
              <a:spcAft>
                <a:spcPts val="0"/>
              </a:spcAft>
              <a:buClr>
                <a:srgbClr val="292929"/>
              </a:buClr>
              <a:buAutoNum type="arabicPeriod"/>
              <a:defRPr/>
            </a:pPr>
            <a:r>
              <a:rPr lang="tr-TR" sz="2800" b="1" i="1" dirty="0" smtClean="0">
                <a:solidFill>
                  <a:srgbClr val="000000"/>
                </a:solidFill>
                <a:latin typeface="Calibri" pitchFamily="34" charset="0"/>
                <a:cs typeface="Calibri" pitchFamily="34" charset="0"/>
              </a:rPr>
              <a:t>SORU 50</a:t>
            </a:r>
          </a:p>
          <a:p>
            <a:pPr marL="1257300" lvl="2" indent="-342900">
              <a:spcAft>
                <a:spcPts val="0"/>
              </a:spcAft>
              <a:buClr>
                <a:srgbClr val="292929"/>
              </a:buClr>
              <a:buAutoNum type="arabicPeriod"/>
              <a:defRPr/>
            </a:pPr>
            <a:r>
              <a:rPr lang="tr-TR" sz="2800" b="1" i="1" dirty="0" smtClean="0">
                <a:solidFill>
                  <a:srgbClr val="000000"/>
                </a:solidFill>
                <a:latin typeface="Calibri" pitchFamily="34" charset="0"/>
                <a:cs typeface="Calibri" pitchFamily="34" charset="0"/>
              </a:rPr>
              <a:t>SORU 81</a:t>
            </a:r>
            <a:endParaRPr lang="tr-TR" sz="2800" b="1" i="1" dirty="0">
              <a:solidFill>
                <a:srgbClr val="000000"/>
              </a:solidFill>
              <a:latin typeface="Calibri" pitchFamily="34" charset="0"/>
              <a:cs typeface="Calibri" pitchFamily="34" charset="0"/>
            </a:endParaRPr>
          </a:p>
        </p:txBody>
      </p:sp>
      <p:sp>
        <p:nvSpPr>
          <p:cNvPr id="25605" name="Rectangle 12"/>
          <p:cNvSpPr>
            <a:spLocks noChangeArrowheads="1"/>
          </p:cNvSpPr>
          <p:nvPr/>
        </p:nvSpPr>
        <p:spPr bwMode="gray">
          <a:xfrm>
            <a:off x="300038" y="411163"/>
            <a:ext cx="8520112" cy="647700"/>
          </a:xfrm>
          <a:prstGeom prst="rect">
            <a:avLst/>
          </a:prstGeom>
          <a:noFill/>
          <a:ln w="9525">
            <a:noFill/>
            <a:miter lim="800000"/>
            <a:headEnd/>
            <a:tailEnd/>
          </a:ln>
        </p:spPr>
        <p:txBody>
          <a:bodyPr lIns="0" rIns="0"/>
          <a:lstStyle/>
          <a:p>
            <a:endParaRPr lang="tr-TR" sz="2000" b="1" noProof="1">
              <a:solidFill>
                <a:srgbClr val="000000"/>
              </a:solidFill>
            </a:endParaRPr>
          </a:p>
        </p:txBody>
      </p:sp>
      <p:grpSp>
        <p:nvGrpSpPr>
          <p:cNvPr id="2" name="Group 8"/>
          <p:cNvGrpSpPr>
            <a:grpSpLocks/>
          </p:cNvGrpSpPr>
          <p:nvPr/>
        </p:nvGrpSpPr>
        <p:grpSpPr bwMode="auto">
          <a:xfrm>
            <a:off x="323850" y="1555750"/>
            <a:ext cx="1482725" cy="1482725"/>
            <a:chOff x="1166" y="1342"/>
            <a:chExt cx="934" cy="934"/>
          </a:xfrm>
        </p:grpSpPr>
        <p:grpSp>
          <p:nvGrpSpPr>
            <p:cNvPr id="3" name="Group 9"/>
            <p:cNvGrpSpPr>
              <a:grpSpLocks/>
            </p:cNvGrpSpPr>
            <p:nvPr/>
          </p:nvGrpSpPr>
          <p:grpSpPr bwMode="auto">
            <a:xfrm>
              <a:off x="1166" y="1342"/>
              <a:ext cx="934" cy="934"/>
              <a:chOff x="1710" y="1035"/>
              <a:chExt cx="2316" cy="2316"/>
            </a:xfrm>
          </p:grpSpPr>
          <p:grpSp>
            <p:nvGrpSpPr>
              <p:cNvPr id="4" name="Group 10"/>
              <p:cNvGrpSpPr>
                <a:grpSpLocks/>
              </p:cNvGrpSpPr>
              <p:nvPr/>
            </p:nvGrpSpPr>
            <p:grpSpPr bwMode="auto">
              <a:xfrm rot="3600000">
                <a:off x="1710" y="1035"/>
                <a:ext cx="2316" cy="2316"/>
                <a:chOff x="1710" y="1035"/>
                <a:chExt cx="2316" cy="2316"/>
              </a:xfrm>
            </p:grpSpPr>
            <p:sp>
              <p:nvSpPr>
                <p:cNvPr id="25624" name="Freeform 11"/>
                <p:cNvSpPr>
                  <a:spLocks/>
                </p:cNvSpPr>
                <p:nvPr/>
              </p:nvSpPr>
              <p:spPr bwMode="gray">
                <a:xfrm>
                  <a:off x="2866" y="1599"/>
                  <a:ext cx="1160" cy="1752"/>
                </a:xfrm>
                <a:custGeom>
                  <a:avLst/>
                  <a:gdLst>
                    <a:gd name="T0" fmla="*/ 688 w 794"/>
                    <a:gd name="T1" fmla="*/ 9 h 1200"/>
                    <a:gd name="T2" fmla="*/ 602 w 794"/>
                    <a:gd name="T3" fmla="*/ 59 h 1200"/>
                    <a:gd name="T4" fmla="*/ 598 w 794"/>
                    <a:gd name="T5" fmla="*/ 57 h 1200"/>
                    <a:gd name="T6" fmla="*/ 592 w 794"/>
                    <a:gd name="T7" fmla="*/ 40 h 1200"/>
                    <a:gd name="T8" fmla="*/ 589 w 794"/>
                    <a:gd name="T9" fmla="*/ 19 h 1200"/>
                    <a:gd name="T10" fmla="*/ 548 w 794"/>
                    <a:gd name="T11" fmla="*/ 8 h 1200"/>
                    <a:gd name="T12" fmla="*/ 537 w 794"/>
                    <a:gd name="T13" fmla="*/ 49 h 1200"/>
                    <a:gd name="T14" fmla="*/ 553 w 794"/>
                    <a:gd name="T15" fmla="*/ 62 h 1200"/>
                    <a:gd name="T16" fmla="*/ 553 w 794"/>
                    <a:gd name="T17" fmla="*/ 62 h 1200"/>
                    <a:gd name="T18" fmla="*/ 565 w 794"/>
                    <a:gd name="T19" fmla="*/ 76 h 1200"/>
                    <a:gd name="T20" fmla="*/ 565 w 794"/>
                    <a:gd name="T21" fmla="*/ 80 h 1200"/>
                    <a:gd name="T22" fmla="*/ 477 w 794"/>
                    <a:gd name="T23" fmla="*/ 131 h 1200"/>
                    <a:gd name="T24" fmla="*/ 551 w 794"/>
                    <a:gd name="T25" fmla="*/ 406 h 1200"/>
                    <a:gd name="T26" fmla="*/ 477 w 794"/>
                    <a:gd name="T27" fmla="*/ 681 h 1200"/>
                    <a:gd name="T28" fmla="*/ 0 w 794"/>
                    <a:gd name="T29" fmla="*/ 957 h 1200"/>
                    <a:gd name="T30" fmla="*/ 0 w 794"/>
                    <a:gd name="T31" fmla="*/ 1047 h 1200"/>
                    <a:gd name="T32" fmla="*/ 0 w 794"/>
                    <a:gd name="T33" fmla="*/ 1058 h 1200"/>
                    <a:gd name="T34" fmla="*/ 4 w 794"/>
                    <a:gd name="T35" fmla="*/ 1060 h 1200"/>
                    <a:gd name="T36" fmla="*/ 22 w 794"/>
                    <a:gd name="T37" fmla="*/ 1056 h 1200"/>
                    <a:gd name="T38" fmla="*/ 22 w 794"/>
                    <a:gd name="T39" fmla="*/ 1056 h 1200"/>
                    <a:gd name="T40" fmla="*/ 42 w 794"/>
                    <a:gd name="T41" fmla="*/ 1049 h 1200"/>
                    <a:gd name="T42" fmla="*/ 71 w 794"/>
                    <a:gd name="T43" fmla="*/ 1079 h 1200"/>
                    <a:gd name="T44" fmla="*/ 42 w 794"/>
                    <a:gd name="T45" fmla="*/ 1110 h 1200"/>
                    <a:gd name="T46" fmla="*/ 22 w 794"/>
                    <a:gd name="T47" fmla="*/ 1102 h 1200"/>
                    <a:gd name="T48" fmla="*/ 4 w 794"/>
                    <a:gd name="T49" fmla="*/ 1099 h 1200"/>
                    <a:gd name="T50" fmla="*/ 0 w 794"/>
                    <a:gd name="T51" fmla="*/ 1101 h 1200"/>
                    <a:gd name="T52" fmla="*/ 0 w 794"/>
                    <a:gd name="T53" fmla="*/ 1108 h 1200"/>
                    <a:gd name="T54" fmla="*/ 0 w 794"/>
                    <a:gd name="T55" fmla="*/ 1200 h 1200"/>
                    <a:gd name="T56" fmla="*/ 688 w 794"/>
                    <a:gd name="T57" fmla="*/ 803 h 1200"/>
                    <a:gd name="T58" fmla="*/ 794 w 794"/>
                    <a:gd name="T59" fmla="*/ 406 h 1200"/>
                    <a:gd name="T60" fmla="*/ 688 w 794"/>
                    <a:gd name="T61" fmla="*/ 9 h 12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794"/>
                    <a:gd name="T94" fmla="*/ 0 h 1200"/>
                    <a:gd name="T95" fmla="*/ 794 w 794"/>
                    <a:gd name="T96" fmla="*/ 1200 h 120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794" h="1200">
                      <a:moveTo>
                        <a:pt x="688" y="9"/>
                      </a:moveTo>
                      <a:cubicBezTo>
                        <a:pt x="602" y="59"/>
                        <a:pt x="602" y="59"/>
                        <a:pt x="602" y="59"/>
                      </a:cubicBezTo>
                      <a:cubicBezTo>
                        <a:pt x="601" y="58"/>
                        <a:pt x="600" y="58"/>
                        <a:pt x="598" y="57"/>
                      </a:cubicBezTo>
                      <a:cubicBezTo>
                        <a:pt x="593" y="53"/>
                        <a:pt x="590" y="45"/>
                        <a:pt x="592" y="40"/>
                      </a:cubicBezTo>
                      <a:cubicBezTo>
                        <a:pt x="594" y="33"/>
                        <a:pt x="593" y="25"/>
                        <a:pt x="589" y="19"/>
                      </a:cubicBezTo>
                      <a:cubicBezTo>
                        <a:pt x="581" y="5"/>
                        <a:pt x="563" y="0"/>
                        <a:pt x="548" y="8"/>
                      </a:cubicBezTo>
                      <a:cubicBezTo>
                        <a:pt x="534" y="17"/>
                        <a:pt x="529" y="35"/>
                        <a:pt x="537" y="49"/>
                      </a:cubicBezTo>
                      <a:cubicBezTo>
                        <a:pt x="540" y="56"/>
                        <a:pt x="546" y="60"/>
                        <a:pt x="553" y="62"/>
                      </a:cubicBezTo>
                      <a:cubicBezTo>
                        <a:pt x="553" y="62"/>
                        <a:pt x="553" y="62"/>
                        <a:pt x="553" y="62"/>
                      </a:cubicBezTo>
                      <a:cubicBezTo>
                        <a:pt x="559" y="63"/>
                        <a:pt x="564" y="69"/>
                        <a:pt x="565" y="76"/>
                      </a:cubicBezTo>
                      <a:cubicBezTo>
                        <a:pt x="565" y="78"/>
                        <a:pt x="565" y="79"/>
                        <a:pt x="565" y="80"/>
                      </a:cubicBezTo>
                      <a:cubicBezTo>
                        <a:pt x="477" y="131"/>
                        <a:pt x="477" y="131"/>
                        <a:pt x="477" y="131"/>
                      </a:cubicBezTo>
                      <a:cubicBezTo>
                        <a:pt x="524" y="212"/>
                        <a:pt x="551" y="306"/>
                        <a:pt x="551" y="406"/>
                      </a:cubicBezTo>
                      <a:cubicBezTo>
                        <a:pt x="551" y="507"/>
                        <a:pt x="524" y="601"/>
                        <a:pt x="477" y="681"/>
                      </a:cubicBezTo>
                      <a:cubicBezTo>
                        <a:pt x="382" y="846"/>
                        <a:pt x="204" y="957"/>
                        <a:pt x="0" y="957"/>
                      </a:cubicBezTo>
                      <a:cubicBezTo>
                        <a:pt x="0" y="1047"/>
                        <a:pt x="0" y="1047"/>
                        <a:pt x="0" y="1047"/>
                      </a:cubicBezTo>
                      <a:cubicBezTo>
                        <a:pt x="0" y="1058"/>
                        <a:pt x="0" y="1058"/>
                        <a:pt x="0" y="1058"/>
                      </a:cubicBezTo>
                      <a:cubicBezTo>
                        <a:pt x="2" y="1058"/>
                        <a:pt x="3" y="1059"/>
                        <a:pt x="4" y="1060"/>
                      </a:cubicBezTo>
                      <a:cubicBezTo>
                        <a:pt x="10" y="1063"/>
                        <a:pt x="18" y="1061"/>
                        <a:pt x="22" y="1056"/>
                      </a:cubicBezTo>
                      <a:cubicBezTo>
                        <a:pt x="22" y="1056"/>
                        <a:pt x="22" y="1056"/>
                        <a:pt x="22" y="1056"/>
                      </a:cubicBezTo>
                      <a:cubicBezTo>
                        <a:pt x="27" y="1052"/>
                        <a:pt x="34" y="1049"/>
                        <a:pt x="42" y="1049"/>
                      </a:cubicBezTo>
                      <a:cubicBezTo>
                        <a:pt x="58" y="1049"/>
                        <a:pt x="71" y="1063"/>
                        <a:pt x="71" y="1079"/>
                      </a:cubicBezTo>
                      <a:cubicBezTo>
                        <a:pt x="71" y="1096"/>
                        <a:pt x="58" y="1110"/>
                        <a:pt x="42" y="1110"/>
                      </a:cubicBezTo>
                      <a:cubicBezTo>
                        <a:pt x="34" y="1110"/>
                        <a:pt x="27" y="1107"/>
                        <a:pt x="22" y="1102"/>
                      </a:cubicBezTo>
                      <a:cubicBezTo>
                        <a:pt x="18" y="1097"/>
                        <a:pt x="10" y="1096"/>
                        <a:pt x="4" y="1099"/>
                      </a:cubicBezTo>
                      <a:cubicBezTo>
                        <a:pt x="3" y="1099"/>
                        <a:pt x="2" y="1100"/>
                        <a:pt x="0" y="1101"/>
                      </a:cubicBezTo>
                      <a:cubicBezTo>
                        <a:pt x="0" y="1108"/>
                        <a:pt x="0" y="1108"/>
                        <a:pt x="0" y="1108"/>
                      </a:cubicBezTo>
                      <a:cubicBezTo>
                        <a:pt x="0" y="1200"/>
                        <a:pt x="0" y="1200"/>
                        <a:pt x="0" y="1200"/>
                      </a:cubicBezTo>
                      <a:cubicBezTo>
                        <a:pt x="294" y="1200"/>
                        <a:pt x="551" y="1040"/>
                        <a:pt x="688" y="803"/>
                      </a:cubicBezTo>
                      <a:cubicBezTo>
                        <a:pt x="755" y="686"/>
                        <a:pt x="794" y="551"/>
                        <a:pt x="794" y="406"/>
                      </a:cubicBezTo>
                      <a:cubicBezTo>
                        <a:pt x="794" y="262"/>
                        <a:pt x="755" y="126"/>
                        <a:pt x="688" y="9"/>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sp>
              <p:nvSpPr>
                <p:cNvPr id="25625" name="Freeform 12"/>
                <p:cNvSpPr>
                  <a:spLocks/>
                </p:cNvSpPr>
                <p:nvPr/>
              </p:nvSpPr>
              <p:spPr bwMode="gray">
                <a:xfrm>
                  <a:off x="1710" y="1612"/>
                  <a:ext cx="1262" cy="1739"/>
                </a:xfrm>
                <a:custGeom>
                  <a:avLst/>
                  <a:gdLst>
                    <a:gd name="T0" fmla="*/ 835 w 864"/>
                    <a:gd name="T1" fmla="*/ 1040 h 1191"/>
                    <a:gd name="T2" fmla="*/ 815 w 864"/>
                    <a:gd name="T3" fmla="*/ 1047 h 1191"/>
                    <a:gd name="T4" fmla="*/ 815 w 864"/>
                    <a:gd name="T5" fmla="*/ 1047 h 1191"/>
                    <a:gd name="T6" fmla="*/ 797 w 864"/>
                    <a:gd name="T7" fmla="*/ 1051 h 1191"/>
                    <a:gd name="T8" fmla="*/ 793 w 864"/>
                    <a:gd name="T9" fmla="*/ 1049 h 1191"/>
                    <a:gd name="T10" fmla="*/ 793 w 864"/>
                    <a:gd name="T11" fmla="*/ 1038 h 1191"/>
                    <a:gd name="T12" fmla="*/ 793 w 864"/>
                    <a:gd name="T13" fmla="*/ 948 h 1191"/>
                    <a:gd name="T14" fmla="*/ 317 w 864"/>
                    <a:gd name="T15" fmla="*/ 672 h 1191"/>
                    <a:gd name="T16" fmla="*/ 243 w 864"/>
                    <a:gd name="T17" fmla="*/ 397 h 1191"/>
                    <a:gd name="T18" fmla="*/ 317 w 864"/>
                    <a:gd name="T19" fmla="*/ 122 h 1191"/>
                    <a:gd name="T20" fmla="*/ 231 w 864"/>
                    <a:gd name="T21" fmla="*/ 73 h 1191"/>
                    <a:gd name="T22" fmla="*/ 228 w 864"/>
                    <a:gd name="T23" fmla="*/ 75 h 1191"/>
                    <a:gd name="T24" fmla="*/ 221 w 864"/>
                    <a:gd name="T25" fmla="*/ 92 h 1191"/>
                    <a:gd name="T26" fmla="*/ 221 w 864"/>
                    <a:gd name="T27" fmla="*/ 92 h 1191"/>
                    <a:gd name="T28" fmla="*/ 218 w 864"/>
                    <a:gd name="T29" fmla="*/ 113 h 1191"/>
                    <a:gd name="T30" fmla="*/ 177 w 864"/>
                    <a:gd name="T31" fmla="*/ 123 h 1191"/>
                    <a:gd name="T32" fmla="*/ 166 w 864"/>
                    <a:gd name="T33" fmla="*/ 82 h 1191"/>
                    <a:gd name="T34" fmla="*/ 182 w 864"/>
                    <a:gd name="T35" fmla="*/ 69 h 1191"/>
                    <a:gd name="T36" fmla="*/ 194 w 864"/>
                    <a:gd name="T37" fmla="*/ 55 h 1191"/>
                    <a:gd name="T38" fmla="*/ 194 w 864"/>
                    <a:gd name="T39" fmla="*/ 51 h 1191"/>
                    <a:gd name="T40" fmla="*/ 106 w 864"/>
                    <a:gd name="T41" fmla="*/ 0 h 1191"/>
                    <a:gd name="T42" fmla="*/ 0 w 864"/>
                    <a:gd name="T43" fmla="*/ 397 h 1191"/>
                    <a:gd name="T44" fmla="*/ 106 w 864"/>
                    <a:gd name="T45" fmla="*/ 794 h 1191"/>
                    <a:gd name="T46" fmla="*/ 793 w 864"/>
                    <a:gd name="T47" fmla="*/ 1191 h 1191"/>
                    <a:gd name="T48" fmla="*/ 793 w 864"/>
                    <a:gd name="T49" fmla="*/ 1099 h 1191"/>
                    <a:gd name="T50" fmla="*/ 793 w 864"/>
                    <a:gd name="T51" fmla="*/ 1092 h 1191"/>
                    <a:gd name="T52" fmla="*/ 797 w 864"/>
                    <a:gd name="T53" fmla="*/ 1090 h 1191"/>
                    <a:gd name="T54" fmla="*/ 815 w 864"/>
                    <a:gd name="T55" fmla="*/ 1093 h 1191"/>
                    <a:gd name="T56" fmla="*/ 835 w 864"/>
                    <a:gd name="T57" fmla="*/ 1101 h 1191"/>
                    <a:gd name="T58" fmla="*/ 864 w 864"/>
                    <a:gd name="T59" fmla="*/ 1070 h 1191"/>
                    <a:gd name="T60" fmla="*/ 835 w 864"/>
                    <a:gd name="T61" fmla="*/ 1040 h 119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64"/>
                    <a:gd name="T94" fmla="*/ 0 h 1191"/>
                    <a:gd name="T95" fmla="*/ 864 w 864"/>
                    <a:gd name="T96" fmla="*/ 1191 h 1191"/>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64" h="1191">
                      <a:moveTo>
                        <a:pt x="835" y="1040"/>
                      </a:moveTo>
                      <a:cubicBezTo>
                        <a:pt x="827" y="1040"/>
                        <a:pt x="820" y="1043"/>
                        <a:pt x="815" y="1047"/>
                      </a:cubicBezTo>
                      <a:cubicBezTo>
                        <a:pt x="815" y="1047"/>
                        <a:pt x="815" y="1047"/>
                        <a:pt x="815" y="1047"/>
                      </a:cubicBezTo>
                      <a:cubicBezTo>
                        <a:pt x="811" y="1052"/>
                        <a:pt x="803" y="1054"/>
                        <a:pt x="797" y="1051"/>
                      </a:cubicBezTo>
                      <a:cubicBezTo>
                        <a:pt x="796" y="1050"/>
                        <a:pt x="795" y="1049"/>
                        <a:pt x="793" y="1049"/>
                      </a:cubicBezTo>
                      <a:cubicBezTo>
                        <a:pt x="793" y="1038"/>
                        <a:pt x="793" y="1038"/>
                        <a:pt x="793" y="1038"/>
                      </a:cubicBezTo>
                      <a:cubicBezTo>
                        <a:pt x="793" y="948"/>
                        <a:pt x="793" y="948"/>
                        <a:pt x="793" y="948"/>
                      </a:cubicBezTo>
                      <a:cubicBezTo>
                        <a:pt x="590" y="948"/>
                        <a:pt x="412" y="837"/>
                        <a:pt x="317" y="672"/>
                      </a:cubicBezTo>
                      <a:cubicBezTo>
                        <a:pt x="270" y="592"/>
                        <a:pt x="243" y="498"/>
                        <a:pt x="243" y="397"/>
                      </a:cubicBezTo>
                      <a:cubicBezTo>
                        <a:pt x="243" y="297"/>
                        <a:pt x="270" y="203"/>
                        <a:pt x="317" y="122"/>
                      </a:cubicBezTo>
                      <a:cubicBezTo>
                        <a:pt x="231" y="73"/>
                        <a:pt x="231" y="73"/>
                        <a:pt x="231" y="73"/>
                      </a:cubicBezTo>
                      <a:cubicBezTo>
                        <a:pt x="230" y="73"/>
                        <a:pt x="229" y="74"/>
                        <a:pt x="228" y="75"/>
                      </a:cubicBezTo>
                      <a:cubicBezTo>
                        <a:pt x="222" y="79"/>
                        <a:pt x="219" y="86"/>
                        <a:pt x="221" y="92"/>
                      </a:cubicBezTo>
                      <a:cubicBezTo>
                        <a:pt x="221" y="92"/>
                        <a:pt x="221" y="92"/>
                        <a:pt x="221" y="92"/>
                      </a:cubicBezTo>
                      <a:cubicBezTo>
                        <a:pt x="223" y="99"/>
                        <a:pt x="222" y="106"/>
                        <a:pt x="218" y="113"/>
                      </a:cubicBezTo>
                      <a:cubicBezTo>
                        <a:pt x="210" y="127"/>
                        <a:pt x="192" y="131"/>
                        <a:pt x="177" y="123"/>
                      </a:cubicBezTo>
                      <a:cubicBezTo>
                        <a:pt x="163" y="115"/>
                        <a:pt x="158" y="96"/>
                        <a:pt x="166" y="82"/>
                      </a:cubicBezTo>
                      <a:cubicBezTo>
                        <a:pt x="169" y="76"/>
                        <a:pt x="175" y="71"/>
                        <a:pt x="182" y="69"/>
                      </a:cubicBezTo>
                      <a:cubicBezTo>
                        <a:pt x="188" y="68"/>
                        <a:pt x="193" y="62"/>
                        <a:pt x="194" y="55"/>
                      </a:cubicBezTo>
                      <a:cubicBezTo>
                        <a:pt x="194" y="54"/>
                        <a:pt x="194" y="52"/>
                        <a:pt x="194" y="51"/>
                      </a:cubicBezTo>
                      <a:cubicBezTo>
                        <a:pt x="106" y="0"/>
                        <a:pt x="106" y="0"/>
                        <a:pt x="106" y="0"/>
                      </a:cubicBezTo>
                      <a:cubicBezTo>
                        <a:pt x="38" y="117"/>
                        <a:pt x="0" y="253"/>
                        <a:pt x="0" y="397"/>
                      </a:cubicBezTo>
                      <a:cubicBezTo>
                        <a:pt x="0" y="542"/>
                        <a:pt x="38" y="677"/>
                        <a:pt x="106" y="794"/>
                      </a:cubicBezTo>
                      <a:cubicBezTo>
                        <a:pt x="243" y="1031"/>
                        <a:pt x="500" y="1191"/>
                        <a:pt x="793" y="1191"/>
                      </a:cubicBezTo>
                      <a:cubicBezTo>
                        <a:pt x="793" y="1099"/>
                        <a:pt x="793" y="1099"/>
                        <a:pt x="793" y="1099"/>
                      </a:cubicBezTo>
                      <a:cubicBezTo>
                        <a:pt x="793" y="1092"/>
                        <a:pt x="793" y="1092"/>
                        <a:pt x="793" y="1092"/>
                      </a:cubicBezTo>
                      <a:cubicBezTo>
                        <a:pt x="795" y="1091"/>
                        <a:pt x="796" y="1090"/>
                        <a:pt x="797" y="1090"/>
                      </a:cubicBezTo>
                      <a:cubicBezTo>
                        <a:pt x="803" y="1087"/>
                        <a:pt x="811" y="1088"/>
                        <a:pt x="815" y="1093"/>
                      </a:cubicBezTo>
                      <a:cubicBezTo>
                        <a:pt x="820" y="1098"/>
                        <a:pt x="827" y="1101"/>
                        <a:pt x="835" y="1101"/>
                      </a:cubicBezTo>
                      <a:cubicBezTo>
                        <a:pt x="851" y="1101"/>
                        <a:pt x="864" y="1087"/>
                        <a:pt x="864" y="1070"/>
                      </a:cubicBezTo>
                      <a:cubicBezTo>
                        <a:pt x="864" y="1054"/>
                        <a:pt x="851" y="1040"/>
                        <a:pt x="835" y="1040"/>
                      </a:cubicBezTo>
                      <a:close/>
                    </a:path>
                  </a:pathLst>
                </a:custGeom>
                <a:solidFill>
                  <a:srgbClr val="A90404"/>
                </a:solidFill>
                <a:ln w="12700">
                  <a:solidFill>
                    <a:srgbClr val="FFFFFF"/>
                  </a:solidFill>
                  <a:round/>
                  <a:headEnd/>
                  <a:tailEnd/>
                </a:ln>
              </p:spPr>
              <p:txBody>
                <a:bodyPr/>
                <a:lstStyle/>
                <a:p>
                  <a:endParaRPr lang="tr-TR" dirty="0">
                    <a:solidFill>
                      <a:srgbClr val="000000"/>
                    </a:solidFill>
                  </a:endParaRPr>
                </a:p>
              </p:txBody>
            </p:sp>
            <p:sp>
              <p:nvSpPr>
                <p:cNvPr id="25626" name="Freeform 13"/>
                <p:cNvSpPr>
                  <a:spLocks/>
                </p:cNvSpPr>
                <p:nvPr/>
              </p:nvSpPr>
              <p:spPr bwMode="gray">
                <a:xfrm>
                  <a:off x="1862" y="1035"/>
                  <a:ext cx="2010" cy="768"/>
                </a:xfrm>
                <a:custGeom>
                  <a:avLst/>
                  <a:gdLst>
                    <a:gd name="T0" fmla="*/ 1164 w 1375"/>
                    <a:gd name="T1" fmla="*/ 518 h 527"/>
                    <a:gd name="T2" fmla="*/ 1252 w 1375"/>
                    <a:gd name="T3" fmla="*/ 467 h 527"/>
                    <a:gd name="T4" fmla="*/ 1252 w 1375"/>
                    <a:gd name="T5" fmla="*/ 463 h 527"/>
                    <a:gd name="T6" fmla="*/ 1240 w 1375"/>
                    <a:gd name="T7" fmla="*/ 449 h 527"/>
                    <a:gd name="T8" fmla="*/ 1240 w 1375"/>
                    <a:gd name="T9" fmla="*/ 449 h 527"/>
                    <a:gd name="T10" fmla="*/ 1224 w 1375"/>
                    <a:gd name="T11" fmla="*/ 436 h 527"/>
                    <a:gd name="T12" fmla="*/ 1235 w 1375"/>
                    <a:gd name="T13" fmla="*/ 395 h 527"/>
                    <a:gd name="T14" fmla="*/ 1276 w 1375"/>
                    <a:gd name="T15" fmla="*/ 406 h 527"/>
                    <a:gd name="T16" fmla="*/ 1279 w 1375"/>
                    <a:gd name="T17" fmla="*/ 427 h 527"/>
                    <a:gd name="T18" fmla="*/ 1285 w 1375"/>
                    <a:gd name="T19" fmla="*/ 444 h 527"/>
                    <a:gd name="T20" fmla="*/ 1289 w 1375"/>
                    <a:gd name="T21" fmla="*/ 446 h 527"/>
                    <a:gd name="T22" fmla="*/ 1375 w 1375"/>
                    <a:gd name="T23" fmla="*/ 396 h 527"/>
                    <a:gd name="T24" fmla="*/ 687 w 1375"/>
                    <a:gd name="T25" fmla="*/ 0 h 527"/>
                    <a:gd name="T26" fmla="*/ 0 w 1375"/>
                    <a:gd name="T27" fmla="*/ 396 h 527"/>
                    <a:gd name="T28" fmla="*/ 88 w 1375"/>
                    <a:gd name="T29" fmla="*/ 447 h 527"/>
                    <a:gd name="T30" fmla="*/ 88 w 1375"/>
                    <a:gd name="T31" fmla="*/ 451 h 527"/>
                    <a:gd name="T32" fmla="*/ 76 w 1375"/>
                    <a:gd name="T33" fmla="*/ 465 h 527"/>
                    <a:gd name="T34" fmla="*/ 60 w 1375"/>
                    <a:gd name="T35" fmla="*/ 478 h 527"/>
                    <a:gd name="T36" fmla="*/ 71 w 1375"/>
                    <a:gd name="T37" fmla="*/ 519 h 527"/>
                    <a:gd name="T38" fmla="*/ 112 w 1375"/>
                    <a:gd name="T39" fmla="*/ 509 h 527"/>
                    <a:gd name="T40" fmla="*/ 115 w 1375"/>
                    <a:gd name="T41" fmla="*/ 488 h 527"/>
                    <a:gd name="T42" fmla="*/ 115 w 1375"/>
                    <a:gd name="T43" fmla="*/ 488 h 527"/>
                    <a:gd name="T44" fmla="*/ 122 w 1375"/>
                    <a:gd name="T45" fmla="*/ 471 h 527"/>
                    <a:gd name="T46" fmla="*/ 125 w 1375"/>
                    <a:gd name="T47" fmla="*/ 469 h 527"/>
                    <a:gd name="T48" fmla="*/ 211 w 1375"/>
                    <a:gd name="T49" fmla="*/ 518 h 527"/>
                    <a:gd name="T50" fmla="*/ 687 w 1375"/>
                    <a:gd name="T51" fmla="*/ 243 h 527"/>
                    <a:gd name="T52" fmla="*/ 1164 w 1375"/>
                    <a:gd name="T53" fmla="*/ 518 h 52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375"/>
                    <a:gd name="T82" fmla="*/ 0 h 527"/>
                    <a:gd name="T83" fmla="*/ 1375 w 1375"/>
                    <a:gd name="T84" fmla="*/ 527 h 52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375" h="527">
                      <a:moveTo>
                        <a:pt x="1164" y="518"/>
                      </a:moveTo>
                      <a:cubicBezTo>
                        <a:pt x="1252" y="467"/>
                        <a:pt x="1252" y="467"/>
                        <a:pt x="1252" y="467"/>
                      </a:cubicBezTo>
                      <a:cubicBezTo>
                        <a:pt x="1252" y="466"/>
                        <a:pt x="1252" y="465"/>
                        <a:pt x="1252" y="463"/>
                      </a:cubicBezTo>
                      <a:cubicBezTo>
                        <a:pt x="1251" y="456"/>
                        <a:pt x="1246" y="450"/>
                        <a:pt x="1240" y="449"/>
                      </a:cubicBezTo>
                      <a:cubicBezTo>
                        <a:pt x="1240" y="449"/>
                        <a:pt x="1240" y="449"/>
                        <a:pt x="1240" y="449"/>
                      </a:cubicBezTo>
                      <a:cubicBezTo>
                        <a:pt x="1233" y="447"/>
                        <a:pt x="1227" y="443"/>
                        <a:pt x="1224" y="436"/>
                      </a:cubicBezTo>
                      <a:cubicBezTo>
                        <a:pt x="1216" y="422"/>
                        <a:pt x="1221" y="404"/>
                        <a:pt x="1235" y="395"/>
                      </a:cubicBezTo>
                      <a:cubicBezTo>
                        <a:pt x="1250" y="387"/>
                        <a:pt x="1268" y="392"/>
                        <a:pt x="1276" y="406"/>
                      </a:cubicBezTo>
                      <a:cubicBezTo>
                        <a:pt x="1280" y="412"/>
                        <a:pt x="1281" y="420"/>
                        <a:pt x="1279" y="427"/>
                      </a:cubicBezTo>
                      <a:cubicBezTo>
                        <a:pt x="1277" y="432"/>
                        <a:pt x="1280" y="440"/>
                        <a:pt x="1285" y="444"/>
                      </a:cubicBezTo>
                      <a:cubicBezTo>
                        <a:pt x="1287" y="445"/>
                        <a:pt x="1288" y="445"/>
                        <a:pt x="1289" y="446"/>
                      </a:cubicBezTo>
                      <a:cubicBezTo>
                        <a:pt x="1375" y="396"/>
                        <a:pt x="1375" y="396"/>
                        <a:pt x="1375" y="396"/>
                      </a:cubicBezTo>
                      <a:cubicBezTo>
                        <a:pt x="1238" y="159"/>
                        <a:pt x="981" y="0"/>
                        <a:pt x="687" y="0"/>
                      </a:cubicBezTo>
                      <a:cubicBezTo>
                        <a:pt x="394" y="0"/>
                        <a:pt x="137" y="159"/>
                        <a:pt x="0" y="396"/>
                      </a:cubicBezTo>
                      <a:cubicBezTo>
                        <a:pt x="88" y="447"/>
                        <a:pt x="88" y="447"/>
                        <a:pt x="88" y="447"/>
                      </a:cubicBezTo>
                      <a:cubicBezTo>
                        <a:pt x="88" y="448"/>
                        <a:pt x="88" y="450"/>
                        <a:pt x="88" y="451"/>
                      </a:cubicBezTo>
                      <a:cubicBezTo>
                        <a:pt x="87" y="458"/>
                        <a:pt x="82" y="464"/>
                        <a:pt x="76" y="465"/>
                      </a:cubicBezTo>
                      <a:cubicBezTo>
                        <a:pt x="69" y="467"/>
                        <a:pt x="63" y="472"/>
                        <a:pt x="60" y="478"/>
                      </a:cubicBezTo>
                      <a:cubicBezTo>
                        <a:pt x="52" y="492"/>
                        <a:pt x="57" y="511"/>
                        <a:pt x="71" y="519"/>
                      </a:cubicBezTo>
                      <a:cubicBezTo>
                        <a:pt x="86" y="527"/>
                        <a:pt x="104" y="523"/>
                        <a:pt x="112" y="509"/>
                      </a:cubicBezTo>
                      <a:cubicBezTo>
                        <a:pt x="116" y="502"/>
                        <a:pt x="117" y="495"/>
                        <a:pt x="115" y="488"/>
                      </a:cubicBezTo>
                      <a:cubicBezTo>
                        <a:pt x="115" y="488"/>
                        <a:pt x="115" y="488"/>
                        <a:pt x="115" y="488"/>
                      </a:cubicBezTo>
                      <a:cubicBezTo>
                        <a:pt x="113" y="482"/>
                        <a:pt x="116" y="475"/>
                        <a:pt x="122" y="471"/>
                      </a:cubicBezTo>
                      <a:cubicBezTo>
                        <a:pt x="123" y="470"/>
                        <a:pt x="124" y="469"/>
                        <a:pt x="125" y="469"/>
                      </a:cubicBezTo>
                      <a:cubicBezTo>
                        <a:pt x="211" y="518"/>
                        <a:pt x="211" y="518"/>
                        <a:pt x="211" y="518"/>
                      </a:cubicBezTo>
                      <a:cubicBezTo>
                        <a:pt x="306" y="354"/>
                        <a:pt x="484" y="243"/>
                        <a:pt x="687" y="243"/>
                      </a:cubicBezTo>
                      <a:cubicBezTo>
                        <a:pt x="891" y="243"/>
                        <a:pt x="1069" y="354"/>
                        <a:pt x="1164" y="518"/>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grpSp>
          <p:grpSp>
            <p:nvGrpSpPr>
              <p:cNvPr id="5" name="Group 14"/>
              <p:cNvGrpSpPr>
                <a:grpSpLocks/>
              </p:cNvGrpSpPr>
              <p:nvPr/>
            </p:nvGrpSpPr>
            <p:grpSpPr bwMode="auto">
              <a:xfrm rot="7200000">
                <a:off x="2059" y="1386"/>
                <a:ext cx="1616" cy="1614"/>
                <a:chOff x="2060" y="1387"/>
                <a:chExt cx="1616" cy="1614"/>
              </a:xfrm>
            </p:grpSpPr>
            <p:sp>
              <p:nvSpPr>
                <p:cNvPr id="25621" name="Freeform 15"/>
                <p:cNvSpPr>
                  <a:spLocks/>
                </p:cNvSpPr>
                <p:nvPr/>
              </p:nvSpPr>
              <p:spPr bwMode="gray">
                <a:xfrm>
                  <a:off x="2060" y="1387"/>
                  <a:ext cx="808" cy="1225"/>
                </a:xfrm>
                <a:custGeom>
                  <a:avLst/>
                  <a:gdLst>
                    <a:gd name="T0" fmla="*/ 550 w 550"/>
                    <a:gd name="T1" fmla="*/ 132 h 836"/>
                    <a:gd name="T2" fmla="*/ 547 w 550"/>
                    <a:gd name="T3" fmla="*/ 130 h 836"/>
                    <a:gd name="T4" fmla="*/ 529 w 550"/>
                    <a:gd name="T5" fmla="*/ 133 h 836"/>
                    <a:gd name="T6" fmla="*/ 529 w 550"/>
                    <a:gd name="T7" fmla="*/ 133 h 836"/>
                    <a:gd name="T8" fmla="*/ 509 w 550"/>
                    <a:gd name="T9" fmla="*/ 141 h 836"/>
                    <a:gd name="T10" fmla="*/ 480 w 550"/>
                    <a:gd name="T11" fmla="*/ 111 h 836"/>
                    <a:gd name="T12" fmla="*/ 509 w 550"/>
                    <a:gd name="T13" fmla="*/ 80 h 836"/>
                    <a:gd name="T14" fmla="*/ 529 w 550"/>
                    <a:gd name="T15" fmla="*/ 88 h 836"/>
                    <a:gd name="T16" fmla="*/ 547 w 550"/>
                    <a:gd name="T17" fmla="*/ 91 h 836"/>
                    <a:gd name="T18" fmla="*/ 550 w 550"/>
                    <a:gd name="T19" fmla="*/ 89 h 836"/>
                    <a:gd name="T20" fmla="*/ 550 w 550"/>
                    <a:gd name="T21" fmla="*/ 82 h 836"/>
                    <a:gd name="T22" fmla="*/ 550 w 550"/>
                    <a:gd name="T23" fmla="*/ 0 h 836"/>
                    <a:gd name="T24" fmla="*/ 0 w 550"/>
                    <a:gd name="T25" fmla="*/ 550 h 836"/>
                    <a:gd name="T26" fmla="*/ 74 w 550"/>
                    <a:gd name="T27" fmla="*/ 825 h 836"/>
                    <a:gd name="T28" fmla="*/ 153 w 550"/>
                    <a:gd name="T29" fmla="*/ 780 h 836"/>
                    <a:gd name="T30" fmla="*/ 158 w 550"/>
                    <a:gd name="T31" fmla="*/ 796 h 836"/>
                    <a:gd name="T32" fmla="*/ 161 w 550"/>
                    <a:gd name="T33" fmla="*/ 817 h 836"/>
                    <a:gd name="T34" fmla="*/ 202 w 550"/>
                    <a:gd name="T35" fmla="*/ 827 h 836"/>
                    <a:gd name="T36" fmla="*/ 214 w 550"/>
                    <a:gd name="T37" fmla="*/ 786 h 836"/>
                    <a:gd name="T38" fmla="*/ 198 w 550"/>
                    <a:gd name="T39" fmla="*/ 773 h 836"/>
                    <a:gd name="T40" fmla="*/ 198 w 550"/>
                    <a:gd name="T41" fmla="*/ 773 h 836"/>
                    <a:gd name="T42" fmla="*/ 186 w 550"/>
                    <a:gd name="T43" fmla="*/ 761 h 836"/>
                    <a:gd name="T44" fmla="*/ 266 w 550"/>
                    <a:gd name="T45" fmla="*/ 714 h 836"/>
                    <a:gd name="T46" fmla="*/ 222 w 550"/>
                    <a:gd name="T47" fmla="*/ 550 h 836"/>
                    <a:gd name="T48" fmla="*/ 550 w 550"/>
                    <a:gd name="T49" fmla="*/ 222 h 836"/>
                    <a:gd name="T50" fmla="*/ 550 w 550"/>
                    <a:gd name="T51" fmla="*/ 143 h 836"/>
                    <a:gd name="T52" fmla="*/ 550 w 550"/>
                    <a:gd name="T53" fmla="*/ 132 h 8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50"/>
                    <a:gd name="T82" fmla="*/ 0 h 836"/>
                    <a:gd name="T83" fmla="*/ 550 w 550"/>
                    <a:gd name="T84" fmla="*/ 836 h 8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50" h="836">
                      <a:moveTo>
                        <a:pt x="550" y="132"/>
                      </a:moveTo>
                      <a:cubicBezTo>
                        <a:pt x="549" y="131"/>
                        <a:pt x="548" y="131"/>
                        <a:pt x="547" y="130"/>
                      </a:cubicBezTo>
                      <a:cubicBezTo>
                        <a:pt x="540" y="127"/>
                        <a:pt x="533" y="129"/>
                        <a:pt x="529" y="133"/>
                      </a:cubicBezTo>
                      <a:cubicBezTo>
                        <a:pt x="529" y="133"/>
                        <a:pt x="529" y="133"/>
                        <a:pt x="529" y="133"/>
                      </a:cubicBezTo>
                      <a:cubicBezTo>
                        <a:pt x="523" y="138"/>
                        <a:pt x="517" y="141"/>
                        <a:pt x="509" y="141"/>
                      </a:cubicBezTo>
                      <a:cubicBezTo>
                        <a:pt x="493" y="141"/>
                        <a:pt x="480" y="127"/>
                        <a:pt x="480" y="111"/>
                      </a:cubicBezTo>
                      <a:cubicBezTo>
                        <a:pt x="480" y="94"/>
                        <a:pt x="493" y="80"/>
                        <a:pt x="509" y="80"/>
                      </a:cubicBezTo>
                      <a:cubicBezTo>
                        <a:pt x="517" y="80"/>
                        <a:pt x="524" y="83"/>
                        <a:pt x="529" y="88"/>
                      </a:cubicBezTo>
                      <a:cubicBezTo>
                        <a:pt x="533" y="93"/>
                        <a:pt x="540" y="94"/>
                        <a:pt x="547" y="91"/>
                      </a:cubicBezTo>
                      <a:cubicBezTo>
                        <a:pt x="548" y="91"/>
                        <a:pt x="549" y="90"/>
                        <a:pt x="550" y="89"/>
                      </a:cubicBezTo>
                      <a:cubicBezTo>
                        <a:pt x="550" y="82"/>
                        <a:pt x="550" y="82"/>
                        <a:pt x="550" y="82"/>
                      </a:cubicBezTo>
                      <a:cubicBezTo>
                        <a:pt x="550" y="0"/>
                        <a:pt x="550" y="0"/>
                        <a:pt x="550" y="0"/>
                      </a:cubicBezTo>
                      <a:cubicBezTo>
                        <a:pt x="246" y="0"/>
                        <a:pt x="0" y="246"/>
                        <a:pt x="0" y="550"/>
                      </a:cubicBezTo>
                      <a:cubicBezTo>
                        <a:pt x="0" y="651"/>
                        <a:pt x="27" y="745"/>
                        <a:pt x="74" y="825"/>
                      </a:cubicBezTo>
                      <a:cubicBezTo>
                        <a:pt x="153" y="780"/>
                        <a:pt x="153" y="780"/>
                        <a:pt x="153" y="780"/>
                      </a:cubicBezTo>
                      <a:cubicBezTo>
                        <a:pt x="158" y="784"/>
                        <a:pt x="160" y="791"/>
                        <a:pt x="158" y="796"/>
                      </a:cubicBezTo>
                      <a:cubicBezTo>
                        <a:pt x="157" y="803"/>
                        <a:pt x="158" y="810"/>
                        <a:pt x="161" y="817"/>
                      </a:cubicBezTo>
                      <a:cubicBezTo>
                        <a:pt x="170" y="831"/>
                        <a:pt x="188" y="836"/>
                        <a:pt x="202" y="827"/>
                      </a:cubicBezTo>
                      <a:cubicBezTo>
                        <a:pt x="217" y="819"/>
                        <a:pt x="222" y="801"/>
                        <a:pt x="214" y="786"/>
                      </a:cubicBezTo>
                      <a:cubicBezTo>
                        <a:pt x="210" y="780"/>
                        <a:pt x="204" y="776"/>
                        <a:pt x="198" y="773"/>
                      </a:cubicBezTo>
                      <a:cubicBezTo>
                        <a:pt x="198" y="773"/>
                        <a:pt x="198" y="773"/>
                        <a:pt x="198" y="773"/>
                      </a:cubicBezTo>
                      <a:cubicBezTo>
                        <a:pt x="192" y="772"/>
                        <a:pt x="187" y="767"/>
                        <a:pt x="186" y="761"/>
                      </a:cubicBezTo>
                      <a:cubicBezTo>
                        <a:pt x="266" y="714"/>
                        <a:pt x="266" y="714"/>
                        <a:pt x="266" y="714"/>
                      </a:cubicBezTo>
                      <a:cubicBezTo>
                        <a:pt x="238" y="666"/>
                        <a:pt x="222" y="610"/>
                        <a:pt x="222" y="550"/>
                      </a:cubicBezTo>
                      <a:cubicBezTo>
                        <a:pt x="222" y="369"/>
                        <a:pt x="369" y="222"/>
                        <a:pt x="550" y="222"/>
                      </a:cubicBezTo>
                      <a:cubicBezTo>
                        <a:pt x="550" y="143"/>
                        <a:pt x="550" y="143"/>
                        <a:pt x="550" y="143"/>
                      </a:cubicBezTo>
                      <a:lnTo>
                        <a:pt x="550" y="132"/>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2" name="Freeform 16"/>
                <p:cNvSpPr>
                  <a:spLocks/>
                </p:cNvSpPr>
                <p:nvPr/>
              </p:nvSpPr>
              <p:spPr bwMode="gray">
                <a:xfrm>
                  <a:off x="2764" y="1387"/>
                  <a:ext cx="912" cy="1210"/>
                </a:xfrm>
                <a:custGeom>
                  <a:avLst/>
                  <a:gdLst>
                    <a:gd name="T0" fmla="*/ 70 w 621"/>
                    <a:gd name="T1" fmla="*/ 0 h 826"/>
                    <a:gd name="T2" fmla="*/ 70 w 621"/>
                    <a:gd name="T3" fmla="*/ 82 h 826"/>
                    <a:gd name="T4" fmla="*/ 70 w 621"/>
                    <a:gd name="T5" fmla="*/ 89 h 826"/>
                    <a:gd name="T6" fmla="*/ 67 w 621"/>
                    <a:gd name="T7" fmla="*/ 91 h 826"/>
                    <a:gd name="T8" fmla="*/ 49 w 621"/>
                    <a:gd name="T9" fmla="*/ 88 h 826"/>
                    <a:gd name="T10" fmla="*/ 29 w 621"/>
                    <a:gd name="T11" fmla="*/ 80 h 826"/>
                    <a:gd name="T12" fmla="*/ 0 w 621"/>
                    <a:gd name="T13" fmla="*/ 111 h 826"/>
                    <a:gd name="T14" fmla="*/ 29 w 621"/>
                    <a:gd name="T15" fmla="*/ 141 h 826"/>
                    <a:gd name="T16" fmla="*/ 49 w 621"/>
                    <a:gd name="T17" fmla="*/ 133 h 826"/>
                    <a:gd name="T18" fmla="*/ 49 w 621"/>
                    <a:gd name="T19" fmla="*/ 133 h 826"/>
                    <a:gd name="T20" fmla="*/ 67 w 621"/>
                    <a:gd name="T21" fmla="*/ 130 h 826"/>
                    <a:gd name="T22" fmla="*/ 70 w 621"/>
                    <a:gd name="T23" fmla="*/ 132 h 826"/>
                    <a:gd name="T24" fmla="*/ 70 w 621"/>
                    <a:gd name="T25" fmla="*/ 143 h 826"/>
                    <a:gd name="T26" fmla="*/ 70 w 621"/>
                    <a:gd name="T27" fmla="*/ 222 h 826"/>
                    <a:gd name="T28" fmla="*/ 70 w 621"/>
                    <a:gd name="T29" fmla="*/ 222 h 826"/>
                    <a:gd name="T30" fmla="*/ 398 w 621"/>
                    <a:gd name="T31" fmla="*/ 550 h 826"/>
                    <a:gd name="T32" fmla="*/ 354 w 621"/>
                    <a:gd name="T33" fmla="*/ 714 h 826"/>
                    <a:gd name="T34" fmla="*/ 433 w 621"/>
                    <a:gd name="T35" fmla="*/ 759 h 826"/>
                    <a:gd name="T36" fmla="*/ 436 w 621"/>
                    <a:gd name="T37" fmla="*/ 758 h 826"/>
                    <a:gd name="T38" fmla="*/ 443 w 621"/>
                    <a:gd name="T39" fmla="*/ 740 h 826"/>
                    <a:gd name="T40" fmla="*/ 443 w 621"/>
                    <a:gd name="T41" fmla="*/ 740 h 826"/>
                    <a:gd name="T42" fmla="*/ 446 w 621"/>
                    <a:gd name="T43" fmla="*/ 720 h 826"/>
                    <a:gd name="T44" fmla="*/ 487 w 621"/>
                    <a:gd name="T45" fmla="*/ 709 h 826"/>
                    <a:gd name="T46" fmla="*/ 498 w 621"/>
                    <a:gd name="T47" fmla="*/ 750 h 826"/>
                    <a:gd name="T48" fmla="*/ 482 w 621"/>
                    <a:gd name="T49" fmla="*/ 763 h 826"/>
                    <a:gd name="T50" fmla="*/ 470 w 621"/>
                    <a:gd name="T51" fmla="*/ 777 h 826"/>
                    <a:gd name="T52" fmla="*/ 470 w 621"/>
                    <a:gd name="T53" fmla="*/ 781 h 826"/>
                    <a:gd name="T54" fmla="*/ 547 w 621"/>
                    <a:gd name="T55" fmla="*/ 826 h 826"/>
                    <a:gd name="T56" fmla="*/ 621 w 621"/>
                    <a:gd name="T57" fmla="*/ 550 h 826"/>
                    <a:gd name="T58" fmla="*/ 70 w 621"/>
                    <a:gd name="T59" fmla="*/ 0 h 8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21"/>
                    <a:gd name="T91" fmla="*/ 0 h 826"/>
                    <a:gd name="T92" fmla="*/ 621 w 621"/>
                    <a:gd name="T93" fmla="*/ 826 h 82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21" h="826">
                      <a:moveTo>
                        <a:pt x="70" y="0"/>
                      </a:moveTo>
                      <a:cubicBezTo>
                        <a:pt x="70" y="82"/>
                        <a:pt x="70" y="82"/>
                        <a:pt x="70" y="82"/>
                      </a:cubicBezTo>
                      <a:cubicBezTo>
                        <a:pt x="70" y="89"/>
                        <a:pt x="70" y="89"/>
                        <a:pt x="70" y="89"/>
                      </a:cubicBezTo>
                      <a:cubicBezTo>
                        <a:pt x="69" y="90"/>
                        <a:pt x="68" y="91"/>
                        <a:pt x="67" y="91"/>
                      </a:cubicBezTo>
                      <a:cubicBezTo>
                        <a:pt x="60" y="94"/>
                        <a:pt x="53" y="93"/>
                        <a:pt x="49" y="88"/>
                      </a:cubicBezTo>
                      <a:cubicBezTo>
                        <a:pt x="44" y="83"/>
                        <a:pt x="37" y="80"/>
                        <a:pt x="29" y="80"/>
                      </a:cubicBezTo>
                      <a:cubicBezTo>
                        <a:pt x="13" y="80"/>
                        <a:pt x="0" y="94"/>
                        <a:pt x="0" y="111"/>
                      </a:cubicBezTo>
                      <a:cubicBezTo>
                        <a:pt x="0" y="127"/>
                        <a:pt x="13" y="141"/>
                        <a:pt x="29" y="141"/>
                      </a:cubicBezTo>
                      <a:cubicBezTo>
                        <a:pt x="37" y="141"/>
                        <a:pt x="43" y="138"/>
                        <a:pt x="49" y="133"/>
                      </a:cubicBezTo>
                      <a:cubicBezTo>
                        <a:pt x="49" y="133"/>
                        <a:pt x="49" y="133"/>
                        <a:pt x="49" y="133"/>
                      </a:cubicBezTo>
                      <a:cubicBezTo>
                        <a:pt x="53" y="129"/>
                        <a:pt x="60" y="127"/>
                        <a:pt x="67" y="130"/>
                      </a:cubicBezTo>
                      <a:cubicBezTo>
                        <a:pt x="68" y="131"/>
                        <a:pt x="69" y="131"/>
                        <a:pt x="70" y="132"/>
                      </a:cubicBezTo>
                      <a:cubicBezTo>
                        <a:pt x="70" y="143"/>
                        <a:pt x="70" y="143"/>
                        <a:pt x="70" y="143"/>
                      </a:cubicBezTo>
                      <a:cubicBezTo>
                        <a:pt x="70" y="222"/>
                        <a:pt x="70" y="222"/>
                        <a:pt x="70" y="222"/>
                      </a:cubicBezTo>
                      <a:cubicBezTo>
                        <a:pt x="70" y="222"/>
                        <a:pt x="70" y="222"/>
                        <a:pt x="70" y="222"/>
                      </a:cubicBezTo>
                      <a:cubicBezTo>
                        <a:pt x="252" y="222"/>
                        <a:pt x="398" y="369"/>
                        <a:pt x="398" y="550"/>
                      </a:cubicBezTo>
                      <a:cubicBezTo>
                        <a:pt x="398" y="610"/>
                        <a:pt x="382" y="666"/>
                        <a:pt x="354" y="714"/>
                      </a:cubicBezTo>
                      <a:cubicBezTo>
                        <a:pt x="433" y="759"/>
                        <a:pt x="433" y="759"/>
                        <a:pt x="433" y="759"/>
                      </a:cubicBezTo>
                      <a:cubicBezTo>
                        <a:pt x="434" y="759"/>
                        <a:pt x="435" y="758"/>
                        <a:pt x="436" y="758"/>
                      </a:cubicBezTo>
                      <a:cubicBezTo>
                        <a:pt x="442" y="753"/>
                        <a:pt x="445" y="746"/>
                        <a:pt x="443" y="740"/>
                      </a:cubicBezTo>
                      <a:cubicBezTo>
                        <a:pt x="443" y="740"/>
                        <a:pt x="443" y="740"/>
                        <a:pt x="443" y="740"/>
                      </a:cubicBezTo>
                      <a:cubicBezTo>
                        <a:pt x="441" y="733"/>
                        <a:pt x="442" y="726"/>
                        <a:pt x="446" y="720"/>
                      </a:cubicBezTo>
                      <a:cubicBezTo>
                        <a:pt x="454" y="705"/>
                        <a:pt x="472" y="701"/>
                        <a:pt x="487" y="709"/>
                      </a:cubicBezTo>
                      <a:cubicBezTo>
                        <a:pt x="501" y="717"/>
                        <a:pt x="506" y="736"/>
                        <a:pt x="498" y="750"/>
                      </a:cubicBezTo>
                      <a:cubicBezTo>
                        <a:pt x="494" y="756"/>
                        <a:pt x="489" y="761"/>
                        <a:pt x="482" y="763"/>
                      </a:cubicBezTo>
                      <a:cubicBezTo>
                        <a:pt x="476" y="764"/>
                        <a:pt x="471" y="770"/>
                        <a:pt x="470" y="777"/>
                      </a:cubicBezTo>
                      <a:cubicBezTo>
                        <a:pt x="470" y="778"/>
                        <a:pt x="470" y="780"/>
                        <a:pt x="470" y="781"/>
                      </a:cubicBezTo>
                      <a:cubicBezTo>
                        <a:pt x="547" y="826"/>
                        <a:pt x="547" y="826"/>
                        <a:pt x="547" y="826"/>
                      </a:cubicBezTo>
                      <a:cubicBezTo>
                        <a:pt x="594" y="745"/>
                        <a:pt x="621" y="651"/>
                        <a:pt x="621" y="550"/>
                      </a:cubicBezTo>
                      <a:cubicBezTo>
                        <a:pt x="621" y="246"/>
                        <a:pt x="374" y="0"/>
                        <a:pt x="70" y="0"/>
                      </a:cubicBez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3" name="Freeform 17"/>
                <p:cNvSpPr>
                  <a:spLocks/>
                </p:cNvSpPr>
                <p:nvPr/>
              </p:nvSpPr>
              <p:spPr bwMode="gray">
                <a:xfrm>
                  <a:off x="2169" y="2414"/>
                  <a:ext cx="1397" cy="587"/>
                </a:xfrm>
                <a:custGeom>
                  <a:avLst/>
                  <a:gdLst>
                    <a:gd name="T0" fmla="*/ 876 w 953"/>
                    <a:gd name="T1" fmla="*/ 80 h 400"/>
                    <a:gd name="T2" fmla="*/ 876 w 953"/>
                    <a:gd name="T3" fmla="*/ 76 h 400"/>
                    <a:gd name="T4" fmla="*/ 888 w 953"/>
                    <a:gd name="T5" fmla="*/ 62 h 400"/>
                    <a:gd name="T6" fmla="*/ 904 w 953"/>
                    <a:gd name="T7" fmla="*/ 49 h 400"/>
                    <a:gd name="T8" fmla="*/ 893 w 953"/>
                    <a:gd name="T9" fmla="*/ 8 h 400"/>
                    <a:gd name="T10" fmla="*/ 852 w 953"/>
                    <a:gd name="T11" fmla="*/ 19 h 400"/>
                    <a:gd name="T12" fmla="*/ 849 w 953"/>
                    <a:gd name="T13" fmla="*/ 39 h 400"/>
                    <a:gd name="T14" fmla="*/ 849 w 953"/>
                    <a:gd name="T15" fmla="*/ 39 h 400"/>
                    <a:gd name="T16" fmla="*/ 842 w 953"/>
                    <a:gd name="T17" fmla="*/ 57 h 400"/>
                    <a:gd name="T18" fmla="*/ 839 w 953"/>
                    <a:gd name="T19" fmla="*/ 58 h 400"/>
                    <a:gd name="T20" fmla="*/ 760 w 953"/>
                    <a:gd name="T21" fmla="*/ 13 h 400"/>
                    <a:gd name="T22" fmla="*/ 476 w 953"/>
                    <a:gd name="T23" fmla="*/ 177 h 400"/>
                    <a:gd name="T24" fmla="*/ 192 w 953"/>
                    <a:gd name="T25" fmla="*/ 13 h 400"/>
                    <a:gd name="T26" fmla="*/ 112 w 953"/>
                    <a:gd name="T27" fmla="*/ 60 h 400"/>
                    <a:gd name="T28" fmla="*/ 124 w 953"/>
                    <a:gd name="T29" fmla="*/ 72 h 400"/>
                    <a:gd name="T30" fmla="*/ 124 w 953"/>
                    <a:gd name="T31" fmla="*/ 72 h 400"/>
                    <a:gd name="T32" fmla="*/ 140 w 953"/>
                    <a:gd name="T33" fmla="*/ 85 h 400"/>
                    <a:gd name="T34" fmla="*/ 128 w 953"/>
                    <a:gd name="T35" fmla="*/ 126 h 400"/>
                    <a:gd name="T36" fmla="*/ 87 w 953"/>
                    <a:gd name="T37" fmla="*/ 116 h 400"/>
                    <a:gd name="T38" fmla="*/ 84 w 953"/>
                    <a:gd name="T39" fmla="*/ 95 h 400"/>
                    <a:gd name="T40" fmla="*/ 79 w 953"/>
                    <a:gd name="T41" fmla="*/ 79 h 400"/>
                    <a:gd name="T42" fmla="*/ 0 w 953"/>
                    <a:gd name="T43" fmla="*/ 124 h 400"/>
                    <a:gd name="T44" fmla="*/ 476 w 953"/>
                    <a:gd name="T45" fmla="*/ 400 h 400"/>
                    <a:gd name="T46" fmla="*/ 953 w 953"/>
                    <a:gd name="T47" fmla="*/ 125 h 400"/>
                    <a:gd name="T48" fmla="*/ 876 w 953"/>
                    <a:gd name="T49" fmla="*/ 80 h 4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53"/>
                    <a:gd name="T76" fmla="*/ 0 h 400"/>
                    <a:gd name="T77" fmla="*/ 953 w 953"/>
                    <a:gd name="T78" fmla="*/ 400 h 40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53" h="400">
                      <a:moveTo>
                        <a:pt x="876" y="80"/>
                      </a:moveTo>
                      <a:cubicBezTo>
                        <a:pt x="876" y="79"/>
                        <a:pt x="876" y="77"/>
                        <a:pt x="876" y="76"/>
                      </a:cubicBezTo>
                      <a:cubicBezTo>
                        <a:pt x="877" y="69"/>
                        <a:pt x="882" y="63"/>
                        <a:pt x="888" y="62"/>
                      </a:cubicBezTo>
                      <a:cubicBezTo>
                        <a:pt x="895" y="60"/>
                        <a:pt x="900" y="55"/>
                        <a:pt x="904" y="49"/>
                      </a:cubicBezTo>
                      <a:cubicBezTo>
                        <a:pt x="912" y="35"/>
                        <a:pt x="907" y="16"/>
                        <a:pt x="893" y="8"/>
                      </a:cubicBezTo>
                      <a:cubicBezTo>
                        <a:pt x="878" y="0"/>
                        <a:pt x="860" y="4"/>
                        <a:pt x="852" y="19"/>
                      </a:cubicBezTo>
                      <a:cubicBezTo>
                        <a:pt x="848" y="25"/>
                        <a:pt x="847" y="32"/>
                        <a:pt x="849" y="39"/>
                      </a:cubicBezTo>
                      <a:cubicBezTo>
                        <a:pt x="849" y="39"/>
                        <a:pt x="849" y="39"/>
                        <a:pt x="849" y="39"/>
                      </a:cubicBezTo>
                      <a:cubicBezTo>
                        <a:pt x="851" y="45"/>
                        <a:pt x="848" y="52"/>
                        <a:pt x="842" y="57"/>
                      </a:cubicBezTo>
                      <a:cubicBezTo>
                        <a:pt x="841" y="57"/>
                        <a:pt x="840" y="58"/>
                        <a:pt x="839" y="58"/>
                      </a:cubicBezTo>
                      <a:cubicBezTo>
                        <a:pt x="760" y="13"/>
                        <a:pt x="760" y="13"/>
                        <a:pt x="760" y="13"/>
                      </a:cubicBezTo>
                      <a:cubicBezTo>
                        <a:pt x="704" y="111"/>
                        <a:pt x="598" y="177"/>
                        <a:pt x="476" y="177"/>
                      </a:cubicBezTo>
                      <a:cubicBezTo>
                        <a:pt x="355" y="177"/>
                        <a:pt x="249" y="111"/>
                        <a:pt x="192" y="13"/>
                      </a:cubicBezTo>
                      <a:cubicBezTo>
                        <a:pt x="112" y="60"/>
                        <a:pt x="112" y="60"/>
                        <a:pt x="112" y="60"/>
                      </a:cubicBezTo>
                      <a:cubicBezTo>
                        <a:pt x="113" y="66"/>
                        <a:pt x="118" y="71"/>
                        <a:pt x="124" y="72"/>
                      </a:cubicBezTo>
                      <a:cubicBezTo>
                        <a:pt x="124" y="72"/>
                        <a:pt x="124" y="72"/>
                        <a:pt x="124" y="72"/>
                      </a:cubicBezTo>
                      <a:cubicBezTo>
                        <a:pt x="130" y="75"/>
                        <a:pt x="136" y="79"/>
                        <a:pt x="140" y="85"/>
                      </a:cubicBezTo>
                      <a:cubicBezTo>
                        <a:pt x="148" y="100"/>
                        <a:pt x="143" y="118"/>
                        <a:pt x="128" y="126"/>
                      </a:cubicBezTo>
                      <a:cubicBezTo>
                        <a:pt x="114" y="135"/>
                        <a:pt x="96" y="130"/>
                        <a:pt x="87" y="116"/>
                      </a:cubicBezTo>
                      <a:cubicBezTo>
                        <a:pt x="84" y="109"/>
                        <a:pt x="83" y="102"/>
                        <a:pt x="84" y="95"/>
                      </a:cubicBezTo>
                      <a:cubicBezTo>
                        <a:pt x="86" y="90"/>
                        <a:pt x="84" y="83"/>
                        <a:pt x="79" y="79"/>
                      </a:cubicBezTo>
                      <a:cubicBezTo>
                        <a:pt x="0" y="124"/>
                        <a:pt x="0" y="124"/>
                        <a:pt x="0" y="124"/>
                      </a:cubicBezTo>
                      <a:cubicBezTo>
                        <a:pt x="95" y="289"/>
                        <a:pt x="273" y="400"/>
                        <a:pt x="476" y="400"/>
                      </a:cubicBezTo>
                      <a:cubicBezTo>
                        <a:pt x="680" y="400"/>
                        <a:pt x="858" y="289"/>
                        <a:pt x="953" y="125"/>
                      </a:cubicBezTo>
                      <a:lnTo>
                        <a:pt x="876" y="80"/>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grpSp>
        </p:grpSp>
        <p:sp>
          <p:nvSpPr>
            <p:cNvPr id="25618" name="Oval 18"/>
            <p:cNvSpPr>
              <a:spLocks noChangeArrowheads="1"/>
            </p:cNvSpPr>
            <p:nvPr/>
          </p:nvSpPr>
          <p:spPr bwMode="auto">
            <a:xfrm>
              <a:off x="1460" y="1637"/>
              <a:ext cx="345" cy="344"/>
            </a:xfrm>
            <a:prstGeom prst="ellipse">
              <a:avLst/>
            </a:prstGeom>
            <a:gradFill rotWithShape="1">
              <a:gsLst>
                <a:gs pos="0">
                  <a:srgbClr val="DDDDDD"/>
                </a:gs>
                <a:gs pos="100000">
                  <a:srgbClr val="F8F8F8"/>
                </a:gs>
              </a:gsLst>
              <a:lin ang="5400000" scaled="1"/>
            </a:gradFill>
            <a:ln w="12700" algn="ctr">
              <a:solidFill>
                <a:schemeClr val="bg1"/>
              </a:solidFill>
              <a:round/>
              <a:headEnd/>
              <a:tailEnd/>
            </a:ln>
          </p:spPr>
          <p:txBody>
            <a:bodyPr wrap="none" anchor="ctr"/>
            <a:lstStyle/>
            <a:p>
              <a:pPr algn="ctr"/>
              <a:endParaRPr lang="tr-TR" sz="3800" noProof="1">
                <a:solidFill>
                  <a:srgbClr val="000000"/>
                </a:solidFill>
              </a:endParaRPr>
            </a:p>
          </p:txBody>
        </p:sp>
      </p:grpSp>
      <p:sp>
        <p:nvSpPr>
          <p:cNvPr id="25" name="Rectangle 3"/>
          <p:cNvSpPr txBox="1">
            <a:spLocks noChangeArrowheads="1"/>
          </p:cNvSpPr>
          <p:nvPr/>
        </p:nvSpPr>
        <p:spPr bwMode="auto">
          <a:xfrm>
            <a:off x="6909185" y="6376921"/>
            <a:ext cx="2111990" cy="51520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r">
              <a:spcBef>
                <a:spcPct val="20000"/>
              </a:spcBef>
              <a:buFont typeface="Wingdings" pitchFamily="2" charset="2"/>
              <a:buNone/>
              <a:defRPr/>
            </a:pPr>
            <a:r>
              <a:rPr lang="tr-TR" b="1" noProof="1" smtClean="0">
                <a:solidFill>
                  <a:srgbClr val="575757"/>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İSTANBUL</a:t>
            </a:r>
            <a:r>
              <a:rPr lang="tr-TR" b="1" noProof="1"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UZMAN</a:t>
            </a:r>
            <a:endParaRPr lang="en-GB" b="1" dirty="0"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endParaRPr>
          </a:p>
          <a:p>
            <a:pPr algn="r">
              <a:spcBef>
                <a:spcPct val="20000"/>
              </a:spcBef>
              <a:buFont typeface="Wingdings" pitchFamily="2" charset="2"/>
              <a:buNone/>
              <a:defRPr/>
            </a:pPr>
            <a:endParaRPr lang="en-GB" b="1" kern="0" dirty="0" smtClean="0">
              <a:solidFill>
                <a:srgbClr val="FFFFFF">
                  <a:lumMod val="65000"/>
                </a:srgbClr>
              </a:solidFill>
              <a:effectLst>
                <a:outerShdw blurRad="75057" dist="38100" dir="5400000" sy="-20000" rotWithShape="0">
                  <a:prstClr val="black">
                    <a:alpha val="25000"/>
                  </a:prstClr>
                </a:outerShdw>
                <a:reflection blurRad="6350" stA="55000" endA="50" endPos="85000" dist="29997" dir="5400000" sy="-100000" algn="bl" rotWithShape="0"/>
              </a:effectLst>
              <a:latin typeface="Calibri" pitchFamily="34" charset="0"/>
              <a:cs typeface="Calibri" pitchFamily="34" charset="0"/>
            </a:endParaRPr>
          </a:p>
        </p:txBody>
      </p:sp>
      <p:sp>
        <p:nvSpPr>
          <p:cNvPr id="21" name="Rectangle 31"/>
          <p:cNvSpPr txBox="1">
            <a:spLocks noChangeArrowheads="1"/>
          </p:cNvSpPr>
          <p:nvPr/>
        </p:nvSpPr>
        <p:spPr bwMode="gray">
          <a:xfrm>
            <a:off x="231797" y="411163"/>
            <a:ext cx="8816669" cy="647700"/>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lvl1pPr algn="l" rtl="0" eaLnBrk="0" fontAlgn="base" hangingPunct="0">
              <a:lnSpc>
                <a:spcPct val="90000"/>
              </a:lnSpc>
              <a:spcBef>
                <a:spcPct val="0"/>
              </a:spcBef>
              <a:spcAft>
                <a:spcPct val="0"/>
              </a:spcAft>
              <a:defRPr sz="2400" b="1">
                <a:solidFill>
                  <a:schemeClr val="tx1"/>
                </a:solidFill>
                <a:latin typeface="+mj-lt"/>
                <a:ea typeface="+mj-ea"/>
                <a:cs typeface="+mj-cs"/>
              </a:defRPr>
            </a:lvl1pPr>
            <a:lvl2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2pPr>
            <a:lvl3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3pPr>
            <a:lvl4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4pPr>
            <a:lvl5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5pPr>
            <a:lvl6pPr marL="457200" algn="l" rtl="0" fontAlgn="base">
              <a:lnSpc>
                <a:spcPct val="90000"/>
              </a:lnSpc>
              <a:spcBef>
                <a:spcPct val="0"/>
              </a:spcBef>
              <a:spcAft>
                <a:spcPct val="0"/>
              </a:spcAft>
              <a:defRPr sz="2400" b="1">
                <a:solidFill>
                  <a:schemeClr val="tx1"/>
                </a:solidFill>
                <a:latin typeface="Arial" pitchFamily="34" charset="0"/>
                <a:cs typeface="Arial" pitchFamily="34" charset="0"/>
              </a:defRPr>
            </a:lvl6pPr>
            <a:lvl7pPr marL="914400" algn="l" rtl="0" fontAlgn="base">
              <a:lnSpc>
                <a:spcPct val="90000"/>
              </a:lnSpc>
              <a:spcBef>
                <a:spcPct val="0"/>
              </a:spcBef>
              <a:spcAft>
                <a:spcPct val="0"/>
              </a:spcAft>
              <a:defRPr sz="2400" b="1">
                <a:solidFill>
                  <a:schemeClr val="tx1"/>
                </a:solidFill>
                <a:latin typeface="Arial" pitchFamily="34" charset="0"/>
                <a:cs typeface="Arial" pitchFamily="34" charset="0"/>
              </a:defRPr>
            </a:lvl7pPr>
            <a:lvl8pPr marL="1371600" algn="l" rtl="0" fontAlgn="base">
              <a:lnSpc>
                <a:spcPct val="90000"/>
              </a:lnSpc>
              <a:spcBef>
                <a:spcPct val="0"/>
              </a:spcBef>
              <a:spcAft>
                <a:spcPct val="0"/>
              </a:spcAft>
              <a:defRPr sz="2400" b="1">
                <a:solidFill>
                  <a:schemeClr val="tx1"/>
                </a:solidFill>
                <a:latin typeface="Arial" pitchFamily="34" charset="0"/>
                <a:cs typeface="Arial" pitchFamily="34" charset="0"/>
              </a:defRPr>
            </a:lvl8pPr>
            <a:lvl9pPr marL="1828800" algn="l" rtl="0" fontAlgn="base">
              <a:lnSpc>
                <a:spcPct val="90000"/>
              </a:lnSpc>
              <a:spcBef>
                <a:spcPct val="0"/>
              </a:spcBef>
              <a:spcAft>
                <a:spcPct val="0"/>
              </a:spcAft>
              <a:defRPr sz="2400" b="1">
                <a:solidFill>
                  <a:schemeClr val="tx1"/>
                </a:solidFill>
                <a:latin typeface="Arial" pitchFamily="34" charset="0"/>
                <a:cs typeface="Arial" pitchFamily="34" charset="0"/>
              </a:defRPr>
            </a:lvl9pPr>
          </a:lstStyle>
          <a:p>
            <a:r>
              <a:rPr lang="tr-TR" sz="3200" noProof="1" smtClean="0">
                <a:solidFill>
                  <a:srgbClr val="575757"/>
                </a:solidFill>
                <a:effectLst>
                  <a:innerShdw blurRad="63500" dist="50800" dir="8100000">
                    <a:prstClr val="black">
                      <a:alpha val="50000"/>
                    </a:prstClr>
                  </a:innerShdw>
                </a:effectLst>
                <a:latin typeface="Calibri" pitchFamily="34" charset="0"/>
                <a:cs typeface="Calibri" pitchFamily="34" charset="0"/>
              </a:rPr>
              <a:t>24 ARALIK 2011 İŞYERİ HEKİMLİĞİ SORULARI</a:t>
            </a:r>
            <a:endParaRPr lang="en-GB" sz="3200" noProof="1" smtClean="0">
              <a:solidFill>
                <a:srgbClr val="575757"/>
              </a:solidFill>
              <a:effectLst>
                <a:innerShdw blurRad="63500" dist="50800" dir="8100000">
                  <a:prstClr val="black">
                    <a:alpha val="50000"/>
                  </a:prstClr>
                </a:innerShdw>
              </a:effectLst>
              <a:latin typeface="Calibri" pitchFamily="34" charset="0"/>
              <a:cs typeface="Calibri" pitchFamily="34" charset="0"/>
            </a:endParaRPr>
          </a:p>
        </p:txBody>
      </p:sp>
    </p:spTree>
    <p:extLst>
      <p:ext uri="{BB962C8B-B14F-4D97-AF65-F5344CB8AC3E}">
        <p14:creationId xmlns:p14="http://schemas.microsoft.com/office/powerpoint/2010/main" val="169074079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96610"/>
                                        </p:tgtEl>
                                        <p:attrNameLst>
                                          <p:attrName>style.visibility</p:attrName>
                                        </p:attrNameLst>
                                      </p:cBhvr>
                                      <p:to>
                                        <p:strVal val="visible"/>
                                      </p:to>
                                    </p:set>
                                    <p:animEffect transition="in" filter="wipe(left)">
                                      <p:cBhvr>
                                        <p:cTn id="7" dur="500"/>
                                        <p:tgtEl>
                                          <p:spTgt spid="196610"/>
                                        </p:tgtEl>
                                      </p:cBhvr>
                                    </p:animEffect>
                                  </p:childTnLst>
                                </p:cTn>
                              </p:par>
                              <p:par>
                                <p:cTn id="8" presetID="22" presetClass="entr" presetSubtype="8" fill="hold" grpId="0" nodeType="withEffect">
                                  <p:stCondLst>
                                    <p:cond delay="500"/>
                                  </p:stCondLst>
                                  <p:childTnLst>
                                    <p:set>
                                      <p:cBhvr>
                                        <p:cTn id="9" dur="1" fill="hold">
                                          <p:stCondLst>
                                            <p:cond delay="0"/>
                                          </p:stCondLst>
                                        </p:cTn>
                                        <p:tgtEl>
                                          <p:spTgt spid="58457"/>
                                        </p:tgtEl>
                                        <p:attrNameLst>
                                          <p:attrName>style.visibility</p:attrName>
                                        </p:attrNameLst>
                                      </p:cBhvr>
                                      <p:to>
                                        <p:strVal val="visible"/>
                                      </p:to>
                                    </p:set>
                                    <p:animEffect transition="in" filter="wipe(left)">
                                      <p:cBhvr>
                                        <p:cTn id="10" dur="500"/>
                                        <p:tgtEl>
                                          <p:spTgt spid="58457"/>
                                        </p:tgtEl>
                                      </p:cBhvr>
                                    </p:animEffect>
                                  </p:childTnLst>
                                </p:cTn>
                              </p:par>
                              <p:par>
                                <p:cTn id="11" presetID="22" presetClass="entr" presetSubtype="8" fill="hold" grpId="0" nodeType="withEffect">
                                  <p:stCondLst>
                                    <p:cond delay="500"/>
                                  </p:stCondLst>
                                  <p:childTnLst>
                                    <p:set>
                                      <p:cBhvr>
                                        <p:cTn id="12" dur="1" fill="hold">
                                          <p:stCondLst>
                                            <p:cond delay="0"/>
                                          </p:stCondLst>
                                        </p:cTn>
                                        <p:tgtEl>
                                          <p:spTgt spid="58456"/>
                                        </p:tgtEl>
                                        <p:attrNameLst>
                                          <p:attrName>style.visibility</p:attrName>
                                        </p:attrNameLst>
                                      </p:cBhvr>
                                      <p:to>
                                        <p:strVal val="visible"/>
                                      </p:to>
                                    </p:set>
                                    <p:animEffect transition="in" filter="wipe(left)">
                                      <p:cBhvr>
                                        <p:cTn id="13" dur="500"/>
                                        <p:tgtEl>
                                          <p:spTgt spid="58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10" grpId="0" animBg="1"/>
      <p:bldP spid="58456" grpId="0" animBg="1"/>
      <p:bldP spid="5845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Freeform 2"/>
          <p:cNvSpPr>
            <a:spLocks/>
          </p:cNvSpPr>
          <p:nvPr/>
        </p:nvSpPr>
        <p:spPr bwMode="auto">
          <a:xfrm>
            <a:off x="412750" y="1546225"/>
            <a:ext cx="2244725" cy="3825875"/>
          </a:xfrm>
          <a:custGeom>
            <a:avLst/>
            <a:gdLst>
              <a:gd name="T0" fmla="*/ 0 w 1414"/>
              <a:gd name="T1" fmla="*/ 706 h 2410"/>
              <a:gd name="T2" fmla="*/ 409 w 1414"/>
              <a:gd name="T3" fmla="*/ 0 h 2410"/>
              <a:gd name="T4" fmla="*/ 1414 w 1414"/>
              <a:gd name="T5" fmla="*/ 2 h 2410"/>
              <a:gd name="T6" fmla="*/ 1411 w 1414"/>
              <a:gd name="T7" fmla="*/ 2410 h 2410"/>
              <a:gd name="T8" fmla="*/ 0 w 1414"/>
              <a:gd name="T9" fmla="*/ 706 h 2410"/>
              <a:gd name="T10" fmla="*/ 0 60000 65536"/>
              <a:gd name="T11" fmla="*/ 0 60000 65536"/>
              <a:gd name="T12" fmla="*/ 0 60000 65536"/>
              <a:gd name="T13" fmla="*/ 0 60000 65536"/>
              <a:gd name="T14" fmla="*/ 0 60000 65536"/>
              <a:gd name="T15" fmla="*/ 0 w 1414"/>
              <a:gd name="T16" fmla="*/ 0 h 2410"/>
              <a:gd name="T17" fmla="*/ 1414 w 1414"/>
              <a:gd name="T18" fmla="*/ 2410 h 2410"/>
            </a:gdLst>
            <a:ahLst/>
            <a:cxnLst>
              <a:cxn ang="T10">
                <a:pos x="T0" y="T1"/>
              </a:cxn>
              <a:cxn ang="T11">
                <a:pos x="T2" y="T3"/>
              </a:cxn>
              <a:cxn ang="T12">
                <a:pos x="T4" y="T5"/>
              </a:cxn>
              <a:cxn ang="T13">
                <a:pos x="T6" y="T7"/>
              </a:cxn>
              <a:cxn ang="T14">
                <a:pos x="T8" y="T9"/>
              </a:cxn>
            </a:cxnLst>
            <a:rect l="T15" t="T16" r="T17" b="T18"/>
            <a:pathLst>
              <a:path w="1414" h="2410">
                <a:moveTo>
                  <a:pt x="0" y="706"/>
                </a:moveTo>
                <a:lnTo>
                  <a:pt x="409" y="0"/>
                </a:lnTo>
                <a:lnTo>
                  <a:pt x="1414" y="2"/>
                </a:lnTo>
                <a:lnTo>
                  <a:pt x="1411" y="2410"/>
                </a:lnTo>
                <a:lnTo>
                  <a:pt x="0" y="706"/>
                </a:lnTo>
                <a:close/>
              </a:path>
            </a:pathLst>
          </a:custGeom>
          <a:solidFill>
            <a:srgbClr val="C0C0C0">
              <a:alpha val="50195"/>
            </a:srgbClr>
          </a:solidFill>
          <a:ln w="9525">
            <a:noFill/>
            <a:round/>
            <a:headEnd/>
            <a:tailEnd/>
          </a:ln>
        </p:spPr>
        <p:txBody>
          <a:bodyPr/>
          <a:lstStyle/>
          <a:p>
            <a:endParaRPr lang="tr-TR" dirty="0">
              <a:solidFill>
                <a:srgbClr val="000000"/>
              </a:solidFill>
            </a:endParaRPr>
          </a:p>
        </p:txBody>
      </p:sp>
      <p:sp>
        <p:nvSpPr>
          <p:cNvPr id="58456" name="Rectangle 11"/>
          <p:cNvSpPr>
            <a:spLocks noChangeArrowheads="1"/>
          </p:cNvSpPr>
          <p:nvPr/>
        </p:nvSpPr>
        <p:spPr bwMode="gray">
          <a:xfrm>
            <a:off x="2657475" y="1555750"/>
            <a:ext cx="6143625" cy="360363"/>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288000" tIns="0" rIns="0" bIns="0" anchor="ctr"/>
          <a:lstStyle/>
          <a:p>
            <a:pPr defTabSz="801688" eaLnBrk="0" hangingPunct="0">
              <a:defRPr/>
            </a:pPr>
            <a:r>
              <a:rPr lang="tr-TR" sz="2000" b="1" noProof="1" smtClean="0">
                <a:solidFill>
                  <a:srgbClr val="FFFFFF"/>
                </a:solidFill>
                <a:effectLst>
                  <a:outerShdw blurRad="38100" dist="38100" dir="2700000" algn="tl">
                    <a:srgbClr val="000000">
                      <a:alpha val="43137"/>
                    </a:srgbClr>
                  </a:outerShdw>
                </a:effectLst>
                <a:latin typeface="Calibri" pitchFamily="34" charset="0"/>
                <a:cs typeface="Calibri" pitchFamily="34" charset="0"/>
              </a:rPr>
              <a:t>AKUT İŞİTME KAYBI (AKUSTİK TRAVMA)</a:t>
            </a:r>
            <a:endParaRPr lang="de-DE" sz="2000" b="1" noProof="1">
              <a:solidFill>
                <a:srgbClr val="FFFFFF"/>
              </a:solidFill>
              <a:effectLst>
                <a:outerShdw blurRad="38100" dist="38100" dir="2700000" algn="tl">
                  <a:srgbClr val="000000">
                    <a:alpha val="43137"/>
                  </a:srgbClr>
                </a:outerShdw>
              </a:effectLst>
              <a:latin typeface="Calibri" pitchFamily="34" charset="0"/>
              <a:cs typeface="Calibri" pitchFamily="34" charset="0"/>
            </a:endParaRPr>
          </a:p>
        </p:txBody>
      </p:sp>
      <p:sp>
        <p:nvSpPr>
          <p:cNvPr id="58457" name="Rectangle 5"/>
          <p:cNvSpPr>
            <a:spLocks noChangeArrowheads="1"/>
          </p:cNvSpPr>
          <p:nvPr/>
        </p:nvSpPr>
        <p:spPr bwMode="gray">
          <a:xfrm>
            <a:off x="2657475" y="1916113"/>
            <a:ext cx="6143625" cy="3449637"/>
          </a:xfrm>
          <a:prstGeom prst="rect">
            <a:avLst/>
          </a:prstGeom>
          <a:solidFill>
            <a:schemeClr val="bg1"/>
          </a:solidFill>
          <a:ln w="12700">
            <a:solidFill>
              <a:srgbClr val="DDDDDD"/>
            </a:solidFill>
            <a:miter lim="800000"/>
            <a:headEnd/>
            <a:tailEnd/>
          </a:ln>
          <a:effectLst>
            <a:outerShdw dist="53882" dir="2700000" algn="ctr" rotWithShape="0">
              <a:srgbClr val="808080">
                <a:alpha val="50000"/>
              </a:srgbClr>
            </a:outerShdw>
          </a:effectLst>
        </p:spPr>
        <p:txBody>
          <a:bodyPr lIns="108000" tIns="108000" rIns="144000" bIns="72000"/>
          <a:lstStyle/>
          <a:p>
            <a:pPr algn="ctr">
              <a:spcAft>
                <a:spcPts val="1200"/>
              </a:spcAft>
              <a:buClr>
                <a:srgbClr val="292929"/>
              </a:buClr>
              <a:defRPr/>
            </a:pPr>
            <a:endParaRPr lang="tr-TR" sz="800" i="1" dirty="0" smtClean="0">
              <a:solidFill>
                <a:srgbClr val="000000"/>
              </a:solidFill>
              <a:latin typeface="Calibri" pitchFamily="34" charset="0"/>
              <a:cs typeface="Calibri" pitchFamily="34" charset="0"/>
            </a:endParaRPr>
          </a:p>
          <a:p>
            <a:pPr algn="ctr">
              <a:spcAft>
                <a:spcPts val="1200"/>
              </a:spcAft>
              <a:buClr>
                <a:srgbClr val="292929"/>
              </a:buClr>
              <a:defRPr/>
            </a:pPr>
            <a:r>
              <a:rPr lang="tr-TR" sz="2000" b="1" i="1" dirty="0" smtClean="0">
                <a:solidFill>
                  <a:srgbClr val="000000"/>
                </a:solidFill>
                <a:latin typeface="Calibri" pitchFamily="34" charset="0"/>
                <a:cs typeface="Calibri" pitchFamily="34" charset="0"/>
              </a:rPr>
              <a:t>Gürültüye </a:t>
            </a:r>
            <a:r>
              <a:rPr lang="tr-TR" sz="2000" b="1" i="1" dirty="0">
                <a:solidFill>
                  <a:srgbClr val="000000"/>
                </a:solidFill>
                <a:latin typeface="Calibri" pitchFamily="34" charset="0"/>
                <a:cs typeface="Calibri" pitchFamily="34" charset="0"/>
              </a:rPr>
              <a:t>akut bir şekilde maruz kalma sonucunda oluşan işitme kaybına </a:t>
            </a:r>
            <a:r>
              <a:rPr lang="tr-TR" sz="2000" b="1" i="1" dirty="0" smtClean="0">
                <a:solidFill>
                  <a:srgbClr val="000000"/>
                </a:solidFill>
                <a:latin typeface="Calibri" pitchFamily="34" charset="0"/>
                <a:cs typeface="Calibri" pitchFamily="34" charset="0"/>
              </a:rPr>
              <a:t>«Akustik Travma» denilmektedir. </a:t>
            </a:r>
          </a:p>
          <a:p>
            <a:pPr algn="ctr">
              <a:spcAft>
                <a:spcPts val="1200"/>
              </a:spcAft>
              <a:buClr>
                <a:srgbClr val="292929"/>
              </a:buClr>
              <a:defRPr/>
            </a:pPr>
            <a:r>
              <a:rPr lang="tr-TR" sz="2000" b="1" i="1" dirty="0">
                <a:solidFill>
                  <a:srgbClr val="000000"/>
                </a:solidFill>
                <a:latin typeface="Calibri" pitchFamily="34" charset="0"/>
                <a:cs typeface="Calibri" pitchFamily="34" charset="0"/>
              </a:rPr>
              <a:t>Akustik travma </a:t>
            </a:r>
            <a:r>
              <a:rPr lang="tr-TR" sz="2000" b="1" i="1" dirty="0">
                <a:solidFill>
                  <a:srgbClr val="C00000"/>
                </a:solidFill>
                <a:latin typeface="Calibri" pitchFamily="34" charset="0"/>
                <a:cs typeface="Calibri" pitchFamily="34" charset="0"/>
              </a:rPr>
              <a:t>120dBA’den</a:t>
            </a:r>
            <a:r>
              <a:rPr lang="tr-TR" sz="2000" b="1" i="1" dirty="0">
                <a:solidFill>
                  <a:srgbClr val="000000"/>
                </a:solidFill>
                <a:latin typeface="Calibri" pitchFamily="34" charset="0"/>
                <a:cs typeface="Calibri" pitchFamily="34" charset="0"/>
              </a:rPr>
              <a:t> daha yüksek şiddet düzeyindeki sese, kısa bir süre içinde maruz kalma sonucunda meydana gelir. </a:t>
            </a:r>
            <a:r>
              <a:rPr lang="tr-TR" sz="2000" i="1" dirty="0">
                <a:solidFill>
                  <a:srgbClr val="000000"/>
                </a:solidFill>
                <a:latin typeface="Calibri" pitchFamily="34" charset="0"/>
                <a:cs typeface="Calibri" pitchFamily="34" charset="0"/>
              </a:rPr>
              <a:t>(Top mermisinin patlaması)</a:t>
            </a:r>
          </a:p>
          <a:p>
            <a:pPr algn="ctr">
              <a:spcAft>
                <a:spcPts val="1200"/>
              </a:spcAft>
              <a:buClr>
                <a:srgbClr val="292929"/>
              </a:buClr>
              <a:defRPr/>
            </a:pPr>
            <a:endParaRPr lang="tr-TR" sz="2000" b="1" i="1" dirty="0">
              <a:solidFill>
                <a:srgbClr val="000000"/>
              </a:solidFill>
              <a:latin typeface="Calibri" pitchFamily="34" charset="0"/>
              <a:cs typeface="Calibri" pitchFamily="34" charset="0"/>
            </a:endParaRPr>
          </a:p>
          <a:p>
            <a:pPr algn="ctr">
              <a:spcAft>
                <a:spcPts val="1200"/>
              </a:spcAft>
              <a:buClr>
                <a:srgbClr val="292929"/>
              </a:buClr>
              <a:defRPr/>
            </a:pPr>
            <a:endParaRPr lang="tr-TR" sz="2000" i="1" dirty="0">
              <a:solidFill>
                <a:srgbClr val="000000"/>
              </a:solidFill>
              <a:latin typeface="Calibri" pitchFamily="34" charset="0"/>
              <a:cs typeface="Calibri" pitchFamily="34" charset="0"/>
            </a:endParaRPr>
          </a:p>
          <a:p>
            <a:pPr algn="ctr">
              <a:spcAft>
                <a:spcPts val="1200"/>
              </a:spcAft>
              <a:buClr>
                <a:srgbClr val="292929"/>
              </a:buClr>
              <a:defRPr/>
            </a:pPr>
            <a:r>
              <a:rPr lang="tr-TR" sz="2000" i="1" dirty="0">
                <a:solidFill>
                  <a:srgbClr val="000000"/>
                </a:solidFill>
                <a:latin typeface="Calibri" pitchFamily="34" charset="0"/>
                <a:cs typeface="Calibri" pitchFamily="34" charset="0"/>
              </a:rPr>
              <a:t>	</a:t>
            </a:r>
          </a:p>
        </p:txBody>
      </p:sp>
      <p:sp>
        <p:nvSpPr>
          <p:cNvPr id="25605" name="Rectangle 12"/>
          <p:cNvSpPr>
            <a:spLocks noChangeArrowheads="1"/>
          </p:cNvSpPr>
          <p:nvPr/>
        </p:nvSpPr>
        <p:spPr bwMode="gray">
          <a:xfrm>
            <a:off x="300038" y="411163"/>
            <a:ext cx="8520112" cy="647700"/>
          </a:xfrm>
          <a:prstGeom prst="rect">
            <a:avLst/>
          </a:prstGeom>
          <a:noFill/>
          <a:ln w="9525">
            <a:noFill/>
            <a:miter lim="800000"/>
            <a:headEnd/>
            <a:tailEnd/>
          </a:ln>
        </p:spPr>
        <p:txBody>
          <a:bodyPr lIns="0" rIns="0"/>
          <a:lstStyle/>
          <a:p>
            <a:endParaRPr lang="tr-TR" sz="2000" b="1" noProof="1">
              <a:solidFill>
                <a:srgbClr val="000000"/>
              </a:solidFill>
            </a:endParaRPr>
          </a:p>
        </p:txBody>
      </p:sp>
      <p:grpSp>
        <p:nvGrpSpPr>
          <p:cNvPr id="2" name="Group 8"/>
          <p:cNvGrpSpPr>
            <a:grpSpLocks/>
          </p:cNvGrpSpPr>
          <p:nvPr/>
        </p:nvGrpSpPr>
        <p:grpSpPr bwMode="auto">
          <a:xfrm>
            <a:off x="323850" y="1555750"/>
            <a:ext cx="1482725" cy="1482725"/>
            <a:chOff x="1166" y="1342"/>
            <a:chExt cx="934" cy="934"/>
          </a:xfrm>
        </p:grpSpPr>
        <p:grpSp>
          <p:nvGrpSpPr>
            <p:cNvPr id="3" name="Group 9"/>
            <p:cNvGrpSpPr>
              <a:grpSpLocks/>
            </p:cNvGrpSpPr>
            <p:nvPr/>
          </p:nvGrpSpPr>
          <p:grpSpPr bwMode="auto">
            <a:xfrm>
              <a:off x="1166" y="1342"/>
              <a:ext cx="934" cy="934"/>
              <a:chOff x="1710" y="1035"/>
              <a:chExt cx="2316" cy="2316"/>
            </a:xfrm>
          </p:grpSpPr>
          <p:grpSp>
            <p:nvGrpSpPr>
              <p:cNvPr id="4" name="Group 10"/>
              <p:cNvGrpSpPr>
                <a:grpSpLocks/>
              </p:cNvGrpSpPr>
              <p:nvPr/>
            </p:nvGrpSpPr>
            <p:grpSpPr bwMode="auto">
              <a:xfrm rot="3600000">
                <a:off x="1710" y="1035"/>
                <a:ext cx="2316" cy="2316"/>
                <a:chOff x="1710" y="1035"/>
                <a:chExt cx="2316" cy="2316"/>
              </a:xfrm>
            </p:grpSpPr>
            <p:sp>
              <p:nvSpPr>
                <p:cNvPr id="25624" name="Freeform 11"/>
                <p:cNvSpPr>
                  <a:spLocks/>
                </p:cNvSpPr>
                <p:nvPr/>
              </p:nvSpPr>
              <p:spPr bwMode="gray">
                <a:xfrm>
                  <a:off x="2866" y="1599"/>
                  <a:ext cx="1160" cy="1752"/>
                </a:xfrm>
                <a:custGeom>
                  <a:avLst/>
                  <a:gdLst>
                    <a:gd name="T0" fmla="*/ 688 w 794"/>
                    <a:gd name="T1" fmla="*/ 9 h 1200"/>
                    <a:gd name="T2" fmla="*/ 602 w 794"/>
                    <a:gd name="T3" fmla="*/ 59 h 1200"/>
                    <a:gd name="T4" fmla="*/ 598 w 794"/>
                    <a:gd name="T5" fmla="*/ 57 h 1200"/>
                    <a:gd name="T6" fmla="*/ 592 w 794"/>
                    <a:gd name="T7" fmla="*/ 40 h 1200"/>
                    <a:gd name="T8" fmla="*/ 589 w 794"/>
                    <a:gd name="T9" fmla="*/ 19 h 1200"/>
                    <a:gd name="T10" fmla="*/ 548 w 794"/>
                    <a:gd name="T11" fmla="*/ 8 h 1200"/>
                    <a:gd name="T12" fmla="*/ 537 w 794"/>
                    <a:gd name="T13" fmla="*/ 49 h 1200"/>
                    <a:gd name="T14" fmla="*/ 553 w 794"/>
                    <a:gd name="T15" fmla="*/ 62 h 1200"/>
                    <a:gd name="T16" fmla="*/ 553 w 794"/>
                    <a:gd name="T17" fmla="*/ 62 h 1200"/>
                    <a:gd name="T18" fmla="*/ 565 w 794"/>
                    <a:gd name="T19" fmla="*/ 76 h 1200"/>
                    <a:gd name="T20" fmla="*/ 565 w 794"/>
                    <a:gd name="T21" fmla="*/ 80 h 1200"/>
                    <a:gd name="T22" fmla="*/ 477 w 794"/>
                    <a:gd name="T23" fmla="*/ 131 h 1200"/>
                    <a:gd name="T24" fmla="*/ 551 w 794"/>
                    <a:gd name="T25" fmla="*/ 406 h 1200"/>
                    <a:gd name="T26" fmla="*/ 477 w 794"/>
                    <a:gd name="T27" fmla="*/ 681 h 1200"/>
                    <a:gd name="T28" fmla="*/ 0 w 794"/>
                    <a:gd name="T29" fmla="*/ 957 h 1200"/>
                    <a:gd name="T30" fmla="*/ 0 w 794"/>
                    <a:gd name="T31" fmla="*/ 1047 h 1200"/>
                    <a:gd name="T32" fmla="*/ 0 w 794"/>
                    <a:gd name="T33" fmla="*/ 1058 h 1200"/>
                    <a:gd name="T34" fmla="*/ 4 w 794"/>
                    <a:gd name="T35" fmla="*/ 1060 h 1200"/>
                    <a:gd name="T36" fmla="*/ 22 w 794"/>
                    <a:gd name="T37" fmla="*/ 1056 h 1200"/>
                    <a:gd name="T38" fmla="*/ 22 w 794"/>
                    <a:gd name="T39" fmla="*/ 1056 h 1200"/>
                    <a:gd name="T40" fmla="*/ 42 w 794"/>
                    <a:gd name="T41" fmla="*/ 1049 h 1200"/>
                    <a:gd name="T42" fmla="*/ 71 w 794"/>
                    <a:gd name="T43" fmla="*/ 1079 h 1200"/>
                    <a:gd name="T44" fmla="*/ 42 w 794"/>
                    <a:gd name="T45" fmla="*/ 1110 h 1200"/>
                    <a:gd name="T46" fmla="*/ 22 w 794"/>
                    <a:gd name="T47" fmla="*/ 1102 h 1200"/>
                    <a:gd name="T48" fmla="*/ 4 w 794"/>
                    <a:gd name="T49" fmla="*/ 1099 h 1200"/>
                    <a:gd name="T50" fmla="*/ 0 w 794"/>
                    <a:gd name="T51" fmla="*/ 1101 h 1200"/>
                    <a:gd name="T52" fmla="*/ 0 w 794"/>
                    <a:gd name="T53" fmla="*/ 1108 h 1200"/>
                    <a:gd name="T54" fmla="*/ 0 w 794"/>
                    <a:gd name="T55" fmla="*/ 1200 h 1200"/>
                    <a:gd name="T56" fmla="*/ 688 w 794"/>
                    <a:gd name="T57" fmla="*/ 803 h 1200"/>
                    <a:gd name="T58" fmla="*/ 794 w 794"/>
                    <a:gd name="T59" fmla="*/ 406 h 1200"/>
                    <a:gd name="T60" fmla="*/ 688 w 794"/>
                    <a:gd name="T61" fmla="*/ 9 h 12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794"/>
                    <a:gd name="T94" fmla="*/ 0 h 1200"/>
                    <a:gd name="T95" fmla="*/ 794 w 794"/>
                    <a:gd name="T96" fmla="*/ 1200 h 120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794" h="1200">
                      <a:moveTo>
                        <a:pt x="688" y="9"/>
                      </a:moveTo>
                      <a:cubicBezTo>
                        <a:pt x="602" y="59"/>
                        <a:pt x="602" y="59"/>
                        <a:pt x="602" y="59"/>
                      </a:cubicBezTo>
                      <a:cubicBezTo>
                        <a:pt x="601" y="58"/>
                        <a:pt x="600" y="58"/>
                        <a:pt x="598" y="57"/>
                      </a:cubicBezTo>
                      <a:cubicBezTo>
                        <a:pt x="593" y="53"/>
                        <a:pt x="590" y="45"/>
                        <a:pt x="592" y="40"/>
                      </a:cubicBezTo>
                      <a:cubicBezTo>
                        <a:pt x="594" y="33"/>
                        <a:pt x="593" y="25"/>
                        <a:pt x="589" y="19"/>
                      </a:cubicBezTo>
                      <a:cubicBezTo>
                        <a:pt x="581" y="5"/>
                        <a:pt x="563" y="0"/>
                        <a:pt x="548" y="8"/>
                      </a:cubicBezTo>
                      <a:cubicBezTo>
                        <a:pt x="534" y="17"/>
                        <a:pt x="529" y="35"/>
                        <a:pt x="537" y="49"/>
                      </a:cubicBezTo>
                      <a:cubicBezTo>
                        <a:pt x="540" y="56"/>
                        <a:pt x="546" y="60"/>
                        <a:pt x="553" y="62"/>
                      </a:cubicBezTo>
                      <a:cubicBezTo>
                        <a:pt x="553" y="62"/>
                        <a:pt x="553" y="62"/>
                        <a:pt x="553" y="62"/>
                      </a:cubicBezTo>
                      <a:cubicBezTo>
                        <a:pt x="559" y="63"/>
                        <a:pt x="564" y="69"/>
                        <a:pt x="565" y="76"/>
                      </a:cubicBezTo>
                      <a:cubicBezTo>
                        <a:pt x="565" y="78"/>
                        <a:pt x="565" y="79"/>
                        <a:pt x="565" y="80"/>
                      </a:cubicBezTo>
                      <a:cubicBezTo>
                        <a:pt x="477" y="131"/>
                        <a:pt x="477" y="131"/>
                        <a:pt x="477" y="131"/>
                      </a:cubicBezTo>
                      <a:cubicBezTo>
                        <a:pt x="524" y="212"/>
                        <a:pt x="551" y="306"/>
                        <a:pt x="551" y="406"/>
                      </a:cubicBezTo>
                      <a:cubicBezTo>
                        <a:pt x="551" y="507"/>
                        <a:pt x="524" y="601"/>
                        <a:pt x="477" y="681"/>
                      </a:cubicBezTo>
                      <a:cubicBezTo>
                        <a:pt x="382" y="846"/>
                        <a:pt x="204" y="957"/>
                        <a:pt x="0" y="957"/>
                      </a:cubicBezTo>
                      <a:cubicBezTo>
                        <a:pt x="0" y="1047"/>
                        <a:pt x="0" y="1047"/>
                        <a:pt x="0" y="1047"/>
                      </a:cubicBezTo>
                      <a:cubicBezTo>
                        <a:pt x="0" y="1058"/>
                        <a:pt x="0" y="1058"/>
                        <a:pt x="0" y="1058"/>
                      </a:cubicBezTo>
                      <a:cubicBezTo>
                        <a:pt x="2" y="1058"/>
                        <a:pt x="3" y="1059"/>
                        <a:pt x="4" y="1060"/>
                      </a:cubicBezTo>
                      <a:cubicBezTo>
                        <a:pt x="10" y="1063"/>
                        <a:pt x="18" y="1061"/>
                        <a:pt x="22" y="1056"/>
                      </a:cubicBezTo>
                      <a:cubicBezTo>
                        <a:pt x="22" y="1056"/>
                        <a:pt x="22" y="1056"/>
                        <a:pt x="22" y="1056"/>
                      </a:cubicBezTo>
                      <a:cubicBezTo>
                        <a:pt x="27" y="1052"/>
                        <a:pt x="34" y="1049"/>
                        <a:pt x="42" y="1049"/>
                      </a:cubicBezTo>
                      <a:cubicBezTo>
                        <a:pt x="58" y="1049"/>
                        <a:pt x="71" y="1063"/>
                        <a:pt x="71" y="1079"/>
                      </a:cubicBezTo>
                      <a:cubicBezTo>
                        <a:pt x="71" y="1096"/>
                        <a:pt x="58" y="1110"/>
                        <a:pt x="42" y="1110"/>
                      </a:cubicBezTo>
                      <a:cubicBezTo>
                        <a:pt x="34" y="1110"/>
                        <a:pt x="27" y="1107"/>
                        <a:pt x="22" y="1102"/>
                      </a:cubicBezTo>
                      <a:cubicBezTo>
                        <a:pt x="18" y="1097"/>
                        <a:pt x="10" y="1096"/>
                        <a:pt x="4" y="1099"/>
                      </a:cubicBezTo>
                      <a:cubicBezTo>
                        <a:pt x="3" y="1099"/>
                        <a:pt x="2" y="1100"/>
                        <a:pt x="0" y="1101"/>
                      </a:cubicBezTo>
                      <a:cubicBezTo>
                        <a:pt x="0" y="1108"/>
                        <a:pt x="0" y="1108"/>
                        <a:pt x="0" y="1108"/>
                      </a:cubicBezTo>
                      <a:cubicBezTo>
                        <a:pt x="0" y="1200"/>
                        <a:pt x="0" y="1200"/>
                        <a:pt x="0" y="1200"/>
                      </a:cubicBezTo>
                      <a:cubicBezTo>
                        <a:pt x="294" y="1200"/>
                        <a:pt x="551" y="1040"/>
                        <a:pt x="688" y="803"/>
                      </a:cubicBezTo>
                      <a:cubicBezTo>
                        <a:pt x="755" y="686"/>
                        <a:pt x="794" y="551"/>
                        <a:pt x="794" y="406"/>
                      </a:cubicBezTo>
                      <a:cubicBezTo>
                        <a:pt x="794" y="262"/>
                        <a:pt x="755" y="126"/>
                        <a:pt x="688" y="9"/>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sp>
              <p:nvSpPr>
                <p:cNvPr id="25625" name="Freeform 12"/>
                <p:cNvSpPr>
                  <a:spLocks/>
                </p:cNvSpPr>
                <p:nvPr/>
              </p:nvSpPr>
              <p:spPr bwMode="gray">
                <a:xfrm>
                  <a:off x="1710" y="1612"/>
                  <a:ext cx="1262" cy="1739"/>
                </a:xfrm>
                <a:custGeom>
                  <a:avLst/>
                  <a:gdLst>
                    <a:gd name="T0" fmla="*/ 835 w 864"/>
                    <a:gd name="T1" fmla="*/ 1040 h 1191"/>
                    <a:gd name="T2" fmla="*/ 815 w 864"/>
                    <a:gd name="T3" fmla="*/ 1047 h 1191"/>
                    <a:gd name="T4" fmla="*/ 815 w 864"/>
                    <a:gd name="T5" fmla="*/ 1047 h 1191"/>
                    <a:gd name="T6" fmla="*/ 797 w 864"/>
                    <a:gd name="T7" fmla="*/ 1051 h 1191"/>
                    <a:gd name="T8" fmla="*/ 793 w 864"/>
                    <a:gd name="T9" fmla="*/ 1049 h 1191"/>
                    <a:gd name="T10" fmla="*/ 793 w 864"/>
                    <a:gd name="T11" fmla="*/ 1038 h 1191"/>
                    <a:gd name="T12" fmla="*/ 793 w 864"/>
                    <a:gd name="T13" fmla="*/ 948 h 1191"/>
                    <a:gd name="T14" fmla="*/ 317 w 864"/>
                    <a:gd name="T15" fmla="*/ 672 h 1191"/>
                    <a:gd name="T16" fmla="*/ 243 w 864"/>
                    <a:gd name="T17" fmla="*/ 397 h 1191"/>
                    <a:gd name="T18" fmla="*/ 317 w 864"/>
                    <a:gd name="T19" fmla="*/ 122 h 1191"/>
                    <a:gd name="T20" fmla="*/ 231 w 864"/>
                    <a:gd name="T21" fmla="*/ 73 h 1191"/>
                    <a:gd name="T22" fmla="*/ 228 w 864"/>
                    <a:gd name="T23" fmla="*/ 75 h 1191"/>
                    <a:gd name="T24" fmla="*/ 221 w 864"/>
                    <a:gd name="T25" fmla="*/ 92 h 1191"/>
                    <a:gd name="T26" fmla="*/ 221 w 864"/>
                    <a:gd name="T27" fmla="*/ 92 h 1191"/>
                    <a:gd name="T28" fmla="*/ 218 w 864"/>
                    <a:gd name="T29" fmla="*/ 113 h 1191"/>
                    <a:gd name="T30" fmla="*/ 177 w 864"/>
                    <a:gd name="T31" fmla="*/ 123 h 1191"/>
                    <a:gd name="T32" fmla="*/ 166 w 864"/>
                    <a:gd name="T33" fmla="*/ 82 h 1191"/>
                    <a:gd name="T34" fmla="*/ 182 w 864"/>
                    <a:gd name="T35" fmla="*/ 69 h 1191"/>
                    <a:gd name="T36" fmla="*/ 194 w 864"/>
                    <a:gd name="T37" fmla="*/ 55 h 1191"/>
                    <a:gd name="T38" fmla="*/ 194 w 864"/>
                    <a:gd name="T39" fmla="*/ 51 h 1191"/>
                    <a:gd name="T40" fmla="*/ 106 w 864"/>
                    <a:gd name="T41" fmla="*/ 0 h 1191"/>
                    <a:gd name="T42" fmla="*/ 0 w 864"/>
                    <a:gd name="T43" fmla="*/ 397 h 1191"/>
                    <a:gd name="T44" fmla="*/ 106 w 864"/>
                    <a:gd name="T45" fmla="*/ 794 h 1191"/>
                    <a:gd name="T46" fmla="*/ 793 w 864"/>
                    <a:gd name="T47" fmla="*/ 1191 h 1191"/>
                    <a:gd name="T48" fmla="*/ 793 w 864"/>
                    <a:gd name="T49" fmla="*/ 1099 h 1191"/>
                    <a:gd name="T50" fmla="*/ 793 w 864"/>
                    <a:gd name="T51" fmla="*/ 1092 h 1191"/>
                    <a:gd name="T52" fmla="*/ 797 w 864"/>
                    <a:gd name="T53" fmla="*/ 1090 h 1191"/>
                    <a:gd name="T54" fmla="*/ 815 w 864"/>
                    <a:gd name="T55" fmla="*/ 1093 h 1191"/>
                    <a:gd name="T56" fmla="*/ 835 w 864"/>
                    <a:gd name="T57" fmla="*/ 1101 h 1191"/>
                    <a:gd name="T58" fmla="*/ 864 w 864"/>
                    <a:gd name="T59" fmla="*/ 1070 h 1191"/>
                    <a:gd name="T60" fmla="*/ 835 w 864"/>
                    <a:gd name="T61" fmla="*/ 1040 h 119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64"/>
                    <a:gd name="T94" fmla="*/ 0 h 1191"/>
                    <a:gd name="T95" fmla="*/ 864 w 864"/>
                    <a:gd name="T96" fmla="*/ 1191 h 1191"/>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64" h="1191">
                      <a:moveTo>
                        <a:pt x="835" y="1040"/>
                      </a:moveTo>
                      <a:cubicBezTo>
                        <a:pt x="827" y="1040"/>
                        <a:pt x="820" y="1043"/>
                        <a:pt x="815" y="1047"/>
                      </a:cubicBezTo>
                      <a:cubicBezTo>
                        <a:pt x="815" y="1047"/>
                        <a:pt x="815" y="1047"/>
                        <a:pt x="815" y="1047"/>
                      </a:cubicBezTo>
                      <a:cubicBezTo>
                        <a:pt x="811" y="1052"/>
                        <a:pt x="803" y="1054"/>
                        <a:pt x="797" y="1051"/>
                      </a:cubicBezTo>
                      <a:cubicBezTo>
                        <a:pt x="796" y="1050"/>
                        <a:pt x="795" y="1049"/>
                        <a:pt x="793" y="1049"/>
                      </a:cubicBezTo>
                      <a:cubicBezTo>
                        <a:pt x="793" y="1038"/>
                        <a:pt x="793" y="1038"/>
                        <a:pt x="793" y="1038"/>
                      </a:cubicBezTo>
                      <a:cubicBezTo>
                        <a:pt x="793" y="948"/>
                        <a:pt x="793" y="948"/>
                        <a:pt x="793" y="948"/>
                      </a:cubicBezTo>
                      <a:cubicBezTo>
                        <a:pt x="590" y="948"/>
                        <a:pt x="412" y="837"/>
                        <a:pt x="317" y="672"/>
                      </a:cubicBezTo>
                      <a:cubicBezTo>
                        <a:pt x="270" y="592"/>
                        <a:pt x="243" y="498"/>
                        <a:pt x="243" y="397"/>
                      </a:cubicBezTo>
                      <a:cubicBezTo>
                        <a:pt x="243" y="297"/>
                        <a:pt x="270" y="203"/>
                        <a:pt x="317" y="122"/>
                      </a:cubicBezTo>
                      <a:cubicBezTo>
                        <a:pt x="231" y="73"/>
                        <a:pt x="231" y="73"/>
                        <a:pt x="231" y="73"/>
                      </a:cubicBezTo>
                      <a:cubicBezTo>
                        <a:pt x="230" y="73"/>
                        <a:pt x="229" y="74"/>
                        <a:pt x="228" y="75"/>
                      </a:cubicBezTo>
                      <a:cubicBezTo>
                        <a:pt x="222" y="79"/>
                        <a:pt x="219" y="86"/>
                        <a:pt x="221" y="92"/>
                      </a:cubicBezTo>
                      <a:cubicBezTo>
                        <a:pt x="221" y="92"/>
                        <a:pt x="221" y="92"/>
                        <a:pt x="221" y="92"/>
                      </a:cubicBezTo>
                      <a:cubicBezTo>
                        <a:pt x="223" y="99"/>
                        <a:pt x="222" y="106"/>
                        <a:pt x="218" y="113"/>
                      </a:cubicBezTo>
                      <a:cubicBezTo>
                        <a:pt x="210" y="127"/>
                        <a:pt x="192" y="131"/>
                        <a:pt x="177" y="123"/>
                      </a:cubicBezTo>
                      <a:cubicBezTo>
                        <a:pt x="163" y="115"/>
                        <a:pt x="158" y="96"/>
                        <a:pt x="166" y="82"/>
                      </a:cubicBezTo>
                      <a:cubicBezTo>
                        <a:pt x="169" y="76"/>
                        <a:pt x="175" y="71"/>
                        <a:pt x="182" y="69"/>
                      </a:cubicBezTo>
                      <a:cubicBezTo>
                        <a:pt x="188" y="68"/>
                        <a:pt x="193" y="62"/>
                        <a:pt x="194" y="55"/>
                      </a:cubicBezTo>
                      <a:cubicBezTo>
                        <a:pt x="194" y="54"/>
                        <a:pt x="194" y="52"/>
                        <a:pt x="194" y="51"/>
                      </a:cubicBezTo>
                      <a:cubicBezTo>
                        <a:pt x="106" y="0"/>
                        <a:pt x="106" y="0"/>
                        <a:pt x="106" y="0"/>
                      </a:cubicBezTo>
                      <a:cubicBezTo>
                        <a:pt x="38" y="117"/>
                        <a:pt x="0" y="253"/>
                        <a:pt x="0" y="397"/>
                      </a:cubicBezTo>
                      <a:cubicBezTo>
                        <a:pt x="0" y="542"/>
                        <a:pt x="38" y="677"/>
                        <a:pt x="106" y="794"/>
                      </a:cubicBezTo>
                      <a:cubicBezTo>
                        <a:pt x="243" y="1031"/>
                        <a:pt x="500" y="1191"/>
                        <a:pt x="793" y="1191"/>
                      </a:cubicBezTo>
                      <a:cubicBezTo>
                        <a:pt x="793" y="1099"/>
                        <a:pt x="793" y="1099"/>
                        <a:pt x="793" y="1099"/>
                      </a:cubicBezTo>
                      <a:cubicBezTo>
                        <a:pt x="793" y="1092"/>
                        <a:pt x="793" y="1092"/>
                        <a:pt x="793" y="1092"/>
                      </a:cubicBezTo>
                      <a:cubicBezTo>
                        <a:pt x="795" y="1091"/>
                        <a:pt x="796" y="1090"/>
                        <a:pt x="797" y="1090"/>
                      </a:cubicBezTo>
                      <a:cubicBezTo>
                        <a:pt x="803" y="1087"/>
                        <a:pt x="811" y="1088"/>
                        <a:pt x="815" y="1093"/>
                      </a:cubicBezTo>
                      <a:cubicBezTo>
                        <a:pt x="820" y="1098"/>
                        <a:pt x="827" y="1101"/>
                        <a:pt x="835" y="1101"/>
                      </a:cubicBezTo>
                      <a:cubicBezTo>
                        <a:pt x="851" y="1101"/>
                        <a:pt x="864" y="1087"/>
                        <a:pt x="864" y="1070"/>
                      </a:cubicBezTo>
                      <a:cubicBezTo>
                        <a:pt x="864" y="1054"/>
                        <a:pt x="851" y="1040"/>
                        <a:pt x="835" y="1040"/>
                      </a:cubicBezTo>
                      <a:close/>
                    </a:path>
                  </a:pathLst>
                </a:custGeom>
                <a:solidFill>
                  <a:srgbClr val="A90404"/>
                </a:solidFill>
                <a:ln w="12700">
                  <a:solidFill>
                    <a:srgbClr val="FFFFFF"/>
                  </a:solidFill>
                  <a:round/>
                  <a:headEnd/>
                  <a:tailEnd/>
                </a:ln>
              </p:spPr>
              <p:txBody>
                <a:bodyPr/>
                <a:lstStyle/>
                <a:p>
                  <a:endParaRPr lang="tr-TR" dirty="0">
                    <a:solidFill>
                      <a:srgbClr val="000000"/>
                    </a:solidFill>
                  </a:endParaRPr>
                </a:p>
              </p:txBody>
            </p:sp>
            <p:sp>
              <p:nvSpPr>
                <p:cNvPr id="25626" name="Freeform 13"/>
                <p:cNvSpPr>
                  <a:spLocks/>
                </p:cNvSpPr>
                <p:nvPr/>
              </p:nvSpPr>
              <p:spPr bwMode="gray">
                <a:xfrm>
                  <a:off x="1862" y="1035"/>
                  <a:ext cx="2010" cy="768"/>
                </a:xfrm>
                <a:custGeom>
                  <a:avLst/>
                  <a:gdLst>
                    <a:gd name="T0" fmla="*/ 1164 w 1375"/>
                    <a:gd name="T1" fmla="*/ 518 h 527"/>
                    <a:gd name="T2" fmla="*/ 1252 w 1375"/>
                    <a:gd name="T3" fmla="*/ 467 h 527"/>
                    <a:gd name="T4" fmla="*/ 1252 w 1375"/>
                    <a:gd name="T5" fmla="*/ 463 h 527"/>
                    <a:gd name="T6" fmla="*/ 1240 w 1375"/>
                    <a:gd name="T7" fmla="*/ 449 h 527"/>
                    <a:gd name="T8" fmla="*/ 1240 w 1375"/>
                    <a:gd name="T9" fmla="*/ 449 h 527"/>
                    <a:gd name="T10" fmla="*/ 1224 w 1375"/>
                    <a:gd name="T11" fmla="*/ 436 h 527"/>
                    <a:gd name="T12" fmla="*/ 1235 w 1375"/>
                    <a:gd name="T13" fmla="*/ 395 h 527"/>
                    <a:gd name="T14" fmla="*/ 1276 w 1375"/>
                    <a:gd name="T15" fmla="*/ 406 h 527"/>
                    <a:gd name="T16" fmla="*/ 1279 w 1375"/>
                    <a:gd name="T17" fmla="*/ 427 h 527"/>
                    <a:gd name="T18" fmla="*/ 1285 w 1375"/>
                    <a:gd name="T19" fmla="*/ 444 h 527"/>
                    <a:gd name="T20" fmla="*/ 1289 w 1375"/>
                    <a:gd name="T21" fmla="*/ 446 h 527"/>
                    <a:gd name="T22" fmla="*/ 1375 w 1375"/>
                    <a:gd name="T23" fmla="*/ 396 h 527"/>
                    <a:gd name="T24" fmla="*/ 687 w 1375"/>
                    <a:gd name="T25" fmla="*/ 0 h 527"/>
                    <a:gd name="T26" fmla="*/ 0 w 1375"/>
                    <a:gd name="T27" fmla="*/ 396 h 527"/>
                    <a:gd name="T28" fmla="*/ 88 w 1375"/>
                    <a:gd name="T29" fmla="*/ 447 h 527"/>
                    <a:gd name="T30" fmla="*/ 88 w 1375"/>
                    <a:gd name="T31" fmla="*/ 451 h 527"/>
                    <a:gd name="T32" fmla="*/ 76 w 1375"/>
                    <a:gd name="T33" fmla="*/ 465 h 527"/>
                    <a:gd name="T34" fmla="*/ 60 w 1375"/>
                    <a:gd name="T35" fmla="*/ 478 h 527"/>
                    <a:gd name="T36" fmla="*/ 71 w 1375"/>
                    <a:gd name="T37" fmla="*/ 519 h 527"/>
                    <a:gd name="T38" fmla="*/ 112 w 1375"/>
                    <a:gd name="T39" fmla="*/ 509 h 527"/>
                    <a:gd name="T40" fmla="*/ 115 w 1375"/>
                    <a:gd name="T41" fmla="*/ 488 h 527"/>
                    <a:gd name="T42" fmla="*/ 115 w 1375"/>
                    <a:gd name="T43" fmla="*/ 488 h 527"/>
                    <a:gd name="T44" fmla="*/ 122 w 1375"/>
                    <a:gd name="T45" fmla="*/ 471 h 527"/>
                    <a:gd name="T46" fmla="*/ 125 w 1375"/>
                    <a:gd name="T47" fmla="*/ 469 h 527"/>
                    <a:gd name="T48" fmla="*/ 211 w 1375"/>
                    <a:gd name="T49" fmla="*/ 518 h 527"/>
                    <a:gd name="T50" fmla="*/ 687 w 1375"/>
                    <a:gd name="T51" fmla="*/ 243 h 527"/>
                    <a:gd name="T52" fmla="*/ 1164 w 1375"/>
                    <a:gd name="T53" fmla="*/ 518 h 52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375"/>
                    <a:gd name="T82" fmla="*/ 0 h 527"/>
                    <a:gd name="T83" fmla="*/ 1375 w 1375"/>
                    <a:gd name="T84" fmla="*/ 527 h 52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375" h="527">
                      <a:moveTo>
                        <a:pt x="1164" y="518"/>
                      </a:moveTo>
                      <a:cubicBezTo>
                        <a:pt x="1252" y="467"/>
                        <a:pt x="1252" y="467"/>
                        <a:pt x="1252" y="467"/>
                      </a:cubicBezTo>
                      <a:cubicBezTo>
                        <a:pt x="1252" y="466"/>
                        <a:pt x="1252" y="465"/>
                        <a:pt x="1252" y="463"/>
                      </a:cubicBezTo>
                      <a:cubicBezTo>
                        <a:pt x="1251" y="456"/>
                        <a:pt x="1246" y="450"/>
                        <a:pt x="1240" y="449"/>
                      </a:cubicBezTo>
                      <a:cubicBezTo>
                        <a:pt x="1240" y="449"/>
                        <a:pt x="1240" y="449"/>
                        <a:pt x="1240" y="449"/>
                      </a:cubicBezTo>
                      <a:cubicBezTo>
                        <a:pt x="1233" y="447"/>
                        <a:pt x="1227" y="443"/>
                        <a:pt x="1224" y="436"/>
                      </a:cubicBezTo>
                      <a:cubicBezTo>
                        <a:pt x="1216" y="422"/>
                        <a:pt x="1221" y="404"/>
                        <a:pt x="1235" y="395"/>
                      </a:cubicBezTo>
                      <a:cubicBezTo>
                        <a:pt x="1250" y="387"/>
                        <a:pt x="1268" y="392"/>
                        <a:pt x="1276" y="406"/>
                      </a:cubicBezTo>
                      <a:cubicBezTo>
                        <a:pt x="1280" y="412"/>
                        <a:pt x="1281" y="420"/>
                        <a:pt x="1279" y="427"/>
                      </a:cubicBezTo>
                      <a:cubicBezTo>
                        <a:pt x="1277" y="432"/>
                        <a:pt x="1280" y="440"/>
                        <a:pt x="1285" y="444"/>
                      </a:cubicBezTo>
                      <a:cubicBezTo>
                        <a:pt x="1287" y="445"/>
                        <a:pt x="1288" y="445"/>
                        <a:pt x="1289" y="446"/>
                      </a:cubicBezTo>
                      <a:cubicBezTo>
                        <a:pt x="1375" y="396"/>
                        <a:pt x="1375" y="396"/>
                        <a:pt x="1375" y="396"/>
                      </a:cubicBezTo>
                      <a:cubicBezTo>
                        <a:pt x="1238" y="159"/>
                        <a:pt x="981" y="0"/>
                        <a:pt x="687" y="0"/>
                      </a:cubicBezTo>
                      <a:cubicBezTo>
                        <a:pt x="394" y="0"/>
                        <a:pt x="137" y="159"/>
                        <a:pt x="0" y="396"/>
                      </a:cubicBezTo>
                      <a:cubicBezTo>
                        <a:pt x="88" y="447"/>
                        <a:pt x="88" y="447"/>
                        <a:pt x="88" y="447"/>
                      </a:cubicBezTo>
                      <a:cubicBezTo>
                        <a:pt x="88" y="448"/>
                        <a:pt x="88" y="450"/>
                        <a:pt x="88" y="451"/>
                      </a:cubicBezTo>
                      <a:cubicBezTo>
                        <a:pt x="87" y="458"/>
                        <a:pt x="82" y="464"/>
                        <a:pt x="76" y="465"/>
                      </a:cubicBezTo>
                      <a:cubicBezTo>
                        <a:pt x="69" y="467"/>
                        <a:pt x="63" y="472"/>
                        <a:pt x="60" y="478"/>
                      </a:cubicBezTo>
                      <a:cubicBezTo>
                        <a:pt x="52" y="492"/>
                        <a:pt x="57" y="511"/>
                        <a:pt x="71" y="519"/>
                      </a:cubicBezTo>
                      <a:cubicBezTo>
                        <a:pt x="86" y="527"/>
                        <a:pt x="104" y="523"/>
                        <a:pt x="112" y="509"/>
                      </a:cubicBezTo>
                      <a:cubicBezTo>
                        <a:pt x="116" y="502"/>
                        <a:pt x="117" y="495"/>
                        <a:pt x="115" y="488"/>
                      </a:cubicBezTo>
                      <a:cubicBezTo>
                        <a:pt x="115" y="488"/>
                        <a:pt x="115" y="488"/>
                        <a:pt x="115" y="488"/>
                      </a:cubicBezTo>
                      <a:cubicBezTo>
                        <a:pt x="113" y="482"/>
                        <a:pt x="116" y="475"/>
                        <a:pt x="122" y="471"/>
                      </a:cubicBezTo>
                      <a:cubicBezTo>
                        <a:pt x="123" y="470"/>
                        <a:pt x="124" y="469"/>
                        <a:pt x="125" y="469"/>
                      </a:cubicBezTo>
                      <a:cubicBezTo>
                        <a:pt x="211" y="518"/>
                        <a:pt x="211" y="518"/>
                        <a:pt x="211" y="518"/>
                      </a:cubicBezTo>
                      <a:cubicBezTo>
                        <a:pt x="306" y="354"/>
                        <a:pt x="484" y="243"/>
                        <a:pt x="687" y="243"/>
                      </a:cubicBezTo>
                      <a:cubicBezTo>
                        <a:pt x="891" y="243"/>
                        <a:pt x="1069" y="354"/>
                        <a:pt x="1164" y="518"/>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grpSp>
          <p:grpSp>
            <p:nvGrpSpPr>
              <p:cNvPr id="5" name="Group 14"/>
              <p:cNvGrpSpPr>
                <a:grpSpLocks/>
              </p:cNvGrpSpPr>
              <p:nvPr/>
            </p:nvGrpSpPr>
            <p:grpSpPr bwMode="auto">
              <a:xfrm rot="7200000">
                <a:off x="2059" y="1386"/>
                <a:ext cx="1616" cy="1614"/>
                <a:chOff x="2060" y="1387"/>
                <a:chExt cx="1616" cy="1614"/>
              </a:xfrm>
            </p:grpSpPr>
            <p:sp>
              <p:nvSpPr>
                <p:cNvPr id="25621" name="Freeform 15"/>
                <p:cNvSpPr>
                  <a:spLocks/>
                </p:cNvSpPr>
                <p:nvPr/>
              </p:nvSpPr>
              <p:spPr bwMode="gray">
                <a:xfrm>
                  <a:off x="2060" y="1387"/>
                  <a:ext cx="808" cy="1225"/>
                </a:xfrm>
                <a:custGeom>
                  <a:avLst/>
                  <a:gdLst>
                    <a:gd name="T0" fmla="*/ 550 w 550"/>
                    <a:gd name="T1" fmla="*/ 132 h 836"/>
                    <a:gd name="T2" fmla="*/ 547 w 550"/>
                    <a:gd name="T3" fmla="*/ 130 h 836"/>
                    <a:gd name="T4" fmla="*/ 529 w 550"/>
                    <a:gd name="T5" fmla="*/ 133 h 836"/>
                    <a:gd name="T6" fmla="*/ 529 w 550"/>
                    <a:gd name="T7" fmla="*/ 133 h 836"/>
                    <a:gd name="T8" fmla="*/ 509 w 550"/>
                    <a:gd name="T9" fmla="*/ 141 h 836"/>
                    <a:gd name="T10" fmla="*/ 480 w 550"/>
                    <a:gd name="T11" fmla="*/ 111 h 836"/>
                    <a:gd name="T12" fmla="*/ 509 w 550"/>
                    <a:gd name="T13" fmla="*/ 80 h 836"/>
                    <a:gd name="T14" fmla="*/ 529 w 550"/>
                    <a:gd name="T15" fmla="*/ 88 h 836"/>
                    <a:gd name="T16" fmla="*/ 547 w 550"/>
                    <a:gd name="T17" fmla="*/ 91 h 836"/>
                    <a:gd name="T18" fmla="*/ 550 w 550"/>
                    <a:gd name="T19" fmla="*/ 89 h 836"/>
                    <a:gd name="T20" fmla="*/ 550 w 550"/>
                    <a:gd name="T21" fmla="*/ 82 h 836"/>
                    <a:gd name="T22" fmla="*/ 550 w 550"/>
                    <a:gd name="T23" fmla="*/ 0 h 836"/>
                    <a:gd name="T24" fmla="*/ 0 w 550"/>
                    <a:gd name="T25" fmla="*/ 550 h 836"/>
                    <a:gd name="T26" fmla="*/ 74 w 550"/>
                    <a:gd name="T27" fmla="*/ 825 h 836"/>
                    <a:gd name="T28" fmla="*/ 153 w 550"/>
                    <a:gd name="T29" fmla="*/ 780 h 836"/>
                    <a:gd name="T30" fmla="*/ 158 w 550"/>
                    <a:gd name="T31" fmla="*/ 796 h 836"/>
                    <a:gd name="T32" fmla="*/ 161 w 550"/>
                    <a:gd name="T33" fmla="*/ 817 h 836"/>
                    <a:gd name="T34" fmla="*/ 202 w 550"/>
                    <a:gd name="T35" fmla="*/ 827 h 836"/>
                    <a:gd name="T36" fmla="*/ 214 w 550"/>
                    <a:gd name="T37" fmla="*/ 786 h 836"/>
                    <a:gd name="T38" fmla="*/ 198 w 550"/>
                    <a:gd name="T39" fmla="*/ 773 h 836"/>
                    <a:gd name="T40" fmla="*/ 198 w 550"/>
                    <a:gd name="T41" fmla="*/ 773 h 836"/>
                    <a:gd name="T42" fmla="*/ 186 w 550"/>
                    <a:gd name="T43" fmla="*/ 761 h 836"/>
                    <a:gd name="T44" fmla="*/ 266 w 550"/>
                    <a:gd name="T45" fmla="*/ 714 h 836"/>
                    <a:gd name="T46" fmla="*/ 222 w 550"/>
                    <a:gd name="T47" fmla="*/ 550 h 836"/>
                    <a:gd name="T48" fmla="*/ 550 w 550"/>
                    <a:gd name="T49" fmla="*/ 222 h 836"/>
                    <a:gd name="T50" fmla="*/ 550 w 550"/>
                    <a:gd name="T51" fmla="*/ 143 h 836"/>
                    <a:gd name="T52" fmla="*/ 550 w 550"/>
                    <a:gd name="T53" fmla="*/ 132 h 8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50"/>
                    <a:gd name="T82" fmla="*/ 0 h 836"/>
                    <a:gd name="T83" fmla="*/ 550 w 550"/>
                    <a:gd name="T84" fmla="*/ 836 h 8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50" h="836">
                      <a:moveTo>
                        <a:pt x="550" y="132"/>
                      </a:moveTo>
                      <a:cubicBezTo>
                        <a:pt x="549" y="131"/>
                        <a:pt x="548" y="131"/>
                        <a:pt x="547" y="130"/>
                      </a:cubicBezTo>
                      <a:cubicBezTo>
                        <a:pt x="540" y="127"/>
                        <a:pt x="533" y="129"/>
                        <a:pt x="529" y="133"/>
                      </a:cubicBezTo>
                      <a:cubicBezTo>
                        <a:pt x="529" y="133"/>
                        <a:pt x="529" y="133"/>
                        <a:pt x="529" y="133"/>
                      </a:cubicBezTo>
                      <a:cubicBezTo>
                        <a:pt x="523" y="138"/>
                        <a:pt x="517" y="141"/>
                        <a:pt x="509" y="141"/>
                      </a:cubicBezTo>
                      <a:cubicBezTo>
                        <a:pt x="493" y="141"/>
                        <a:pt x="480" y="127"/>
                        <a:pt x="480" y="111"/>
                      </a:cubicBezTo>
                      <a:cubicBezTo>
                        <a:pt x="480" y="94"/>
                        <a:pt x="493" y="80"/>
                        <a:pt x="509" y="80"/>
                      </a:cubicBezTo>
                      <a:cubicBezTo>
                        <a:pt x="517" y="80"/>
                        <a:pt x="524" y="83"/>
                        <a:pt x="529" y="88"/>
                      </a:cubicBezTo>
                      <a:cubicBezTo>
                        <a:pt x="533" y="93"/>
                        <a:pt x="540" y="94"/>
                        <a:pt x="547" y="91"/>
                      </a:cubicBezTo>
                      <a:cubicBezTo>
                        <a:pt x="548" y="91"/>
                        <a:pt x="549" y="90"/>
                        <a:pt x="550" y="89"/>
                      </a:cubicBezTo>
                      <a:cubicBezTo>
                        <a:pt x="550" y="82"/>
                        <a:pt x="550" y="82"/>
                        <a:pt x="550" y="82"/>
                      </a:cubicBezTo>
                      <a:cubicBezTo>
                        <a:pt x="550" y="0"/>
                        <a:pt x="550" y="0"/>
                        <a:pt x="550" y="0"/>
                      </a:cubicBezTo>
                      <a:cubicBezTo>
                        <a:pt x="246" y="0"/>
                        <a:pt x="0" y="246"/>
                        <a:pt x="0" y="550"/>
                      </a:cubicBezTo>
                      <a:cubicBezTo>
                        <a:pt x="0" y="651"/>
                        <a:pt x="27" y="745"/>
                        <a:pt x="74" y="825"/>
                      </a:cubicBezTo>
                      <a:cubicBezTo>
                        <a:pt x="153" y="780"/>
                        <a:pt x="153" y="780"/>
                        <a:pt x="153" y="780"/>
                      </a:cubicBezTo>
                      <a:cubicBezTo>
                        <a:pt x="158" y="784"/>
                        <a:pt x="160" y="791"/>
                        <a:pt x="158" y="796"/>
                      </a:cubicBezTo>
                      <a:cubicBezTo>
                        <a:pt x="157" y="803"/>
                        <a:pt x="158" y="810"/>
                        <a:pt x="161" y="817"/>
                      </a:cubicBezTo>
                      <a:cubicBezTo>
                        <a:pt x="170" y="831"/>
                        <a:pt x="188" y="836"/>
                        <a:pt x="202" y="827"/>
                      </a:cubicBezTo>
                      <a:cubicBezTo>
                        <a:pt x="217" y="819"/>
                        <a:pt x="222" y="801"/>
                        <a:pt x="214" y="786"/>
                      </a:cubicBezTo>
                      <a:cubicBezTo>
                        <a:pt x="210" y="780"/>
                        <a:pt x="204" y="776"/>
                        <a:pt x="198" y="773"/>
                      </a:cubicBezTo>
                      <a:cubicBezTo>
                        <a:pt x="198" y="773"/>
                        <a:pt x="198" y="773"/>
                        <a:pt x="198" y="773"/>
                      </a:cubicBezTo>
                      <a:cubicBezTo>
                        <a:pt x="192" y="772"/>
                        <a:pt x="187" y="767"/>
                        <a:pt x="186" y="761"/>
                      </a:cubicBezTo>
                      <a:cubicBezTo>
                        <a:pt x="266" y="714"/>
                        <a:pt x="266" y="714"/>
                        <a:pt x="266" y="714"/>
                      </a:cubicBezTo>
                      <a:cubicBezTo>
                        <a:pt x="238" y="666"/>
                        <a:pt x="222" y="610"/>
                        <a:pt x="222" y="550"/>
                      </a:cubicBezTo>
                      <a:cubicBezTo>
                        <a:pt x="222" y="369"/>
                        <a:pt x="369" y="222"/>
                        <a:pt x="550" y="222"/>
                      </a:cubicBezTo>
                      <a:cubicBezTo>
                        <a:pt x="550" y="143"/>
                        <a:pt x="550" y="143"/>
                        <a:pt x="550" y="143"/>
                      </a:cubicBezTo>
                      <a:lnTo>
                        <a:pt x="550" y="132"/>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2" name="Freeform 16"/>
                <p:cNvSpPr>
                  <a:spLocks/>
                </p:cNvSpPr>
                <p:nvPr/>
              </p:nvSpPr>
              <p:spPr bwMode="gray">
                <a:xfrm>
                  <a:off x="2764" y="1387"/>
                  <a:ext cx="912" cy="1210"/>
                </a:xfrm>
                <a:custGeom>
                  <a:avLst/>
                  <a:gdLst>
                    <a:gd name="T0" fmla="*/ 70 w 621"/>
                    <a:gd name="T1" fmla="*/ 0 h 826"/>
                    <a:gd name="T2" fmla="*/ 70 w 621"/>
                    <a:gd name="T3" fmla="*/ 82 h 826"/>
                    <a:gd name="T4" fmla="*/ 70 w 621"/>
                    <a:gd name="T5" fmla="*/ 89 h 826"/>
                    <a:gd name="T6" fmla="*/ 67 w 621"/>
                    <a:gd name="T7" fmla="*/ 91 h 826"/>
                    <a:gd name="T8" fmla="*/ 49 w 621"/>
                    <a:gd name="T9" fmla="*/ 88 h 826"/>
                    <a:gd name="T10" fmla="*/ 29 w 621"/>
                    <a:gd name="T11" fmla="*/ 80 h 826"/>
                    <a:gd name="T12" fmla="*/ 0 w 621"/>
                    <a:gd name="T13" fmla="*/ 111 h 826"/>
                    <a:gd name="T14" fmla="*/ 29 w 621"/>
                    <a:gd name="T15" fmla="*/ 141 h 826"/>
                    <a:gd name="T16" fmla="*/ 49 w 621"/>
                    <a:gd name="T17" fmla="*/ 133 h 826"/>
                    <a:gd name="T18" fmla="*/ 49 w 621"/>
                    <a:gd name="T19" fmla="*/ 133 h 826"/>
                    <a:gd name="T20" fmla="*/ 67 w 621"/>
                    <a:gd name="T21" fmla="*/ 130 h 826"/>
                    <a:gd name="T22" fmla="*/ 70 w 621"/>
                    <a:gd name="T23" fmla="*/ 132 h 826"/>
                    <a:gd name="T24" fmla="*/ 70 w 621"/>
                    <a:gd name="T25" fmla="*/ 143 h 826"/>
                    <a:gd name="T26" fmla="*/ 70 w 621"/>
                    <a:gd name="T27" fmla="*/ 222 h 826"/>
                    <a:gd name="T28" fmla="*/ 70 w 621"/>
                    <a:gd name="T29" fmla="*/ 222 h 826"/>
                    <a:gd name="T30" fmla="*/ 398 w 621"/>
                    <a:gd name="T31" fmla="*/ 550 h 826"/>
                    <a:gd name="T32" fmla="*/ 354 w 621"/>
                    <a:gd name="T33" fmla="*/ 714 h 826"/>
                    <a:gd name="T34" fmla="*/ 433 w 621"/>
                    <a:gd name="T35" fmla="*/ 759 h 826"/>
                    <a:gd name="T36" fmla="*/ 436 w 621"/>
                    <a:gd name="T37" fmla="*/ 758 h 826"/>
                    <a:gd name="T38" fmla="*/ 443 w 621"/>
                    <a:gd name="T39" fmla="*/ 740 h 826"/>
                    <a:gd name="T40" fmla="*/ 443 w 621"/>
                    <a:gd name="T41" fmla="*/ 740 h 826"/>
                    <a:gd name="T42" fmla="*/ 446 w 621"/>
                    <a:gd name="T43" fmla="*/ 720 h 826"/>
                    <a:gd name="T44" fmla="*/ 487 w 621"/>
                    <a:gd name="T45" fmla="*/ 709 h 826"/>
                    <a:gd name="T46" fmla="*/ 498 w 621"/>
                    <a:gd name="T47" fmla="*/ 750 h 826"/>
                    <a:gd name="T48" fmla="*/ 482 w 621"/>
                    <a:gd name="T49" fmla="*/ 763 h 826"/>
                    <a:gd name="T50" fmla="*/ 470 w 621"/>
                    <a:gd name="T51" fmla="*/ 777 h 826"/>
                    <a:gd name="T52" fmla="*/ 470 w 621"/>
                    <a:gd name="T53" fmla="*/ 781 h 826"/>
                    <a:gd name="T54" fmla="*/ 547 w 621"/>
                    <a:gd name="T55" fmla="*/ 826 h 826"/>
                    <a:gd name="T56" fmla="*/ 621 w 621"/>
                    <a:gd name="T57" fmla="*/ 550 h 826"/>
                    <a:gd name="T58" fmla="*/ 70 w 621"/>
                    <a:gd name="T59" fmla="*/ 0 h 8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21"/>
                    <a:gd name="T91" fmla="*/ 0 h 826"/>
                    <a:gd name="T92" fmla="*/ 621 w 621"/>
                    <a:gd name="T93" fmla="*/ 826 h 82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21" h="826">
                      <a:moveTo>
                        <a:pt x="70" y="0"/>
                      </a:moveTo>
                      <a:cubicBezTo>
                        <a:pt x="70" y="82"/>
                        <a:pt x="70" y="82"/>
                        <a:pt x="70" y="82"/>
                      </a:cubicBezTo>
                      <a:cubicBezTo>
                        <a:pt x="70" y="89"/>
                        <a:pt x="70" y="89"/>
                        <a:pt x="70" y="89"/>
                      </a:cubicBezTo>
                      <a:cubicBezTo>
                        <a:pt x="69" y="90"/>
                        <a:pt x="68" y="91"/>
                        <a:pt x="67" y="91"/>
                      </a:cubicBezTo>
                      <a:cubicBezTo>
                        <a:pt x="60" y="94"/>
                        <a:pt x="53" y="93"/>
                        <a:pt x="49" y="88"/>
                      </a:cubicBezTo>
                      <a:cubicBezTo>
                        <a:pt x="44" y="83"/>
                        <a:pt x="37" y="80"/>
                        <a:pt x="29" y="80"/>
                      </a:cubicBezTo>
                      <a:cubicBezTo>
                        <a:pt x="13" y="80"/>
                        <a:pt x="0" y="94"/>
                        <a:pt x="0" y="111"/>
                      </a:cubicBezTo>
                      <a:cubicBezTo>
                        <a:pt x="0" y="127"/>
                        <a:pt x="13" y="141"/>
                        <a:pt x="29" y="141"/>
                      </a:cubicBezTo>
                      <a:cubicBezTo>
                        <a:pt x="37" y="141"/>
                        <a:pt x="43" y="138"/>
                        <a:pt x="49" y="133"/>
                      </a:cubicBezTo>
                      <a:cubicBezTo>
                        <a:pt x="49" y="133"/>
                        <a:pt x="49" y="133"/>
                        <a:pt x="49" y="133"/>
                      </a:cubicBezTo>
                      <a:cubicBezTo>
                        <a:pt x="53" y="129"/>
                        <a:pt x="60" y="127"/>
                        <a:pt x="67" y="130"/>
                      </a:cubicBezTo>
                      <a:cubicBezTo>
                        <a:pt x="68" y="131"/>
                        <a:pt x="69" y="131"/>
                        <a:pt x="70" y="132"/>
                      </a:cubicBezTo>
                      <a:cubicBezTo>
                        <a:pt x="70" y="143"/>
                        <a:pt x="70" y="143"/>
                        <a:pt x="70" y="143"/>
                      </a:cubicBezTo>
                      <a:cubicBezTo>
                        <a:pt x="70" y="222"/>
                        <a:pt x="70" y="222"/>
                        <a:pt x="70" y="222"/>
                      </a:cubicBezTo>
                      <a:cubicBezTo>
                        <a:pt x="70" y="222"/>
                        <a:pt x="70" y="222"/>
                        <a:pt x="70" y="222"/>
                      </a:cubicBezTo>
                      <a:cubicBezTo>
                        <a:pt x="252" y="222"/>
                        <a:pt x="398" y="369"/>
                        <a:pt x="398" y="550"/>
                      </a:cubicBezTo>
                      <a:cubicBezTo>
                        <a:pt x="398" y="610"/>
                        <a:pt x="382" y="666"/>
                        <a:pt x="354" y="714"/>
                      </a:cubicBezTo>
                      <a:cubicBezTo>
                        <a:pt x="433" y="759"/>
                        <a:pt x="433" y="759"/>
                        <a:pt x="433" y="759"/>
                      </a:cubicBezTo>
                      <a:cubicBezTo>
                        <a:pt x="434" y="759"/>
                        <a:pt x="435" y="758"/>
                        <a:pt x="436" y="758"/>
                      </a:cubicBezTo>
                      <a:cubicBezTo>
                        <a:pt x="442" y="753"/>
                        <a:pt x="445" y="746"/>
                        <a:pt x="443" y="740"/>
                      </a:cubicBezTo>
                      <a:cubicBezTo>
                        <a:pt x="443" y="740"/>
                        <a:pt x="443" y="740"/>
                        <a:pt x="443" y="740"/>
                      </a:cubicBezTo>
                      <a:cubicBezTo>
                        <a:pt x="441" y="733"/>
                        <a:pt x="442" y="726"/>
                        <a:pt x="446" y="720"/>
                      </a:cubicBezTo>
                      <a:cubicBezTo>
                        <a:pt x="454" y="705"/>
                        <a:pt x="472" y="701"/>
                        <a:pt x="487" y="709"/>
                      </a:cubicBezTo>
                      <a:cubicBezTo>
                        <a:pt x="501" y="717"/>
                        <a:pt x="506" y="736"/>
                        <a:pt x="498" y="750"/>
                      </a:cubicBezTo>
                      <a:cubicBezTo>
                        <a:pt x="494" y="756"/>
                        <a:pt x="489" y="761"/>
                        <a:pt x="482" y="763"/>
                      </a:cubicBezTo>
                      <a:cubicBezTo>
                        <a:pt x="476" y="764"/>
                        <a:pt x="471" y="770"/>
                        <a:pt x="470" y="777"/>
                      </a:cubicBezTo>
                      <a:cubicBezTo>
                        <a:pt x="470" y="778"/>
                        <a:pt x="470" y="780"/>
                        <a:pt x="470" y="781"/>
                      </a:cubicBezTo>
                      <a:cubicBezTo>
                        <a:pt x="547" y="826"/>
                        <a:pt x="547" y="826"/>
                        <a:pt x="547" y="826"/>
                      </a:cubicBezTo>
                      <a:cubicBezTo>
                        <a:pt x="594" y="745"/>
                        <a:pt x="621" y="651"/>
                        <a:pt x="621" y="550"/>
                      </a:cubicBezTo>
                      <a:cubicBezTo>
                        <a:pt x="621" y="246"/>
                        <a:pt x="374" y="0"/>
                        <a:pt x="70" y="0"/>
                      </a:cubicBez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3" name="Freeform 17"/>
                <p:cNvSpPr>
                  <a:spLocks/>
                </p:cNvSpPr>
                <p:nvPr/>
              </p:nvSpPr>
              <p:spPr bwMode="gray">
                <a:xfrm>
                  <a:off x="2169" y="2414"/>
                  <a:ext cx="1397" cy="587"/>
                </a:xfrm>
                <a:custGeom>
                  <a:avLst/>
                  <a:gdLst>
                    <a:gd name="T0" fmla="*/ 876 w 953"/>
                    <a:gd name="T1" fmla="*/ 80 h 400"/>
                    <a:gd name="T2" fmla="*/ 876 w 953"/>
                    <a:gd name="T3" fmla="*/ 76 h 400"/>
                    <a:gd name="T4" fmla="*/ 888 w 953"/>
                    <a:gd name="T5" fmla="*/ 62 h 400"/>
                    <a:gd name="T6" fmla="*/ 904 w 953"/>
                    <a:gd name="T7" fmla="*/ 49 h 400"/>
                    <a:gd name="T8" fmla="*/ 893 w 953"/>
                    <a:gd name="T9" fmla="*/ 8 h 400"/>
                    <a:gd name="T10" fmla="*/ 852 w 953"/>
                    <a:gd name="T11" fmla="*/ 19 h 400"/>
                    <a:gd name="T12" fmla="*/ 849 w 953"/>
                    <a:gd name="T13" fmla="*/ 39 h 400"/>
                    <a:gd name="T14" fmla="*/ 849 w 953"/>
                    <a:gd name="T15" fmla="*/ 39 h 400"/>
                    <a:gd name="T16" fmla="*/ 842 w 953"/>
                    <a:gd name="T17" fmla="*/ 57 h 400"/>
                    <a:gd name="T18" fmla="*/ 839 w 953"/>
                    <a:gd name="T19" fmla="*/ 58 h 400"/>
                    <a:gd name="T20" fmla="*/ 760 w 953"/>
                    <a:gd name="T21" fmla="*/ 13 h 400"/>
                    <a:gd name="T22" fmla="*/ 476 w 953"/>
                    <a:gd name="T23" fmla="*/ 177 h 400"/>
                    <a:gd name="T24" fmla="*/ 192 w 953"/>
                    <a:gd name="T25" fmla="*/ 13 h 400"/>
                    <a:gd name="T26" fmla="*/ 112 w 953"/>
                    <a:gd name="T27" fmla="*/ 60 h 400"/>
                    <a:gd name="T28" fmla="*/ 124 w 953"/>
                    <a:gd name="T29" fmla="*/ 72 h 400"/>
                    <a:gd name="T30" fmla="*/ 124 w 953"/>
                    <a:gd name="T31" fmla="*/ 72 h 400"/>
                    <a:gd name="T32" fmla="*/ 140 w 953"/>
                    <a:gd name="T33" fmla="*/ 85 h 400"/>
                    <a:gd name="T34" fmla="*/ 128 w 953"/>
                    <a:gd name="T35" fmla="*/ 126 h 400"/>
                    <a:gd name="T36" fmla="*/ 87 w 953"/>
                    <a:gd name="T37" fmla="*/ 116 h 400"/>
                    <a:gd name="T38" fmla="*/ 84 w 953"/>
                    <a:gd name="T39" fmla="*/ 95 h 400"/>
                    <a:gd name="T40" fmla="*/ 79 w 953"/>
                    <a:gd name="T41" fmla="*/ 79 h 400"/>
                    <a:gd name="T42" fmla="*/ 0 w 953"/>
                    <a:gd name="T43" fmla="*/ 124 h 400"/>
                    <a:gd name="T44" fmla="*/ 476 w 953"/>
                    <a:gd name="T45" fmla="*/ 400 h 400"/>
                    <a:gd name="T46" fmla="*/ 953 w 953"/>
                    <a:gd name="T47" fmla="*/ 125 h 400"/>
                    <a:gd name="T48" fmla="*/ 876 w 953"/>
                    <a:gd name="T49" fmla="*/ 80 h 4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53"/>
                    <a:gd name="T76" fmla="*/ 0 h 400"/>
                    <a:gd name="T77" fmla="*/ 953 w 953"/>
                    <a:gd name="T78" fmla="*/ 400 h 40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53" h="400">
                      <a:moveTo>
                        <a:pt x="876" y="80"/>
                      </a:moveTo>
                      <a:cubicBezTo>
                        <a:pt x="876" y="79"/>
                        <a:pt x="876" y="77"/>
                        <a:pt x="876" y="76"/>
                      </a:cubicBezTo>
                      <a:cubicBezTo>
                        <a:pt x="877" y="69"/>
                        <a:pt x="882" y="63"/>
                        <a:pt x="888" y="62"/>
                      </a:cubicBezTo>
                      <a:cubicBezTo>
                        <a:pt x="895" y="60"/>
                        <a:pt x="900" y="55"/>
                        <a:pt x="904" y="49"/>
                      </a:cubicBezTo>
                      <a:cubicBezTo>
                        <a:pt x="912" y="35"/>
                        <a:pt x="907" y="16"/>
                        <a:pt x="893" y="8"/>
                      </a:cubicBezTo>
                      <a:cubicBezTo>
                        <a:pt x="878" y="0"/>
                        <a:pt x="860" y="4"/>
                        <a:pt x="852" y="19"/>
                      </a:cubicBezTo>
                      <a:cubicBezTo>
                        <a:pt x="848" y="25"/>
                        <a:pt x="847" y="32"/>
                        <a:pt x="849" y="39"/>
                      </a:cubicBezTo>
                      <a:cubicBezTo>
                        <a:pt x="849" y="39"/>
                        <a:pt x="849" y="39"/>
                        <a:pt x="849" y="39"/>
                      </a:cubicBezTo>
                      <a:cubicBezTo>
                        <a:pt x="851" y="45"/>
                        <a:pt x="848" y="52"/>
                        <a:pt x="842" y="57"/>
                      </a:cubicBezTo>
                      <a:cubicBezTo>
                        <a:pt x="841" y="57"/>
                        <a:pt x="840" y="58"/>
                        <a:pt x="839" y="58"/>
                      </a:cubicBezTo>
                      <a:cubicBezTo>
                        <a:pt x="760" y="13"/>
                        <a:pt x="760" y="13"/>
                        <a:pt x="760" y="13"/>
                      </a:cubicBezTo>
                      <a:cubicBezTo>
                        <a:pt x="704" y="111"/>
                        <a:pt x="598" y="177"/>
                        <a:pt x="476" y="177"/>
                      </a:cubicBezTo>
                      <a:cubicBezTo>
                        <a:pt x="355" y="177"/>
                        <a:pt x="249" y="111"/>
                        <a:pt x="192" y="13"/>
                      </a:cubicBezTo>
                      <a:cubicBezTo>
                        <a:pt x="112" y="60"/>
                        <a:pt x="112" y="60"/>
                        <a:pt x="112" y="60"/>
                      </a:cubicBezTo>
                      <a:cubicBezTo>
                        <a:pt x="113" y="66"/>
                        <a:pt x="118" y="71"/>
                        <a:pt x="124" y="72"/>
                      </a:cubicBezTo>
                      <a:cubicBezTo>
                        <a:pt x="124" y="72"/>
                        <a:pt x="124" y="72"/>
                        <a:pt x="124" y="72"/>
                      </a:cubicBezTo>
                      <a:cubicBezTo>
                        <a:pt x="130" y="75"/>
                        <a:pt x="136" y="79"/>
                        <a:pt x="140" y="85"/>
                      </a:cubicBezTo>
                      <a:cubicBezTo>
                        <a:pt x="148" y="100"/>
                        <a:pt x="143" y="118"/>
                        <a:pt x="128" y="126"/>
                      </a:cubicBezTo>
                      <a:cubicBezTo>
                        <a:pt x="114" y="135"/>
                        <a:pt x="96" y="130"/>
                        <a:pt x="87" y="116"/>
                      </a:cubicBezTo>
                      <a:cubicBezTo>
                        <a:pt x="84" y="109"/>
                        <a:pt x="83" y="102"/>
                        <a:pt x="84" y="95"/>
                      </a:cubicBezTo>
                      <a:cubicBezTo>
                        <a:pt x="86" y="90"/>
                        <a:pt x="84" y="83"/>
                        <a:pt x="79" y="79"/>
                      </a:cubicBezTo>
                      <a:cubicBezTo>
                        <a:pt x="0" y="124"/>
                        <a:pt x="0" y="124"/>
                        <a:pt x="0" y="124"/>
                      </a:cubicBezTo>
                      <a:cubicBezTo>
                        <a:pt x="95" y="289"/>
                        <a:pt x="273" y="400"/>
                        <a:pt x="476" y="400"/>
                      </a:cubicBezTo>
                      <a:cubicBezTo>
                        <a:pt x="680" y="400"/>
                        <a:pt x="858" y="289"/>
                        <a:pt x="953" y="125"/>
                      </a:cubicBezTo>
                      <a:lnTo>
                        <a:pt x="876" y="80"/>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grpSp>
        </p:grpSp>
        <p:sp>
          <p:nvSpPr>
            <p:cNvPr id="25618" name="Oval 18"/>
            <p:cNvSpPr>
              <a:spLocks noChangeArrowheads="1"/>
            </p:cNvSpPr>
            <p:nvPr/>
          </p:nvSpPr>
          <p:spPr bwMode="auto">
            <a:xfrm>
              <a:off x="1460" y="1637"/>
              <a:ext cx="345" cy="344"/>
            </a:xfrm>
            <a:prstGeom prst="ellipse">
              <a:avLst/>
            </a:prstGeom>
            <a:gradFill rotWithShape="1">
              <a:gsLst>
                <a:gs pos="0">
                  <a:srgbClr val="DDDDDD"/>
                </a:gs>
                <a:gs pos="100000">
                  <a:srgbClr val="F8F8F8"/>
                </a:gs>
              </a:gsLst>
              <a:lin ang="5400000" scaled="1"/>
            </a:gradFill>
            <a:ln w="12700" algn="ctr">
              <a:solidFill>
                <a:schemeClr val="bg1"/>
              </a:solidFill>
              <a:round/>
              <a:headEnd/>
              <a:tailEnd/>
            </a:ln>
          </p:spPr>
          <p:txBody>
            <a:bodyPr wrap="none" anchor="ctr"/>
            <a:lstStyle/>
            <a:p>
              <a:pPr algn="ctr"/>
              <a:endParaRPr lang="tr-TR" sz="3800" noProof="1">
                <a:solidFill>
                  <a:srgbClr val="000000"/>
                </a:solidFill>
              </a:endParaRPr>
            </a:p>
          </p:txBody>
        </p:sp>
      </p:grpSp>
      <p:sp>
        <p:nvSpPr>
          <p:cNvPr id="23" name="Rectangle 31"/>
          <p:cNvSpPr txBox="1">
            <a:spLocks noChangeArrowheads="1"/>
          </p:cNvSpPr>
          <p:nvPr/>
        </p:nvSpPr>
        <p:spPr bwMode="gray">
          <a:xfrm>
            <a:off x="231797" y="411163"/>
            <a:ext cx="8816669" cy="647700"/>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p>
            <a:pPr eaLnBrk="0" hangingPunct="0">
              <a:lnSpc>
                <a:spcPct val="90000"/>
              </a:lnSpc>
              <a:defRPr/>
            </a:pPr>
            <a:r>
              <a:rPr lang="tr-TR" sz="3200" b="1" noProof="1" smtClean="0">
                <a:solidFill>
                  <a:srgbClr val="575757"/>
                </a:solidFill>
                <a:effectLst>
                  <a:innerShdw blurRad="63500" dist="50800" dir="8100000">
                    <a:prstClr val="black">
                      <a:alpha val="50000"/>
                    </a:prstClr>
                  </a:innerShdw>
                </a:effectLst>
                <a:latin typeface="Calibri" pitchFamily="34" charset="0"/>
                <a:cs typeface="Calibri" pitchFamily="34" charset="0"/>
              </a:rPr>
              <a:t>AKUT – KRONİK İŞİTME KAYIPLARI</a:t>
            </a:r>
            <a:endParaRPr lang="en-GB" sz="3200" b="1" dirty="0" smtClean="0">
              <a:solidFill>
                <a:srgbClr val="575757"/>
              </a:solidFill>
              <a:effectLst>
                <a:innerShdw blurRad="63500" dist="50800" dir="8100000">
                  <a:prstClr val="black">
                    <a:alpha val="50000"/>
                  </a:prstClr>
                </a:innerShdw>
              </a:effectLst>
              <a:latin typeface="Calibri" pitchFamily="34" charset="0"/>
              <a:cs typeface="Calibri" pitchFamily="34" charset="0"/>
            </a:endParaRPr>
          </a:p>
        </p:txBody>
      </p:sp>
      <p:sp>
        <p:nvSpPr>
          <p:cNvPr id="25" name="Rectangle 3"/>
          <p:cNvSpPr txBox="1">
            <a:spLocks noChangeArrowheads="1"/>
          </p:cNvSpPr>
          <p:nvPr/>
        </p:nvSpPr>
        <p:spPr bwMode="auto">
          <a:xfrm>
            <a:off x="6909185" y="6376921"/>
            <a:ext cx="2111990" cy="51520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r">
              <a:spcBef>
                <a:spcPct val="20000"/>
              </a:spcBef>
              <a:buFont typeface="Wingdings" pitchFamily="2" charset="2"/>
              <a:buNone/>
              <a:defRPr/>
            </a:pPr>
            <a:r>
              <a:rPr lang="tr-TR" b="1" noProof="1" smtClean="0">
                <a:solidFill>
                  <a:srgbClr val="575757"/>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İSTANBUL</a:t>
            </a:r>
            <a:r>
              <a:rPr lang="tr-TR" b="1" noProof="1"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UZMAN</a:t>
            </a:r>
            <a:endParaRPr lang="en-GB" b="1" dirty="0"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endParaRPr>
          </a:p>
          <a:p>
            <a:pPr algn="r">
              <a:spcBef>
                <a:spcPct val="20000"/>
              </a:spcBef>
              <a:buFont typeface="Wingdings" pitchFamily="2" charset="2"/>
              <a:buNone/>
              <a:defRPr/>
            </a:pPr>
            <a:endParaRPr lang="en-GB" b="1" kern="0" dirty="0" smtClean="0">
              <a:solidFill>
                <a:srgbClr val="FFFFFF">
                  <a:lumMod val="65000"/>
                </a:srgbClr>
              </a:solidFill>
              <a:effectLst>
                <a:outerShdw blurRad="75057" dist="38100" dir="5400000" sy="-20000" rotWithShape="0">
                  <a:prstClr val="black">
                    <a:alpha val="25000"/>
                  </a:prstClr>
                </a:outerShdw>
                <a:reflection blurRad="6350" stA="55000" endA="50" endPos="85000" dist="29997" dir="5400000" sy="-100000" algn="bl" rotWithShape="0"/>
              </a:effectLst>
              <a:latin typeface="Calibri" pitchFamily="34" charset="0"/>
              <a:cs typeface="Calibri" pitchFamily="34" charset="0"/>
            </a:endParaRPr>
          </a:p>
        </p:txBody>
      </p:sp>
      <p:sp>
        <p:nvSpPr>
          <p:cNvPr id="19" name="Dikdörtgen 18"/>
          <p:cNvSpPr/>
          <p:nvPr/>
        </p:nvSpPr>
        <p:spPr>
          <a:xfrm>
            <a:off x="3032147" y="3003423"/>
            <a:ext cx="5359378" cy="38178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56809864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96610"/>
                                        </p:tgtEl>
                                        <p:attrNameLst>
                                          <p:attrName>style.visibility</p:attrName>
                                        </p:attrNameLst>
                                      </p:cBhvr>
                                      <p:to>
                                        <p:strVal val="visible"/>
                                      </p:to>
                                    </p:set>
                                    <p:animEffect transition="in" filter="wipe(left)">
                                      <p:cBhvr>
                                        <p:cTn id="7" dur="500"/>
                                        <p:tgtEl>
                                          <p:spTgt spid="196610"/>
                                        </p:tgtEl>
                                      </p:cBhvr>
                                    </p:animEffect>
                                  </p:childTnLst>
                                </p:cTn>
                              </p:par>
                              <p:par>
                                <p:cTn id="8" presetID="22" presetClass="entr" presetSubtype="8" fill="hold" grpId="0" nodeType="withEffect">
                                  <p:stCondLst>
                                    <p:cond delay="500"/>
                                  </p:stCondLst>
                                  <p:childTnLst>
                                    <p:set>
                                      <p:cBhvr>
                                        <p:cTn id="9" dur="1" fill="hold">
                                          <p:stCondLst>
                                            <p:cond delay="0"/>
                                          </p:stCondLst>
                                        </p:cTn>
                                        <p:tgtEl>
                                          <p:spTgt spid="58457"/>
                                        </p:tgtEl>
                                        <p:attrNameLst>
                                          <p:attrName>style.visibility</p:attrName>
                                        </p:attrNameLst>
                                      </p:cBhvr>
                                      <p:to>
                                        <p:strVal val="visible"/>
                                      </p:to>
                                    </p:set>
                                    <p:animEffect transition="in" filter="wipe(left)">
                                      <p:cBhvr>
                                        <p:cTn id="10" dur="500"/>
                                        <p:tgtEl>
                                          <p:spTgt spid="58457"/>
                                        </p:tgtEl>
                                      </p:cBhvr>
                                    </p:animEffect>
                                  </p:childTnLst>
                                </p:cTn>
                              </p:par>
                              <p:par>
                                <p:cTn id="11" presetID="22" presetClass="entr" presetSubtype="8" fill="hold" grpId="0" nodeType="withEffect">
                                  <p:stCondLst>
                                    <p:cond delay="500"/>
                                  </p:stCondLst>
                                  <p:childTnLst>
                                    <p:set>
                                      <p:cBhvr>
                                        <p:cTn id="12" dur="1" fill="hold">
                                          <p:stCondLst>
                                            <p:cond delay="0"/>
                                          </p:stCondLst>
                                        </p:cTn>
                                        <p:tgtEl>
                                          <p:spTgt spid="58456"/>
                                        </p:tgtEl>
                                        <p:attrNameLst>
                                          <p:attrName>style.visibility</p:attrName>
                                        </p:attrNameLst>
                                      </p:cBhvr>
                                      <p:to>
                                        <p:strVal val="visible"/>
                                      </p:to>
                                    </p:set>
                                    <p:animEffect transition="in" filter="wipe(left)">
                                      <p:cBhvr>
                                        <p:cTn id="13" dur="500"/>
                                        <p:tgtEl>
                                          <p:spTgt spid="58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10" grpId="0" animBg="1"/>
      <p:bldP spid="58456" grpId="0" animBg="1"/>
      <p:bldP spid="5845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Freeform 2"/>
          <p:cNvSpPr>
            <a:spLocks/>
          </p:cNvSpPr>
          <p:nvPr/>
        </p:nvSpPr>
        <p:spPr bwMode="auto">
          <a:xfrm>
            <a:off x="412750" y="1546225"/>
            <a:ext cx="2244725" cy="3825875"/>
          </a:xfrm>
          <a:custGeom>
            <a:avLst/>
            <a:gdLst>
              <a:gd name="T0" fmla="*/ 0 w 1414"/>
              <a:gd name="T1" fmla="*/ 706 h 2410"/>
              <a:gd name="T2" fmla="*/ 409 w 1414"/>
              <a:gd name="T3" fmla="*/ 0 h 2410"/>
              <a:gd name="T4" fmla="*/ 1414 w 1414"/>
              <a:gd name="T5" fmla="*/ 2 h 2410"/>
              <a:gd name="T6" fmla="*/ 1411 w 1414"/>
              <a:gd name="T7" fmla="*/ 2410 h 2410"/>
              <a:gd name="T8" fmla="*/ 0 w 1414"/>
              <a:gd name="T9" fmla="*/ 706 h 2410"/>
              <a:gd name="T10" fmla="*/ 0 60000 65536"/>
              <a:gd name="T11" fmla="*/ 0 60000 65536"/>
              <a:gd name="T12" fmla="*/ 0 60000 65536"/>
              <a:gd name="T13" fmla="*/ 0 60000 65536"/>
              <a:gd name="T14" fmla="*/ 0 60000 65536"/>
              <a:gd name="T15" fmla="*/ 0 w 1414"/>
              <a:gd name="T16" fmla="*/ 0 h 2410"/>
              <a:gd name="T17" fmla="*/ 1414 w 1414"/>
              <a:gd name="T18" fmla="*/ 2410 h 2410"/>
            </a:gdLst>
            <a:ahLst/>
            <a:cxnLst>
              <a:cxn ang="T10">
                <a:pos x="T0" y="T1"/>
              </a:cxn>
              <a:cxn ang="T11">
                <a:pos x="T2" y="T3"/>
              </a:cxn>
              <a:cxn ang="T12">
                <a:pos x="T4" y="T5"/>
              </a:cxn>
              <a:cxn ang="T13">
                <a:pos x="T6" y="T7"/>
              </a:cxn>
              <a:cxn ang="T14">
                <a:pos x="T8" y="T9"/>
              </a:cxn>
            </a:cxnLst>
            <a:rect l="T15" t="T16" r="T17" b="T18"/>
            <a:pathLst>
              <a:path w="1414" h="2410">
                <a:moveTo>
                  <a:pt x="0" y="706"/>
                </a:moveTo>
                <a:lnTo>
                  <a:pt x="409" y="0"/>
                </a:lnTo>
                <a:lnTo>
                  <a:pt x="1414" y="2"/>
                </a:lnTo>
                <a:lnTo>
                  <a:pt x="1411" y="2410"/>
                </a:lnTo>
                <a:lnTo>
                  <a:pt x="0" y="706"/>
                </a:lnTo>
                <a:close/>
              </a:path>
            </a:pathLst>
          </a:custGeom>
          <a:solidFill>
            <a:srgbClr val="C0C0C0">
              <a:alpha val="50195"/>
            </a:srgbClr>
          </a:solidFill>
          <a:ln w="9525">
            <a:noFill/>
            <a:round/>
            <a:headEnd/>
            <a:tailEnd/>
          </a:ln>
        </p:spPr>
        <p:txBody>
          <a:bodyPr/>
          <a:lstStyle/>
          <a:p>
            <a:endParaRPr lang="tr-TR" dirty="0">
              <a:solidFill>
                <a:srgbClr val="000000"/>
              </a:solidFill>
            </a:endParaRPr>
          </a:p>
        </p:txBody>
      </p:sp>
      <p:sp>
        <p:nvSpPr>
          <p:cNvPr id="58456" name="Rectangle 11"/>
          <p:cNvSpPr>
            <a:spLocks noChangeArrowheads="1"/>
          </p:cNvSpPr>
          <p:nvPr/>
        </p:nvSpPr>
        <p:spPr bwMode="gray">
          <a:xfrm>
            <a:off x="2657475" y="1555750"/>
            <a:ext cx="6143625" cy="360363"/>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288000" tIns="0" rIns="0" bIns="0" anchor="ctr"/>
          <a:lstStyle/>
          <a:p>
            <a:pPr defTabSz="801688" eaLnBrk="0" hangingPunct="0">
              <a:defRPr/>
            </a:pPr>
            <a:r>
              <a:rPr lang="tr-TR" sz="2000" b="1" noProof="1">
                <a:solidFill>
                  <a:srgbClr val="FFFFFF"/>
                </a:solidFill>
                <a:effectLst>
                  <a:outerShdw blurRad="38100" dist="38100" dir="2700000" algn="tl">
                    <a:srgbClr val="000000">
                      <a:alpha val="43137"/>
                    </a:srgbClr>
                  </a:outerShdw>
                </a:effectLst>
                <a:latin typeface="Calibri" pitchFamily="34" charset="0"/>
                <a:cs typeface="Calibri" pitchFamily="34" charset="0"/>
              </a:rPr>
              <a:t>Konu; Fiziksel Risk Etmenleri</a:t>
            </a:r>
          </a:p>
        </p:txBody>
      </p:sp>
      <p:sp>
        <p:nvSpPr>
          <p:cNvPr id="58457" name="Rectangle 5"/>
          <p:cNvSpPr>
            <a:spLocks noChangeArrowheads="1"/>
          </p:cNvSpPr>
          <p:nvPr/>
        </p:nvSpPr>
        <p:spPr bwMode="gray">
          <a:xfrm>
            <a:off x="2657474" y="1922463"/>
            <a:ext cx="6143625" cy="3449637"/>
          </a:xfrm>
          <a:prstGeom prst="rect">
            <a:avLst/>
          </a:prstGeom>
          <a:solidFill>
            <a:schemeClr val="bg1"/>
          </a:solidFill>
          <a:ln w="12700">
            <a:solidFill>
              <a:srgbClr val="DDDDDD"/>
            </a:solidFill>
            <a:miter lim="800000"/>
            <a:headEnd/>
            <a:tailEnd/>
          </a:ln>
          <a:effectLst>
            <a:outerShdw dist="53882" dir="2700000" algn="ctr" rotWithShape="0">
              <a:srgbClr val="808080">
                <a:alpha val="50000"/>
              </a:srgbClr>
            </a:outerShdw>
          </a:effectLst>
        </p:spPr>
        <p:txBody>
          <a:bodyPr lIns="108000" tIns="108000" rIns="144000" bIns="72000"/>
          <a:lstStyle/>
          <a:p>
            <a:pPr>
              <a:spcAft>
                <a:spcPts val="0"/>
              </a:spcAft>
              <a:buClr>
                <a:srgbClr val="292929"/>
              </a:buClr>
              <a:defRPr/>
            </a:pPr>
            <a:r>
              <a:rPr lang="tr-TR" sz="2000" b="1" i="1" dirty="0" smtClean="0">
                <a:solidFill>
                  <a:srgbClr val="000000"/>
                </a:solidFill>
                <a:latin typeface="Calibri" pitchFamily="34" charset="0"/>
                <a:cs typeface="Calibri" pitchFamily="34" charset="0"/>
              </a:rPr>
              <a:t>25. </a:t>
            </a:r>
            <a:r>
              <a:rPr lang="tr-TR" sz="2000" b="1" i="1" dirty="0">
                <a:solidFill>
                  <a:srgbClr val="000000"/>
                </a:solidFill>
                <a:latin typeface="Calibri" pitchFamily="34" charset="0"/>
                <a:cs typeface="Calibri" pitchFamily="34" charset="0"/>
              </a:rPr>
              <a:t>Aşağıdakilerden hangisi risklerin kontrolünde</a:t>
            </a:r>
          </a:p>
          <a:p>
            <a:pPr>
              <a:spcAft>
                <a:spcPts val="0"/>
              </a:spcAft>
              <a:buClr>
                <a:srgbClr val="292929"/>
              </a:buClr>
              <a:defRPr/>
            </a:pPr>
            <a:r>
              <a:rPr lang="tr-TR" sz="2000" b="1" i="1" dirty="0">
                <a:solidFill>
                  <a:srgbClr val="000000"/>
                </a:solidFill>
                <a:latin typeface="Calibri" pitchFamily="34" charset="0"/>
                <a:cs typeface="Calibri" pitchFamily="34" charset="0"/>
              </a:rPr>
              <a:t>öncelikli yaklaşım değildir?</a:t>
            </a:r>
          </a:p>
          <a:p>
            <a:pPr marL="914400" lvl="1" indent="-457200">
              <a:spcAft>
                <a:spcPts val="0"/>
              </a:spcAft>
              <a:buClr>
                <a:srgbClr val="292929"/>
              </a:buClr>
              <a:buFont typeface="+mj-lt"/>
              <a:buAutoNum type="alphaUcPeriod"/>
              <a:defRPr/>
            </a:pPr>
            <a:r>
              <a:rPr lang="tr-TR" sz="2000" b="1" i="1" dirty="0">
                <a:solidFill>
                  <a:srgbClr val="FF0000"/>
                </a:solidFill>
                <a:latin typeface="Calibri" pitchFamily="34" charset="0"/>
                <a:cs typeface="Calibri" pitchFamily="34" charset="0"/>
              </a:rPr>
              <a:t>Kişisel korunma</a:t>
            </a:r>
          </a:p>
          <a:p>
            <a:pPr marL="914400" lvl="1" indent="-457200">
              <a:spcAft>
                <a:spcPts val="0"/>
              </a:spcAft>
              <a:buClr>
                <a:srgbClr val="292929"/>
              </a:buClr>
              <a:buFont typeface="+mj-lt"/>
              <a:buAutoNum type="alphaUcPeriod"/>
              <a:defRPr/>
            </a:pPr>
            <a:r>
              <a:rPr lang="tr-TR" sz="2000" i="1" dirty="0">
                <a:solidFill>
                  <a:srgbClr val="000000"/>
                </a:solidFill>
                <a:latin typeface="Calibri" pitchFamily="34" charset="0"/>
                <a:cs typeface="Calibri" pitchFamily="34" charset="0"/>
              </a:rPr>
              <a:t>Yalıtım ve izolasyon</a:t>
            </a:r>
          </a:p>
          <a:p>
            <a:pPr marL="914400" lvl="1" indent="-457200">
              <a:spcAft>
                <a:spcPts val="0"/>
              </a:spcAft>
              <a:buClr>
                <a:srgbClr val="292929"/>
              </a:buClr>
              <a:buFont typeface="+mj-lt"/>
              <a:buAutoNum type="alphaUcPeriod"/>
              <a:defRPr/>
            </a:pPr>
            <a:r>
              <a:rPr lang="tr-TR" sz="2000" i="1" dirty="0">
                <a:solidFill>
                  <a:srgbClr val="000000"/>
                </a:solidFill>
                <a:latin typeface="Calibri" pitchFamily="34" charset="0"/>
                <a:cs typeface="Calibri" pitchFamily="34" charset="0"/>
              </a:rPr>
              <a:t>Riskin ortadan kaldırılması</a:t>
            </a:r>
          </a:p>
          <a:p>
            <a:pPr marL="914400" lvl="1" indent="-457200">
              <a:spcAft>
                <a:spcPts val="0"/>
              </a:spcAft>
              <a:buClr>
                <a:srgbClr val="292929"/>
              </a:buClr>
              <a:buFont typeface="+mj-lt"/>
              <a:buAutoNum type="alphaUcPeriod"/>
              <a:defRPr/>
            </a:pPr>
            <a:r>
              <a:rPr lang="tr-TR" sz="2000" i="1" dirty="0">
                <a:solidFill>
                  <a:srgbClr val="000000"/>
                </a:solidFill>
                <a:latin typeface="Calibri" pitchFamily="34" charset="0"/>
                <a:cs typeface="Calibri" pitchFamily="34" charset="0"/>
              </a:rPr>
              <a:t>Daha düşük riskli olan durumun seçimi</a:t>
            </a:r>
          </a:p>
          <a:p>
            <a:pPr lvl="1">
              <a:spcAft>
                <a:spcPts val="0"/>
              </a:spcAft>
              <a:buClr>
                <a:srgbClr val="292929"/>
              </a:buClr>
              <a:defRPr/>
            </a:pPr>
            <a:endParaRPr lang="tr-TR" sz="2000" b="1" i="1" dirty="0">
              <a:solidFill>
                <a:srgbClr val="FF0000"/>
              </a:solidFill>
              <a:latin typeface="Calibri" pitchFamily="34" charset="0"/>
              <a:cs typeface="Calibri" pitchFamily="34" charset="0"/>
            </a:endParaRPr>
          </a:p>
          <a:p>
            <a:pPr marL="914400" lvl="1" indent="-457200">
              <a:spcAft>
                <a:spcPts val="0"/>
              </a:spcAft>
              <a:buClr>
                <a:srgbClr val="292929"/>
              </a:buClr>
              <a:buFont typeface="+mj-lt"/>
              <a:buAutoNum type="alphaUcPeriod"/>
              <a:defRPr/>
            </a:pPr>
            <a:endParaRPr lang="tr-TR" sz="2000" b="1" i="1" dirty="0" smtClean="0">
              <a:solidFill>
                <a:srgbClr val="FF0000"/>
              </a:solidFill>
              <a:latin typeface="Calibri" pitchFamily="34" charset="0"/>
              <a:cs typeface="Calibri" pitchFamily="34" charset="0"/>
            </a:endParaRPr>
          </a:p>
        </p:txBody>
      </p:sp>
      <p:sp>
        <p:nvSpPr>
          <p:cNvPr id="25605" name="Rectangle 12"/>
          <p:cNvSpPr>
            <a:spLocks noChangeArrowheads="1"/>
          </p:cNvSpPr>
          <p:nvPr/>
        </p:nvSpPr>
        <p:spPr bwMode="gray">
          <a:xfrm>
            <a:off x="300038" y="411163"/>
            <a:ext cx="8520112" cy="647700"/>
          </a:xfrm>
          <a:prstGeom prst="rect">
            <a:avLst/>
          </a:prstGeom>
          <a:noFill/>
          <a:ln w="9525">
            <a:noFill/>
            <a:miter lim="800000"/>
            <a:headEnd/>
            <a:tailEnd/>
          </a:ln>
        </p:spPr>
        <p:txBody>
          <a:bodyPr lIns="0" rIns="0"/>
          <a:lstStyle/>
          <a:p>
            <a:endParaRPr lang="tr-TR" sz="2000" b="1" noProof="1">
              <a:solidFill>
                <a:srgbClr val="000000"/>
              </a:solidFill>
            </a:endParaRPr>
          </a:p>
        </p:txBody>
      </p:sp>
      <p:grpSp>
        <p:nvGrpSpPr>
          <p:cNvPr id="2" name="Group 8"/>
          <p:cNvGrpSpPr>
            <a:grpSpLocks/>
          </p:cNvGrpSpPr>
          <p:nvPr/>
        </p:nvGrpSpPr>
        <p:grpSpPr bwMode="auto">
          <a:xfrm>
            <a:off x="323850" y="1555750"/>
            <a:ext cx="1482725" cy="1482725"/>
            <a:chOff x="1166" y="1342"/>
            <a:chExt cx="934" cy="934"/>
          </a:xfrm>
        </p:grpSpPr>
        <p:grpSp>
          <p:nvGrpSpPr>
            <p:cNvPr id="3" name="Group 9"/>
            <p:cNvGrpSpPr>
              <a:grpSpLocks/>
            </p:cNvGrpSpPr>
            <p:nvPr/>
          </p:nvGrpSpPr>
          <p:grpSpPr bwMode="auto">
            <a:xfrm>
              <a:off x="1166" y="1342"/>
              <a:ext cx="934" cy="934"/>
              <a:chOff x="1710" y="1035"/>
              <a:chExt cx="2316" cy="2316"/>
            </a:xfrm>
          </p:grpSpPr>
          <p:grpSp>
            <p:nvGrpSpPr>
              <p:cNvPr id="4" name="Group 10"/>
              <p:cNvGrpSpPr>
                <a:grpSpLocks/>
              </p:cNvGrpSpPr>
              <p:nvPr/>
            </p:nvGrpSpPr>
            <p:grpSpPr bwMode="auto">
              <a:xfrm rot="3600000">
                <a:off x="1710" y="1035"/>
                <a:ext cx="2316" cy="2316"/>
                <a:chOff x="1710" y="1035"/>
                <a:chExt cx="2316" cy="2316"/>
              </a:xfrm>
            </p:grpSpPr>
            <p:sp>
              <p:nvSpPr>
                <p:cNvPr id="25624" name="Freeform 11"/>
                <p:cNvSpPr>
                  <a:spLocks/>
                </p:cNvSpPr>
                <p:nvPr/>
              </p:nvSpPr>
              <p:spPr bwMode="gray">
                <a:xfrm>
                  <a:off x="2866" y="1599"/>
                  <a:ext cx="1160" cy="1752"/>
                </a:xfrm>
                <a:custGeom>
                  <a:avLst/>
                  <a:gdLst>
                    <a:gd name="T0" fmla="*/ 688 w 794"/>
                    <a:gd name="T1" fmla="*/ 9 h 1200"/>
                    <a:gd name="T2" fmla="*/ 602 w 794"/>
                    <a:gd name="T3" fmla="*/ 59 h 1200"/>
                    <a:gd name="T4" fmla="*/ 598 w 794"/>
                    <a:gd name="T5" fmla="*/ 57 h 1200"/>
                    <a:gd name="T6" fmla="*/ 592 w 794"/>
                    <a:gd name="T7" fmla="*/ 40 h 1200"/>
                    <a:gd name="T8" fmla="*/ 589 w 794"/>
                    <a:gd name="T9" fmla="*/ 19 h 1200"/>
                    <a:gd name="T10" fmla="*/ 548 w 794"/>
                    <a:gd name="T11" fmla="*/ 8 h 1200"/>
                    <a:gd name="T12" fmla="*/ 537 w 794"/>
                    <a:gd name="T13" fmla="*/ 49 h 1200"/>
                    <a:gd name="T14" fmla="*/ 553 w 794"/>
                    <a:gd name="T15" fmla="*/ 62 h 1200"/>
                    <a:gd name="T16" fmla="*/ 553 w 794"/>
                    <a:gd name="T17" fmla="*/ 62 h 1200"/>
                    <a:gd name="T18" fmla="*/ 565 w 794"/>
                    <a:gd name="T19" fmla="*/ 76 h 1200"/>
                    <a:gd name="T20" fmla="*/ 565 w 794"/>
                    <a:gd name="T21" fmla="*/ 80 h 1200"/>
                    <a:gd name="T22" fmla="*/ 477 w 794"/>
                    <a:gd name="T23" fmla="*/ 131 h 1200"/>
                    <a:gd name="T24" fmla="*/ 551 w 794"/>
                    <a:gd name="T25" fmla="*/ 406 h 1200"/>
                    <a:gd name="T26" fmla="*/ 477 w 794"/>
                    <a:gd name="T27" fmla="*/ 681 h 1200"/>
                    <a:gd name="T28" fmla="*/ 0 w 794"/>
                    <a:gd name="T29" fmla="*/ 957 h 1200"/>
                    <a:gd name="T30" fmla="*/ 0 w 794"/>
                    <a:gd name="T31" fmla="*/ 1047 h 1200"/>
                    <a:gd name="T32" fmla="*/ 0 w 794"/>
                    <a:gd name="T33" fmla="*/ 1058 h 1200"/>
                    <a:gd name="T34" fmla="*/ 4 w 794"/>
                    <a:gd name="T35" fmla="*/ 1060 h 1200"/>
                    <a:gd name="T36" fmla="*/ 22 w 794"/>
                    <a:gd name="T37" fmla="*/ 1056 h 1200"/>
                    <a:gd name="T38" fmla="*/ 22 w 794"/>
                    <a:gd name="T39" fmla="*/ 1056 h 1200"/>
                    <a:gd name="T40" fmla="*/ 42 w 794"/>
                    <a:gd name="T41" fmla="*/ 1049 h 1200"/>
                    <a:gd name="T42" fmla="*/ 71 w 794"/>
                    <a:gd name="T43" fmla="*/ 1079 h 1200"/>
                    <a:gd name="T44" fmla="*/ 42 w 794"/>
                    <a:gd name="T45" fmla="*/ 1110 h 1200"/>
                    <a:gd name="T46" fmla="*/ 22 w 794"/>
                    <a:gd name="T47" fmla="*/ 1102 h 1200"/>
                    <a:gd name="T48" fmla="*/ 4 w 794"/>
                    <a:gd name="T49" fmla="*/ 1099 h 1200"/>
                    <a:gd name="T50" fmla="*/ 0 w 794"/>
                    <a:gd name="T51" fmla="*/ 1101 h 1200"/>
                    <a:gd name="T52" fmla="*/ 0 w 794"/>
                    <a:gd name="T53" fmla="*/ 1108 h 1200"/>
                    <a:gd name="T54" fmla="*/ 0 w 794"/>
                    <a:gd name="T55" fmla="*/ 1200 h 1200"/>
                    <a:gd name="T56" fmla="*/ 688 w 794"/>
                    <a:gd name="T57" fmla="*/ 803 h 1200"/>
                    <a:gd name="T58" fmla="*/ 794 w 794"/>
                    <a:gd name="T59" fmla="*/ 406 h 1200"/>
                    <a:gd name="T60" fmla="*/ 688 w 794"/>
                    <a:gd name="T61" fmla="*/ 9 h 12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794"/>
                    <a:gd name="T94" fmla="*/ 0 h 1200"/>
                    <a:gd name="T95" fmla="*/ 794 w 794"/>
                    <a:gd name="T96" fmla="*/ 1200 h 120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794" h="1200">
                      <a:moveTo>
                        <a:pt x="688" y="9"/>
                      </a:moveTo>
                      <a:cubicBezTo>
                        <a:pt x="602" y="59"/>
                        <a:pt x="602" y="59"/>
                        <a:pt x="602" y="59"/>
                      </a:cubicBezTo>
                      <a:cubicBezTo>
                        <a:pt x="601" y="58"/>
                        <a:pt x="600" y="58"/>
                        <a:pt x="598" y="57"/>
                      </a:cubicBezTo>
                      <a:cubicBezTo>
                        <a:pt x="593" y="53"/>
                        <a:pt x="590" y="45"/>
                        <a:pt x="592" y="40"/>
                      </a:cubicBezTo>
                      <a:cubicBezTo>
                        <a:pt x="594" y="33"/>
                        <a:pt x="593" y="25"/>
                        <a:pt x="589" y="19"/>
                      </a:cubicBezTo>
                      <a:cubicBezTo>
                        <a:pt x="581" y="5"/>
                        <a:pt x="563" y="0"/>
                        <a:pt x="548" y="8"/>
                      </a:cubicBezTo>
                      <a:cubicBezTo>
                        <a:pt x="534" y="17"/>
                        <a:pt x="529" y="35"/>
                        <a:pt x="537" y="49"/>
                      </a:cubicBezTo>
                      <a:cubicBezTo>
                        <a:pt x="540" y="56"/>
                        <a:pt x="546" y="60"/>
                        <a:pt x="553" y="62"/>
                      </a:cubicBezTo>
                      <a:cubicBezTo>
                        <a:pt x="553" y="62"/>
                        <a:pt x="553" y="62"/>
                        <a:pt x="553" y="62"/>
                      </a:cubicBezTo>
                      <a:cubicBezTo>
                        <a:pt x="559" y="63"/>
                        <a:pt x="564" y="69"/>
                        <a:pt x="565" y="76"/>
                      </a:cubicBezTo>
                      <a:cubicBezTo>
                        <a:pt x="565" y="78"/>
                        <a:pt x="565" y="79"/>
                        <a:pt x="565" y="80"/>
                      </a:cubicBezTo>
                      <a:cubicBezTo>
                        <a:pt x="477" y="131"/>
                        <a:pt x="477" y="131"/>
                        <a:pt x="477" y="131"/>
                      </a:cubicBezTo>
                      <a:cubicBezTo>
                        <a:pt x="524" y="212"/>
                        <a:pt x="551" y="306"/>
                        <a:pt x="551" y="406"/>
                      </a:cubicBezTo>
                      <a:cubicBezTo>
                        <a:pt x="551" y="507"/>
                        <a:pt x="524" y="601"/>
                        <a:pt x="477" y="681"/>
                      </a:cubicBezTo>
                      <a:cubicBezTo>
                        <a:pt x="382" y="846"/>
                        <a:pt x="204" y="957"/>
                        <a:pt x="0" y="957"/>
                      </a:cubicBezTo>
                      <a:cubicBezTo>
                        <a:pt x="0" y="1047"/>
                        <a:pt x="0" y="1047"/>
                        <a:pt x="0" y="1047"/>
                      </a:cubicBezTo>
                      <a:cubicBezTo>
                        <a:pt x="0" y="1058"/>
                        <a:pt x="0" y="1058"/>
                        <a:pt x="0" y="1058"/>
                      </a:cubicBezTo>
                      <a:cubicBezTo>
                        <a:pt x="2" y="1058"/>
                        <a:pt x="3" y="1059"/>
                        <a:pt x="4" y="1060"/>
                      </a:cubicBezTo>
                      <a:cubicBezTo>
                        <a:pt x="10" y="1063"/>
                        <a:pt x="18" y="1061"/>
                        <a:pt x="22" y="1056"/>
                      </a:cubicBezTo>
                      <a:cubicBezTo>
                        <a:pt x="22" y="1056"/>
                        <a:pt x="22" y="1056"/>
                        <a:pt x="22" y="1056"/>
                      </a:cubicBezTo>
                      <a:cubicBezTo>
                        <a:pt x="27" y="1052"/>
                        <a:pt x="34" y="1049"/>
                        <a:pt x="42" y="1049"/>
                      </a:cubicBezTo>
                      <a:cubicBezTo>
                        <a:pt x="58" y="1049"/>
                        <a:pt x="71" y="1063"/>
                        <a:pt x="71" y="1079"/>
                      </a:cubicBezTo>
                      <a:cubicBezTo>
                        <a:pt x="71" y="1096"/>
                        <a:pt x="58" y="1110"/>
                        <a:pt x="42" y="1110"/>
                      </a:cubicBezTo>
                      <a:cubicBezTo>
                        <a:pt x="34" y="1110"/>
                        <a:pt x="27" y="1107"/>
                        <a:pt x="22" y="1102"/>
                      </a:cubicBezTo>
                      <a:cubicBezTo>
                        <a:pt x="18" y="1097"/>
                        <a:pt x="10" y="1096"/>
                        <a:pt x="4" y="1099"/>
                      </a:cubicBezTo>
                      <a:cubicBezTo>
                        <a:pt x="3" y="1099"/>
                        <a:pt x="2" y="1100"/>
                        <a:pt x="0" y="1101"/>
                      </a:cubicBezTo>
                      <a:cubicBezTo>
                        <a:pt x="0" y="1108"/>
                        <a:pt x="0" y="1108"/>
                        <a:pt x="0" y="1108"/>
                      </a:cubicBezTo>
                      <a:cubicBezTo>
                        <a:pt x="0" y="1200"/>
                        <a:pt x="0" y="1200"/>
                        <a:pt x="0" y="1200"/>
                      </a:cubicBezTo>
                      <a:cubicBezTo>
                        <a:pt x="294" y="1200"/>
                        <a:pt x="551" y="1040"/>
                        <a:pt x="688" y="803"/>
                      </a:cubicBezTo>
                      <a:cubicBezTo>
                        <a:pt x="755" y="686"/>
                        <a:pt x="794" y="551"/>
                        <a:pt x="794" y="406"/>
                      </a:cubicBezTo>
                      <a:cubicBezTo>
                        <a:pt x="794" y="262"/>
                        <a:pt x="755" y="126"/>
                        <a:pt x="688" y="9"/>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sp>
              <p:nvSpPr>
                <p:cNvPr id="25625" name="Freeform 12"/>
                <p:cNvSpPr>
                  <a:spLocks/>
                </p:cNvSpPr>
                <p:nvPr/>
              </p:nvSpPr>
              <p:spPr bwMode="gray">
                <a:xfrm>
                  <a:off x="1710" y="1612"/>
                  <a:ext cx="1262" cy="1739"/>
                </a:xfrm>
                <a:custGeom>
                  <a:avLst/>
                  <a:gdLst>
                    <a:gd name="T0" fmla="*/ 835 w 864"/>
                    <a:gd name="T1" fmla="*/ 1040 h 1191"/>
                    <a:gd name="T2" fmla="*/ 815 w 864"/>
                    <a:gd name="T3" fmla="*/ 1047 h 1191"/>
                    <a:gd name="T4" fmla="*/ 815 w 864"/>
                    <a:gd name="T5" fmla="*/ 1047 h 1191"/>
                    <a:gd name="T6" fmla="*/ 797 w 864"/>
                    <a:gd name="T7" fmla="*/ 1051 h 1191"/>
                    <a:gd name="T8" fmla="*/ 793 w 864"/>
                    <a:gd name="T9" fmla="*/ 1049 h 1191"/>
                    <a:gd name="T10" fmla="*/ 793 w 864"/>
                    <a:gd name="T11" fmla="*/ 1038 h 1191"/>
                    <a:gd name="T12" fmla="*/ 793 w 864"/>
                    <a:gd name="T13" fmla="*/ 948 h 1191"/>
                    <a:gd name="T14" fmla="*/ 317 w 864"/>
                    <a:gd name="T15" fmla="*/ 672 h 1191"/>
                    <a:gd name="T16" fmla="*/ 243 w 864"/>
                    <a:gd name="T17" fmla="*/ 397 h 1191"/>
                    <a:gd name="T18" fmla="*/ 317 w 864"/>
                    <a:gd name="T19" fmla="*/ 122 h 1191"/>
                    <a:gd name="T20" fmla="*/ 231 w 864"/>
                    <a:gd name="T21" fmla="*/ 73 h 1191"/>
                    <a:gd name="T22" fmla="*/ 228 w 864"/>
                    <a:gd name="T23" fmla="*/ 75 h 1191"/>
                    <a:gd name="T24" fmla="*/ 221 w 864"/>
                    <a:gd name="T25" fmla="*/ 92 h 1191"/>
                    <a:gd name="T26" fmla="*/ 221 w 864"/>
                    <a:gd name="T27" fmla="*/ 92 h 1191"/>
                    <a:gd name="T28" fmla="*/ 218 w 864"/>
                    <a:gd name="T29" fmla="*/ 113 h 1191"/>
                    <a:gd name="T30" fmla="*/ 177 w 864"/>
                    <a:gd name="T31" fmla="*/ 123 h 1191"/>
                    <a:gd name="T32" fmla="*/ 166 w 864"/>
                    <a:gd name="T33" fmla="*/ 82 h 1191"/>
                    <a:gd name="T34" fmla="*/ 182 w 864"/>
                    <a:gd name="T35" fmla="*/ 69 h 1191"/>
                    <a:gd name="T36" fmla="*/ 194 w 864"/>
                    <a:gd name="T37" fmla="*/ 55 h 1191"/>
                    <a:gd name="T38" fmla="*/ 194 w 864"/>
                    <a:gd name="T39" fmla="*/ 51 h 1191"/>
                    <a:gd name="T40" fmla="*/ 106 w 864"/>
                    <a:gd name="T41" fmla="*/ 0 h 1191"/>
                    <a:gd name="T42" fmla="*/ 0 w 864"/>
                    <a:gd name="T43" fmla="*/ 397 h 1191"/>
                    <a:gd name="T44" fmla="*/ 106 w 864"/>
                    <a:gd name="T45" fmla="*/ 794 h 1191"/>
                    <a:gd name="T46" fmla="*/ 793 w 864"/>
                    <a:gd name="T47" fmla="*/ 1191 h 1191"/>
                    <a:gd name="T48" fmla="*/ 793 w 864"/>
                    <a:gd name="T49" fmla="*/ 1099 h 1191"/>
                    <a:gd name="T50" fmla="*/ 793 w 864"/>
                    <a:gd name="T51" fmla="*/ 1092 h 1191"/>
                    <a:gd name="T52" fmla="*/ 797 w 864"/>
                    <a:gd name="T53" fmla="*/ 1090 h 1191"/>
                    <a:gd name="T54" fmla="*/ 815 w 864"/>
                    <a:gd name="T55" fmla="*/ 1093 h 1191"/>
                    <a:gd name="T56" fmla="*/ 835 w 864"/>
                    <a:gd name="T57" fmla="*/ 1101 h 1191"/>
                    <a:gd name="T58" fmla="*/ 864 w 864"/>
                    <a:gd name="T59" fmla="*/ 1070 h 1191"/>
                    <a:gd name="T60" fmla="*/ 835 w 864"/>
                    <a:gd name="T61" fmla="*/ 1040 h 119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64"/>
                    <a:gd name="T94" fmla="*/ 0 h 1191"/>
                    <a:gd name="T95" fmla="*/ 864 w 864"/>
                    <a:gd name="T96" fmla="*/ 1191 h 1191"/>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64" h="1191">
                      <a:moveTo>
                        <a:pt x="835" y="1040"/>
                      </a:moveTo>
                      <a:cubicBezTo>
                        <a:pt x="827" y="1040"/>
                        <a:pt x="820" y="1043"/>
                        <a:pt x="815" y="1047"/>
                      </a:cubicBezTo>
                      <a:cubicBezTo>
                        <a:pt x="815" y="1047"/>
                        <a:pt x="815" y="1047"/>
                        <a:pt x="815" y="1047"/>
                      </a:cubicBezTo>
                      <a:cubicBezTo>
                        <a:pt x="811" y="1052"/>
                        <a:pt x="803" y="1054"/>
                        <a:pt x="797" y="1051"/>
                      </a:cubicBezTo>
                      <a:cubicBezTo>
                        <a:pt x="796" y="1050"/>
                        <a:pt x="795" y="1049"/>
                        <a:pt x="793" y="1049"/>
                      </a:cubicBezTo>
                      <a:cubicBezTo>
                        <a:pt x="793" y="1038"/>
                        <a:pt x="793" y="1038"/>
                        <a:pt x="793" y="1038"/>
                      </a:cubicBezTo>
                      <a:cubicBezTo>
                        <a:pt x="793" y="948"/>
                        <a:pt x="793" y="948"/>
                        <a:pt x="793" y="948"/>
                      </a:cubicBezTo>
                      <a:cubicBezTo>
                        <a:pt x="590" y="948"/>
                        <a:pt x="412" y="837"/>
                        <a:pt x="317" y="672"/>
                      </a:cubicBezTo>
                      <a:cubicBezTo>
                        <a:pt x="270" y="592"/>
                        <a:pt x="243" y="498"/>
                        <a:pt x="243" y="397"/>
                      </a:cubicBezTo>
                      <a:cubicBezTo>
                        <a:pt x="243" y="297"/>
                        <a:pt x="270" y="203"/>
                        <a:pt x="317" y="122"/>
                      </a:cubicBezTo>
                      <a:cubicBezTo>
                        <a:pt x="231" y="73"/>
                        <a:pt x="231" y="73"/>
                        <a:pt x="231" y="73"/>
                      </a:cubicBezTo>
                      <a:cubicBezTo>
                        <a:pt x="230" y="73"/>
                        <a:pt x="229" y="74"/>
                        <a:pt x="228" y="75"/>
                      </a:cubicBezTo>
                      <a:cubicBezTo>
                        <a:pt x="222" y="79"/>
                        <a:pt x="219" y="86"/>
                        <a:pt x="221" y="92"/>
                      </a:cubicBezTo>
                      <a:cubicBezTo>
                        <a:pt x="221" y="92"/>
                        <a:pt x="221" y="92"/>
                        <a:pt x="221" y="92"/>
                      </a:cubicBezTo>
                      <a:cubicBezTo>
                        <a:pt x="223" y="99"/>
                        <a:pt x="222" y="106"/>
                        <a:pt x="218" y="113"/>
                      </a:cubicBezTo>
                      <a:cubicBezTo>
                        <a:pt x="210" y="127"/>
                        <a:pt x="192" y="131"/>
                        <a:pt x="177" y="123"/>
                      </a:cubicBezTo>
                      <a:cubicBezTo>
                        <a:pt x="163" y="115"/>
                        <a:pt x="158" y="96"/>
                        <a:pt x="166" y="82"/>
                      </a:cubicBezTo>
                      <a:cubicBezTo>
                        <a:pt x="169" y="76"/>
                        <a:pt x="175" y="71"/>
                        <a:pt x="182" y="69"/>
                      </a:cubicBezTo>
                      <a:cubicBezTo>
                        <a:pt x="188" y="68"/>
                        <a:pt x="193" y="62"/>
                        <a:pt x="194" y="55"/>
                      </a:cubicBezTo>
                      <a:cubicBezTo>
                        <a:pt x="194" y="54"/>
                        <a:pt x="194" y="52"/>
                        <a:pt x="194" y="51"/>
                      </a:cubicBezTo>
                      <a:cubicBezTo>
                        <a:pt x="106" y="0"/>
                        <a:pt x="106" y="0"/>
                        <a:pt x="106" y="0"/>
                      </a:cubicBezTo>
                      <a:cubicBezTo>
                        <a:pt x="38" y="117"/>
                        <a:pt x="0" y="253"/>
                        <a:pt x="0" y="397"/>
                      </a:cubicBezTo>
                      <a:cubicBezTo>
                        <a:pt x="0" y="542"/>
                        <a:pt x="38" y="677"/>
                        <a:pt x="106" y="794"/>
                      </a:cubicBezTo>
                      <a:cubicBezTo>
                        <a:pt x="243" y="1031"/>
                        <a:pt x="500" y="1191"/>
                        <a:pt x="793" y="1191"/>
                      </a:cubicBezTo>
                      <a:cubicBezTo>
                        <a:pt x="793" y="1099"/>
                        <a:pt x="793" y="1099"/>
                        <a:pt x="793" y="1099"/>
                      </a:cubicBezTo>
                      <a:cubicBezTo>
                        <a:pt x="793" y="1092"/>
                        <a:pt x="793" y="1092"/>
                        <a:pt x="793" y="1092"/>
                      </a:cubicBezTo>
                      <a:cubicBezTo>
                        <a:pt x="795" y="1091"/>
                        <a:pt x="796" y="1090"/>
                        <a:pt x="797" y="1090"/>
                      </a:cubicBezTo>
                      <a:cubicBezTo>
                        <a:pt x="803" y="1087"/>
                        <a:pt x="811" y="1088"/>
                        <a:pt x="815" y="1093"/>
                      </a:cubicBezTo>
                      <a:cubicBezTo>
                        <a:pt x="820" y="1098"/>
                        <a:pt x="827" y="1101"/>
                        <a:pt x="835" y="1101"/>
                      </a:cubicBezTo>
                      <a:cubicBezTo>
                        <a:pt x="851" y="1101"/>
                        <a:pt x="864" y="1087"/>
                        <a:pt x="864" y="1070"/>
                      </a:cubicBezTo>
                      <a:cubicBezTo>
                        <a:pt x="864" y="1054"/>
                        <a:pt x="851" y="1040"/>
                        <a:pt x="835" y="1040"/>
                      </a:cubicBezTo>
                      <a:close/>
                    </a:path>
                  </a:pathLst>
                </a:custGeom>
                <a:solidFill>
                  <a:srgbClr val="A90404"/>
                </a:solidFill>
                <a:ln w="12700">
                  <a:solidFill>
                    <a:srgbClr val="FFFFFF"/>
                  </a:solidFill>
                  <a:round/>
                  <a:headEnd/>
                  <a:tailEnd/>
                </a:ln>
              </p:spPr>
              <p:txBody>
                <a:bodyPr/>
                <a:lstStyle/>
                <a:p>
                  <a:endParaRPr lang="tr-TR" dirty="0">
                    <a:solidFill>
                      <a:srgbClr val="000000"/>
                    </a:solidFill>
                  </a:endParaRPr>
                </a:p>
              </p:txBody>
            </p:sp>
            <p:sp>
              <p:nvSpPr>
                <p:cNvPr id="25626" name="Freeform 13"/>
                <p:cNvSpPr>
                  <a:spLocks/>
                </p:cNvSpPr>
                <p:nvPr/>
              </p:nvSpPr>
              <p:spPr bwMode="gray">
                <a:xfrm>
                  <a:off x="1862" y="1035"/>
                  <a:ext cx="2010" cy="768"/>
                </a:xfrm>
                <a:custGeom>
                  <a:avLst/>
                  <a:gdLst>
                    <a:gd name="T0" fmla="*/ 1164 w 1375"/>
                    <a:gd name="T1" fmla="*/ 518 h 527"/>
                    <a:gd name="T2" fmla="*/ 1252 w 1375"/>
                    <a:gd name="T3" fmla="*/ 467 h 527"/>
                    <a:gd name="T4" fmla="*/ 1252 w 1375"/>
                    <a:gd name="T5" fmla="*/ 463 h 527"/>
                    <a:gd name="T6" fmla="*/ 1240 w 1375"/>
                    <a:gd name="T7" fmla="*/ 449 h 527"/>
                    <a:gd name="T8" fmla="*/ 1240 w 1375"/>
                    <a:gd name="T9" fmla="*/ 449 h 527"/>
                    <a:gd name="T10" fmla="*/ 1224 w 1375"/>
                    <a:gd name="T11" fmla="*/ 436 h 527"/>
                    <a:gd name="T12" fmla="*/ 1235 w 1375"/>
                    <a:gd name="T13" fmla="*/ 395 h 527"/>
                    <a:gd name="T14" fmla="*/ 1276 w 1375"/>
                    <a:gd name="T15" fmla="*/ 406 h 527"/>
                    <a:gd name="T16" fmla="*/ 1279 w 1375"/>
                    <a:gd name="T17" fmla="*/ 427 h 527"/>
                    <a:gd name="T18" fmla="*/ 1285 w 1375"/>
                    <a:gd name="T19" fmla="*/ 444 h 527"/>
                    <a:gd name="T20" fmla="*/ 1289 w 1375"/>
                    <a:gd name="T21" fmla="*/ 446 h 527"/>
                    <a:gd name="T22" fmla="*/ 1375 w 1375"/>
                    <a:gd name="T23" fmla="*/ 396 h 527"/>
                    <a:gd name="T24" fmla="*/ 687 w 1375"/>
                    <a:gd name="T25" fmla="*/ 0 h 527"/>
                    <a:gd name="T26" fmla="*/ 0 w 1375"/>
                    <a:gd name="T27" fmla="*/ 396 h 527"/>
                    <a:gd name="T28" fmla="*/ 88 w 1375"/>
                    <a:gd name="T29" fmla="*/ 447 h 527"/>
                    <a:gd name="T30" fmla="*/ 88 w 1375"/>
                    <a:gd name="T31" fmla="*/ 451 h 527"/>
                    <a:gd name="T32" fmla="*/ 76 w 1375"/>
                    <a:gd name="T33" fmla="*/ 465 h 527"/>
                    <a:gd name="T34" fmla="*/ 60 w 1375"/>
                    <a:gd name="T35" fmla="*/ 478 h 527"/>
                    <a:gd name="T36" fmla="*/ 71 w 1375"/>
                    <a:gd name="T37" fmla="*/ 519 h 527"/>
                    <a:gd name="T38" fmla="*/ 112 w 1375"/>
                    <a:gd name="T39" fmla="*/ 509 h 527"/>
                    <a:gd name="T40" fmla="*/ 115 w 1375"/>
                    <a:gd name="T41" fmla="*/ 488 h 527"/>
                    <a:gd name="T42" fmla="*/ 115 w 1375"/>
                    <a:gd name="T43" fmla="*/ 488 h 527"/>
                    <a:gd name="T44" fmla="*/ 122 w 1375"/>
                    <a:gd name="T45" fmla="*/ 471 h 527"/>
                    <a:gd name="T46" fmla="*/ 125 w 1375"/>
                    <a:gd name="T47" fmla="*/ 469 h 527"/>
                    <a:gd name="T48" fmla="*/ 211 w 1375"/>
                    <a:gd name="T49" fmla="*/ 518 h 527"/>
                    <a:gd name="T50" fmla="*/ 687 w 1375"/>
                    <a:gd name="T51" fmla="*/ 243 h 527"/>
                    <a:gd name="T52" fmla="*/ 1164 w 1375"/>
                    <a:gd name="T53" fmla="*/ 518 h 52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375"/>
                    <a:gd name="T82" fmla="*/ 0 h 527"/>
                    <a:gd name="T83" fmla="*/ 1375 w 1375"/>
                    <a:gd name="T84" fmla="*/ 527 h 52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375" h="527">
                      <a:moveTo>
                        <a:pt x="1164" y="518"/>
                      </a:moveTo>
                      <a:cubicBezTo>
                        <a:pt x="1252" y="467"/>
                        <a:pt x="1252" y="467"/>
                        <a:pt x="1252" y="467"/>
                      </a:cubicBezTo>
                      <a:cubicBezTo>
                        <a:pt x="1252" y="466"/>
                        <a:pt x="1252" y="465"/>
                        <a:pt x="1252" y="463"/>
                      </a:cubicBezTo>
                      <a:cubicBezTo>
                        <a:pt x="1251" y="456"/>
                        <a:pt x="1246" y="450"/>
                        <a:pt x="1240" y="449"/>
                      </a:cubicBezTo>
                      <a:cubicBezTo>
                        <a:pt x="1240" y="449"/>
                        <a:pt x="1240" y="449"/>
                        <a:pt x="1240" y="449"/>
                      </a:cubicBezTo>
                      <a:cubicBezTo>
                        <a:pt x="1233" y="447"/>
                        <a:pt x="1227" y="443"/>
                        <a:pt x="1224" y="436"/>
                      </a:cubicBezTo>
                      <a:cubicBezTo>
                        <a:pt x="1216" y="422"/>
                        <a:pt x="1221" y="404"/>
                        <a:pt x="1235" y="395"/>
                      </a:cubicBezTo>
                      <a:cubicBezTo>
                        <a:pt x="1250" y="387"/>
                        <a:pt x="1268" y="392"/>
                        <a:pt x="1276" y="406"/>
                      </a:cubicBezTo>
                      <a:cubicBezTo>
                        <a:pt x="1280" y="412"/>
                        <a:pt x="1281" y="420"/>
                        <a:pt x="1279" y="427"/>
                      </a:cubicBezTo>
                      <a:cubicBezTo>
                        <a:pt x="1277" y="432"/>
                        <a:pt x="1280" y="440"/>
                        <a:pt x="1285" y="444"/>
                      </a:cubicBezTo>
                      <a:cubicBezTo>
                        <a:pt x="1287" y="445"/>
                        <a:pt x="1288" y="445"/>
                        <a:pt x="1289" y="446"/>
                      </a:cubicBezTo>
                      <a:cubicBezTo>
                        <a:pt x="1375" y="396"/>
                        <a:pt x="1375" y="396"/>
                        <a:pt x="1375" y="396"/>
                      </a:cubicBezTo>
                      <a:cubicBezTo>
                        <a:pt x="1238" y="159"/>
                        <a:pt x="981" y="0"/>
                        <a:pt x="687" y="0"/>
                      </a:cubicBezTo>
                      <a:cubicBezTo>
                        <a:pt x="394" y="0"/>
                        <a:pt x="137" y="159"/>
                        <a:pt x="0" y="396"/>
                      </a:cubicBezTo>
                      <a:cubicBezTo>
                        <a:pt x="88" y="447"/>
                        <a:pt x="88" y="447"/>
                        <a:pt x="88" y="447"/>
                      </a:cubicBezTo>
                      <a:cubicBezTo>
                        <a:pt x="88" y="448"/>
                        <a:pt x="88" y="450"/>
                        <a:pt x="88" y="451"/>
                      </a:cubicBezTo>
                      <a:cubicBezTo>
                        <a:pt x="87" y="458"/>
                        <a:pt x="82" y="464"/>
                        <a:pt x="76" y="465"/>
                      </a:cubicBezTo>
                      <a:cubicBezTo>
                        <a:pt x="69" y="467"/>
                        <a:pt x="63" y="472"/>
                        <a:pt x="60" y="478"/>
                      </a:cubicBezTo>
                      <a:cubicBezTo>
                        <a:pt x="52" y="492"/>
                        <a:pt x="57" y="511"/>
                        <a:pt x="71" y="519"/>
                      </a:cubicBezTo>
                      <a:cubicBezTo>
                        <a:pt x="86" y="527"/>
                        <a:pt x="104" y="523"/>
                        <a:pt x="112" y="509"/>
                      </a:cubicBezTo>
                      <a:cubicBezTo>
                        <a:pt x="116" y="502"/>
                        <a:pt x="117" y="495"/>
                        <a:pt x="115" y="488"/>
                      </a:cubicBezTo>
                      <a:cubicBezTo>
                        <a:pt x="115" y="488"/>
                        <a:pt x="115" y="488"/>
                        <a:pt x="115" y="488"/>
                      </a:cubicBezTo>
                      <a:cubicBezTo>
                        <a:pt x="113" y="482"/>
                        <a:pt x="116" y="475"/>
                        <a:pt x="122" y="471"/>
                      </a:cubicBezTo>
                      <a:cubicBezTo>
                        <a:pt x="123" y="470"/>
                        <a:pt x="124" y="469"/>
                        <a:pt x="125" y="469"/>
                      </a:cubicBezTo>
                      <a:cubicBezTo>
                        <a:pt x="211" y="518"/>
                        <a:pt x="211" y="518"/>
                        <a:pt x="211" y="518"/>
                      </a:cubicBezTo>
                      <a:cubicBezTo>
                        <a:pt x="306" y="354"/>
                        <a:pt x="484" y="243"/>
                        <a:pt x="687" y="243"/>
                      </a:cubicBezTo>
                      <a:cubicBezTo>
                        <a:pt x="891" y="243"/>
                        <a:pt x="1069" y="354"/>
                        <a:pt x="1164" y="518"/>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grpSp>
          <p:grpSp>
            <p:nvGrpSpPr>
              <p:cNvPr id="5" name="Group 14"/>
              <p:cNvGrpSpPr>
                <a:grpSpLocks/>
              </p:cNvGrpSpPr>
              <p:nvPr/>
            </p:nvGrpSpPr>
            <p:grpSpPr bwMode="auto">
              <a:xfrm rot="7200000">
                <a:off x="2059" y="1386"/>
                <a:ext cx="1616" cy="1614"/>
                <a:chOff x="2060" y="1387"/>
                <a:chExt cx="1616" cy="1614"/>
              </a:xfrm>
            </p:grpSpPr>
            <p:sp>
              <p:nvSpPr>
                <p:cNvPr id="25621" name="Freeform 15"/>
                <p:cNvSpPr>
                  <a:spLocks/>
                </p:cNvSpPr>
                <p:nvPr/>
              </p:nvSpPr>
              <p:spPr bwMode="gray">
                <a:xfrm>
                  <a:off x="2060" y="1387"/>
                  <a:ext cx="808" cy="1225"/>
                </a:xfrm>
                <a:custGeom>
                  <a:avLst/>
                  <a:gdLst>
                    <a:gd name="T0" fmla="*/ 550 w 550"/>
                    <a:gd name="T1" fmla="*/ 132 h 836"/>
                    <a:gd name="T2" fmla="*/ 547 w 550"/>
                    <a:gd name="T3" fmla="*/ 130 h 836"/>
                    <a:gd name="T4" fmla="*/ 529 w 550"/>
                    <a:gd name="T5" fmla="*/ 133 h 836"/>
                    <a:gd name="T6" fmla="*/ 529 w 550"/>
                    <a:gd name="T7" fmla="*/ 133 h 836"/>
                    <a:gd name="T8" fmla="*/ 509 w 550"/>
                    <a:gd name="T9" fmla="*/ 141 h 836"/>
                    <a:gd name="T10" fmla="*/ 480 w 550"/>
                    <a:gd name="T11" fmla="*/ 111 h 836"/>
                    <a:gd name="T12" fmla="*/ 509 w 550"/>
                    <a:gd name="T13" fmla="*/ 80 h 836"/>
                    <a:gd name="T14" fmla="*/ 529 w 550"/>
                    <a:gd name="T15" fmla="*/ 88 h 836"/>
                    <a:gd name="T16" fmla="*/ 547 w 550"/>
                    <a:gd name="T17" fmla="*/ 91 h 836"/>
                    <a:gd name="T18" fmla="*/ 550 w 550"/>
                    <a:gd name="T19" fmla="*/ 89 h 836"/>
                    <a:gd name="T20" fmla="*/ 550 w 550"/>
                    <a:gd name="T21" fmla="*/ 82 h 836"/>
                    <a:gd name="T22" fmla="*/ 550 w 550"/>
                    <a:gd name="T23" fmla="*/ 0 h 836"/>
                    <a:gd name="T24" fmla="*/ 0 w 550"/>
                    <a:gd name="T25" fmla="*/ 550 h 836"/>
                    <a:gd name="T26" fmla="*/ 74 w 550"/>
                    <a:gd name="T27" fmla="*/ 825 h 836"/>
                    <a:gd name="T28" fmla="*/ 153 w 550"/>
                    <a:gd name="T29" fmla="*/ 780 h 836"/>
                    <a:gd name="T30" fmla="*/ 158 w 550"/>
                    <a:gd name="T31" fmla="*/ 796 h 836"/>
                    <a:gd name="T32" fmla="*/ 161 w 550"/>
                    <a:gd name="T33" fmla="*/ 817 h 836"/>
                    <a:gd name="T34" fmla="*/ 202 w 550"/>
                    <a:gd name="T35" fmla="*/ 827 h 836"/>
                    <a:gd name="T36" fmla="*/ 214 w 550"/>
                    <a:gd name="T37" fmla="*/ 786 h 836"/>
                    <a:gd name="T38" fmla="*/ 198 w 550"/>
                    <a:gd name="T39" fmla="*/ 773 h 836"/>
                    <a:gd name="T40" fmla="*/ 198 w 550"/>
                    <a:gd name="T41" fmla="*/ 773 h 836"/>
                    <a:gd name="T42" fmla="*/ 186 w 550"/>
                    <a:gd name="T43" fmla="*/ 761 h 836"/>
                    <a:gd name="T44" fmla="*/ 266 w 550"/>
                    <a:gd name="T45" fmla="*/ 714 h 836"/>
                    <a:gd name="T46" fmla="*/ 222 w 550"/>
                    <a:gd name="T47" fmla="*/ 550 h 836"/>
                    <a:gd name="T48" fmla="*/ 550 w 550"/>
                    <a:gd name="T49" fmla="*/ 222 h 836"/>
                    <a:gd name="T50" fmla="*/ 550 w 550"/>
                    <a:gd name="T51" fmla="*/ 143 h 836"/>
                    <a:gd name="T52" fmla="*/ 550 w 550"/>
                    <a:gd name="T53" fmla="*/ 132 h 8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50"/>
                    <a:gd name="T82" fmla="*/ 0 h 836"/>
                    <a:gd name="T83" fmla="*/ 550 w 550"/>
                    <a:gd name="T84" fmla="*/ 836 h 8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50" h="836">
                      <a:moveTo>
                        <a:pt x="550" y="132"/>
                      </a:moveTo>
                      <a:cubicBezTo>
                        <a:pt x="549" y="131"/>
                        <a:pt x="548" y="131"/>
                        <a:pt x="547" y="130"/>
                      </a:cubicBezTo>
                      <a:cubicBezTo>
                        <a:pt x="540" y="127"/>
                        <a:pt x="533" y="129"/>
                        <a:pt x="529" y="133"/>
                      </a:cubicBezTo>
                      <a:cubicBezTo>
                        <a:pt x="529" y="133"/>
                        <a:pt x="529" y="133"/>
                        <a:pt x="529" y="133"/>
                      </a:cubicBezTo>
                      <a:cubicBezTo>
                        <a:pt x="523" y="138"/>
                        <a:pt x="517" y="141"/>
                        <a:pt x="509" y="141"/>
                      </a:cubicBezTo>
                      <a:cubicBezTo>
                        <a:pt x="493" y="141"/>
                        <a:pt x="480" y="127"/>
                        <a:pt x="480" y="111"/>
                      </a:cubicBezTo>
                      <a:cubicBezTo>
                        <a:pt x="480" y="94"/>
                        <a:pt x="493" y="80"/>
                        <a:pt x="509" y="80"/>
                      </a:cubicBezTo>
                      <a:cubicBezTo>
                        <a:pt x="517" y="80"/>
                        <a:pt x="524" y="83"/>
                        <a:pt x="529" y="88"/>
                      </a:cubicBezTo>
                      <a:cubicBezTo>
                        <a:pt x="533" y="93"/>
                        <a:pt x="540" y="94"/>
                        <a:pt x="547" y="91"/>
                      </a:cubicBezTo>
                      <a:cubicBezTo>
                        <a:pt x="548" y="91"/>
                        <a:pt x="549" y="90"/>
                        <a:pt x="550" y="89"/>
                      </a:cubicBezTo>
                      <a:cubicBezTo>
                        <a:pt x="550" y="82"/>
                        <a:pt x="550" y="82"/>
                        <a:pt x="550" y="82"/>
                      </a:cubicBezTo>
                      <a:cubicBezTo>
                        <a:pt x="550" y="0"/>
                        <a:pt x="550" y="0"/>
                        <a:pt x="550" y="0"/>
                      </a:cubicBezTo>
                      <a:cubicBezTo>
                        <a:pt x="246" y="0"/>
                        <a:pt x="0" y="246"/>
                        <a:pt x="0" y="550"/>
                      </a:cubicBezTo>
                      <a:cubicBezTo>
                        <a:pt x="0" y="651"/>
                        <a:pt x="27" y="745"/>
                        <a:pt x="74" y="825"/>
                      </a:cubicBezTo>
                      <a:cubicBezTo>
                        <a:pt x="153" y="780"/>
                        <a:pt x="153" y="780"/>
                        <a:pt x="153" y="780"/>
                      </a:cubicBezTo>
                      <a:cubicBezTo>
                        <a:pt x="158" y="784"/>
                        <a:pt x="160" y="791"/>
                        <a:pt x="158" y="796"/>
                      </a:cubicBezTo>
                      <a:cubicBezTo>
                        <a:pt x="157" y="803"/>
                        <a:pt x="158" y="810"/>
                        <a:pt x="161" y="817"/>
                      </a:cubicBezTo>
                      <a:cubicBezTo>
                        <a:pt x="170" y="831"/>
                        <a:pt x="188" y="836"/>
                        <a:pt x="202" y="827"/>
                      </a:cubicBezTo>
                      <a:cubicBezTo>
                        <a:pt x="217" y="819"/>
                        <a:pt x="222" y="801"/>
                        <a:pt x="214" y="786"/>
                      </a:cubicBezTo>
                      <a:cubicBezTo>
                        <a:pt x="210" y="780"/>
                        <a:pt x="204" y="776"/>
                        <a:pt x="198" y="773"/>
                      </a:cubicBezTo>
                      <a:cubicBezTo>
                        <a:pt x="198" y="773"/>
                        <a:pt x="198" y="773"/>
                        <a:pt x="198" y="773"/>
                      </a:cubicBezTo>
                      <a:cubicBezTo>
                        <a:pt x="192" y="772"/>
                        <a:pt x="187" y="767"/>
                        <a:pt x="186" y="761"/>
                      </a:cubicBezTo>
                      <a:cubicBezTo>
                        <a:pt x="266" y="714"/>
                        <a:pt x="266" y="714"/>
                        <a:pt x="266" y="714"/>
                      </a:cubicBezTo>
                      <a:cubicBezTo>
                        <a:pt x="238" y="666"/>
                        <a:pt x="222" y="610"/>
                        <a:pt x="222" y="550"/>
                      </a:cubicBezTo>
                      <a:cubicBezTo>
                        <a:pt x="222" y="369"/>
                        <a:pt x="369" y="222"/>
                        <a:pt x="550" y="222"/>
                      </a:cubicBezTo>
                      <a:cubicBezTo>
                        <a:pt x="550" y="143"/>
                        <a:pt x="550" y="143"/>
                        <a:pt x="550" y="143"/>
                      </a:cubicBezTo>
                      <a:lnTo>
                        <a:pt x="550" y="132"/>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2" name="Freeform 16"/>
                <p:cNvSpPr>
                  <a:spLocks/>
                </p:cNvSpPr>
                <p:nvPr/>
              </p:nvSpPr>
              <p:spPr bwMode="gray">
                <a:xfrm>
                  <a:off x="2764" y="1387"/>
                  <a:ext cx="912" cy="1210"/>
                </a:xfrm>
                <a:custGeom>
                  <a:avLst/>
                  <a:gdLst>
                    <a:gd name="T0" fmla="*/ 70 w 621"/>
                    <a:gd name="T1" fmla="*/ 0 h 826"/>
                    <a:gd name="T2" fmla="*/ 70 w 621"/>
                    <a:gd name="T3" fmla="*/ 82 h 826"/>
                    <a:gd name="T4" fmla="*/ 70 w 621"/>
                    <a:gd name="T5" fmla="*/ 89 h 826"/>
                    <a:gd name="T6" fmla="*/ 67 w 621"/>
                    <a:gd name="T7" fmla="*/ 91 h 826"/>
                    <a:gd name="T8" fmla="*/ 49 w 621"/>
                    <a:gd name="T9" fmla="*/ 88 h 826"/>
                    <a:gd name="T10" fmla="*/ 29 w 621"/>
                    <a:gd name="T11" fmla="*/ 80 h 826"/>
                    <a:gd name="T12" fmla="*/ 0 w 621"/>
                    <a:gd name="T13" fmla="*/ 111 h 826"/>
                    <a:gd name="T14" fmla="*/ 29 w 621"/>
                    <a:gd name="T15" fmla="*/ 141 h 826"/>
                    <a:gd name="T16" fmla="*/ 49 w 621"/>
                    <a:gd name="T17" fmla="*/ 133 h 826"/>
                    <a:gd name="T18" fmla="*/ 49 w 621"/>
                    <a:gd name="T19" fmla="*/ 133 h 826"/>
                    <a:gd name="T20" fmla="*/ 67 w 621"/>
                    <a:gd name="T21" fmla="*/ 130 h 826"/>
                    <a:gd name="T22" fmla="*/ 70 w 621"/>
                    <a:gd name="T23" fmla="*/ 132 h 826"/>
                    <a:gd name="T24" fmla="*/ 70 w 621"/>
                    <a:gd name="T25" fmla="*/ 143 h 826"/>
                    <a:gd name="T26" fmla="*/ 70 w 621"/>
                    <a:gd name="T27" fmla="*/ 222 h 826"/>
                    <a:gd name="T28" fmla="*/ 70 w 621"/>
                    <a:gd name="T29" fmla="*/ 222 h 826"/>
                    <a:gd name="T30" fmla="*/ 398 w 621"/>
                    <a:gd name="T31" fmla="*/ 550 h 826"/>
                    <a:gd name="T32" fmla="*/ 354 w 621"/>
                    <a:gd name="T33" fmla="*/ 714 h 826"/>
                    <a:gd name="T34" fmla="*/ 433 w 621"/>
                    <a:gd name="T35" fmla="*/ 759 h 826"/>
                    <a:gd name="T36" fmla="*/ 436 w 621"/>
                    <a:gd name="T37" fmla="*/ 758 h 826"/>
                    <a:gd name="T38" fmla="*/ 443 w 621"/>
                    <a:gd name="T39" fmla="*/ 740 h 826"/>
                    <a:gd name="T40" fmla="*/ 443 w 621"/>
                    <a:gd name="T41" fmla="*/ 740 h 826"/>
                    <a:gd name="T42" fmla="*/ 446 w 621"/>
                    <a:gd name="T43" fmla="*/ 720 h 826"/>
                    <a:gd name="T44" fmla="*/ 487 w 621"/>
                    <a:gd name="T45" fmla="*/ 709 h 826"/>
                    <a:gd name="T46" fmla="*/ 498 w 621"/>
                    <a:gd name="T47" fmla="*/ 750 h 826"/>
                    <a:gd name="T48" fmla="*/ 482 w 621"/>
                    <a:gd name="T49" fmla="*/ 763 h 826"/>
                    <a:gd name="T50" fmla="*/ 470 w 621"/>
                    <a:gd name="T51" fmla="*/ 777 h 826"/>
                    <a:gd name="T52" fmla="*/ 470 w 621"/>
                    <a:gd name="T53" fmla="*/ 781 h 826"/>
                    <a:gd name="T54" fmla="*/ 547 w 621"/>
                    <a:gd name="T55" fmla="*/ 826 h 826"/>
                    <a:gd name="T56" fmla="*/ 621 w 621"/>
                    <a:gd name="T57" fmla="*/ 550 h 826"/>
                    <a:gd name="T58" fmla="*/ 70 w 621"/>
                    <a:gd name="T59" fmla="*/ 0 h 8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21"/>
                    <a:gd name="T91" fmla="*/ 0 h 826"/>
                    <a:gd name="T92" fmla="*/ 621 w 621"/>
                    <a:gd name="T93" fmla="*/ 826 h 82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21" h="826">
                      <a:moveTo>
                        <a:pt x="70" y="0"/>
                      </a:moveTo>
                      <a:cubicBezTo>
                        <a:pt x="70" y="82"/>
                        <a:pt x="70" y="82"/>
                        <a:pt x="70" y="82"/>
                      </a:cubicBezTo>
                      <a:cubicBezTo>
                        <a:pt x="70" y="89"/>
                        <a:pt x="70" y="89"/>
                        <a:pt x="70" y="89"/>
                      </a:cubicBezTo>
                      <a:cubicBezTo>
                        <a:pt x="69" y="90"/>
                        <a:pt x="68" y="91"/>
                        <a:pt x="67" y="91"/>
                      </a:cubicBezTo>
                      <a:cubicBezTo>
                        <a:pt x="60" y="94"/>
                        <a:pt x="53" y="93"/>
                        <a:pt x="49" y="88"/>
                      </a:cubicBezTo>
                      <a:cubicBezTo>
                        <a:pt x="44" y="83"/>
                        <a:pt x="37" y="80"/>
                        <a:pt x="29" y="80"/>
                      </a:cubicBezTo>
                      <a:cubicBezTo>
                        <a:pt x="13" y="80"/>
                        <a:pt x="0" y="94"/>
                        <a:pt x="0" y="111"/>
                      </a:cubicBezTo>
                      <a:cubicBezTo>
                        <a:pt x="0" y="127"/>
                        <a:pt x="13" y="141"/>
                        <a:pt x="29" y="141"/>
                      </a:cubicBezTo>
                      <a:cubicBezTo>
                        <a:pt x="37" y="141"/>
                        <a:pt x="43" y="138"/>
                        <a:pt x="49" y="133"/>
                      </a:cubicBezTo>
                      <a:cubicBezTo>
                        <a:pt x="49" y="133"/>
                        <a:pt x="49" y="133"/>
                        <a:pt x="49" y="133"/>
                      </a:cubicBezTo>
                      <a:cubicBezTo>
                        <a:pt x="53" y="129"/>
                        <a:pt x="60" y="127"/>
                        <a:pt x="67" y="130"/>
                      </a:cubicBezTo>
                      <a:cubicBezTo>
                        <a:pt x="68" y="131"/>
                        <a:pt x="69" y="131"/>
                        <a:pt x="70" y="132"/>
                      </a:cubicBezTo>
                      <a:cubicBezTo>
                        <a:pt x="70" y="143"/>
                        <a:pt x="70" y="143"/>
                        <a:pt x="70" y="143"/>
                      </a:cubicBezTo>
                      <a:cubicBezTo>
                        <a:pt x="70" y="222"/>
                        <a:pt x="70" y="222"/>
                        <a:pt x="70" y="222"/>
                      </a:cubicBezTo>
                      <a:cubicBezTo>
                        <a:pt x="70" y="222"/>
                        <a:pt x="70" y="222"/>
                        <a:pt x="70" y="222"/>
                      </a:cubicBezTo>
                      <a:cubicBezTo>
                        <a:pt x="252" y="222"/>
                        <a:pt x="398" y="369"/>
                        <a:pt x="398" y="550"/>
                      </a:cubicBezTo>
                      <a:cubicBezTo>
                        <a:pt x="398" y="610"/>
                        <a:pt x="382" y="666"/>
                        <a:pt x="354" y="714"/>
                      </a:cubicBezTo>
                      <a:cubicBezTo>
                        <a:pt x="433" y="759"/>
                        <a:pt x="433" y="759"/>
                        <a:pt x="433" y="759"/>
                      </a:cubicBezTo>
                      <a:cubicBezTo>
                        <a:pt x="434" y="759"/>
                        <a:pt x="435" y="758"/>
                        <a:pt x="436" y="758"/>
                      </a:cubicBezTo>
                      <a:cubicBezTo>
                        <a:pt x="442" y="753"/>
                        <a:pt x="445" y="746"/>
                        <a:pt x="443" y="740"/>
                      </a:cubicBezTo>
                      <a:cubicBezTo>
                        <a:pt x="443" y="740"/>
                        <a:pt x="443" y="740"/>
                        <a:pt x="443" y="740"/>
                      </a:cubicBezTo>
                      <a:cubicBezTo>
                        <a:pt x="441" y="733"/>
                        <a:pt x="442" y="726"/>
                        <a:pt x="446" y="720"/>
                      </a:cubicBezTo>
                      <a:cubicBezTo>
                        <a:pt x="454" y="705"/>
                        <a:pt x="472" y="701"/>
                        <a:pt x="487" y="709"/>
                      </a:cubicBezTo>
                      <a:cubicBezTo>
                        <a:pt x="501" y="717"/>
                        <a:pt x="506" y="736"/>
                        <a:pt x="498" y="750"/>
                      </a:cubicBezTo>
                      <a:cubicBezTo>
                        <a:pt x="494" y="756"/>
                        <a:pt x="489" y="761"/>
                        <a:pt x="482" y="763"/>
                      </a:cubicBezTo>
                      <a:cubicBezTo>
                        <a:pt x="476" y="764"/>
                        <a:pt x="471" y="770"/>
                        <a:pt x="470" y="777"/>
                      </a:cubicBezTo>
                      <a:cubicBezTo>
                        <a:pt x="470" y="778"/>
                        <a:pt x="470" y="780"/>
                        <a:pt x="470" y="781"/>
                      </a:cubicBezTo>
                      <a:cubicBezTo>
                        <a:pt x="547" y="826"/>
                        <a:pt x="547" y="826"/>
                        <a:pt x="547" y="826"/>
                      </a:cubicBezTo>
                      <a:cubicBezTo>
                        <a:pt x="594" y="745"/>
                        <a:pt x="621" y="651"/>
                        <a:pt x="621" y="550"/>
                      </a:cubicBezTo>
                      <a:cubicBezTo>
                        <a:pt x="621" y="246"/>
                        <a:pt x="374" y="0"/>
                        <a:pt x="70" y="0"/>
                      </a:cubicBez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3" name="Freeform 17"/>
                <p:cNvSpPr>
                  <a:spLocks/>
                </p:cNvSpPr>
                <p:nvPr/>
              </p:nvSpPr>
              <p:spPr bwMode="gray">
                <a:xfrm>
                  <a:off x="2169" y="2414"/>
                  <a:ext cx="1397" cy="587"/>
                </a:xfrm>
                <a:custGeom>
                  <a:avLst/>
                  <a:gdLst>
                    <a:gd name="T0" fmla="*/ 876 w 953"/>
                    <a:gd name="T1" fmla="*/ 80 h 400"/>
                    <a:gd name="T2" fmla="*/ 876 w 953"/>
                    <a:gd name="T3" fmla="*/ 76 h 400"/>
                    <a:gd name="T4" fmla="*/ 888 w 953"/>
                    <a:gd name="T5" fmla="*/ 62 h 400"/>
                    <a:gd name="T6" fmla="*/ 904 w 953"/>
                    <a:gd name="T7" fmla="*/ 49 h 400"/>
                    <a:gd name="T8" fmla="*/ 893 w 953"/>
                    <a:gd name="T9" fmla="*/ 8 h 400"/>
                    <a:gd name="T10" fmla="*/ 852 w 953"/>
                    <a:gd name="T11" fmla="*/ 19 h 400"/>
                    <a:gd name="T12" fmla="*/ 849 w 953"/>
                    <a:gd name="T13" fmla="*/ 39 h 400"/>
                    <a:gd name="T14" fmla="*/ 849 w 953"/>
                    <a:gd name="T15" fmla="*/ 39 h 400"/>
                    <a:gd name="T16" fmla="*/ 842 w 953"/>
                    <a:gd name="T17" fmla="*/ 57 h 400"/>
                    <a:gd name="T18" fmla="*/ 839 w 953"/>
                    <a:gd name="T19" fmla="*/ 58 h 400"/>
                    <a:gd name="T20" fmla="*/ 760 w 953"/>
                    <a:gd name="T21" fmla="*/ 13 h 400"/>
                    <a:gd name="T22" fmla="*/ 476 w 953"/>
                    <a:gd name="T23" fmla="*/ 177 h 400"/>
                    <a:gd name="T24" fmla="*/ 192 w 953"/>
                    <a:gd name="T25" fmla="*/ 13 h 400"/>
                    <a:gd name="T26" fmla="*/ 112 w 953"/>
                    <a:gd name="T27" fmla="*/ 60 h 400"/>
                    <a:gd name="T28" fmla="*/ 124 w 953"/>
                    <a:gd name="T29" fmla="*/ 72 h 400"/>
                    <a:gd name="T30" fmla="*/ 124 w 953"/>
                    <a:gd name="T31" fmla="*/ 72 h 400"/>
                    <a:gd name="T32" fmla="*/ 140 w 953"/>
                    <a:gd name="T33" fmla="*/ 85 h 400"/>
                    <a:gd name="T34" fmla="*/ 128 w 953"/>
                    <a:gd name="T35" fmla="*/ 126 h 400"/>
                    <a:gd name="T36" fmla="*/ 87 w 953"/>
                    <a:gd name="T37" fmla="*/ 116 h 400"/>
                    <a:gd name="T38" fmla="*/ 84 w 953"/>
                    <a:gd name="T39" fmla="*/ 95 h 400"/>
                    <a:gd name="T40" fmla="*/ 79 w 953"/>
                    <a:gd name="T41" fmla="*/ 79 h 400"/>
                    <a:gd name="T42" fmla="*/ 0 w 953"/>
                    <a:gd name="T43" fmla="*/ 124 h 400"/>
                    <a:gd name="T44" fmla="*/ 476 w 953"/>
                    <a:gd name="T45" fmla="*/ 400 h 400"/>
                    <a:gd name="T46" fmla="*/ 953 w 953"/>
                    <a:gd name="T47" fmla="*/ 125 h 400"/>
                    <a:gd name="T48" fmla="*/ 876 w 953"/>
                    <a:gd name="T49" fmla="*/ 80 h 4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53"/>
                    <a:gd name="T76" fmla="*/ 0 h 400"/>
                    <a:gd name="T77" fmla="*/ 953 w 953"/>
                    <a:gd name="T78" fmla="*/ 400 h 40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53" h="400">
                      <a:moveTo>
                        <a:pt x="876" y="80"/>
                      </a:moveTo>
                      <a:cubicBezTo>
                        <a:pt x="876" y="79"/>
                        <a:pt x="876" y="77"/>
                        <a:pt x="876" y="76"/>
                      </a:cubicBezTo>
                      <a:cubicBezTo>
                        <a:pt x="877" y="69"/>
                        <a:pt x="882" y="63"/>
                        <a:pt x="888" y="62"/>
                      </a:cubicBezTo>
                      <a:cubicBezTo>
                        <a:pt x="895" y="60"/>
                        <a:pt x="900" y="55"/>
                        <a:pt x="904" y="49"/>
                      </a:cubicBezTo>
                      <a:cubicBezTo>
                        <a:pt x="912" y="35"/>
                        <a:pt x="907" y="16"/>
                        <a:pt x="893" y="8"/>
                      </a:cubicBezTo>
                      <a:cubicBezTo>
                        <a:pt x="878" y="0"/>
                        <a:pt x="860" y="4"/>
                        <a:pt x="852" y="19"/>
                      </a:cubicBezTo>
                      <a:cubicBezTo>
                        <a:pt x="848" y="25"/>
                        <a:pt x="847" y="32"/>
                        <a:pt x="849" y="39"/>
                      </a:cubicBezTo>
                      <a:cubicBezTo>
                        <a:pt x="849" y="39"/>
                        <a:pt x="849" y="39"/>
                        <a:pt x="849" y="39"/>
                      </a:cubicBezTo>
                      <a:cubicBezTo>
                        <a:pt x="851" y="45"/>
                        <a:pt x="848" y="52"/>
                        <a:pt x="842" y="57"/>
                      </a:cubicBezTo>
                      <a:cubicBezTo>
                        <a:pt x="841" y="57"/>
                        <a:pt x="840" y="58"/>
                        <a:pt x="839" y="58"/>
                      </a:cubicBezTo>
                      <a:cubicBezTo>
                        <a:pt x="760" y="13"/>
                        <a:pt x="760" y="13"/>
                        <a:pt x="760" y="13"/>
                      </a:cubicBezTo>
                      <a:cubicBezTo>
                        <a:pt x="704" y="111"/>
                        <a:pt x="598" y="177"/>
                        <a:pt x="476" y="177"/>
                      </a:cubicBezTo>
                      <a:cubicBezTo>
                        <a:pt x="355" y="177"/>
                        <a:pt x="249" y="111"/>
                        <a:pt x="192" y="13"/>
                      </a:cubicBezTo>
                      <a:cubicBezTo>
                        <a:pt x="112" y="60"/>
                        <a:pt x="112" y="60"/>
                        <a:pt x="112" y="60"/>
                      </a:cubicBezTo>
                      <a:cubicBezTo>
                        <a:pt x="113" y="66"/>
                        <a:pt x="118" y="71"/>
                        <a:pt x="124" y="72"/>
                      </a:cubicBezTo>
                      <a:cubicBezTo>
                        <a:pt x="124" y="72"/>
                        <a:pt x="124" y="72"/>
                        <a:pt x="124" y="72"/>
                      </a:cubicBezTo>
                      <a:cubicBezTo>
                        <a:pt x="130" y="75"/>
                        <a:pt x="136" y="79"/>
                        <a:pt x="140" y="85"/>
                      </a:cubicBezTo>
                      <a:cubicBezTo>
                        <a:pt x="148" y="100"/>
                        <a:pt x="143" y="118"/>
                        <a:pt x="128" y="126"/>
                      </a:cubicBezTo>
                      <a:cubicBezTo>
                        <a:pt x="114" y="135"/>
                        <a:pt x="96" y="130"/>
                        <a:pt x="87" y="116"/>
                      </a:cubicBezTo>
                      <a:cubicBezTo>
                        <a:pt x="84" y="109"/>
                        <a:pt x="83" y="102"/>
                        <a:pt x="84" y="95"/>
                      </a:cubicBezTo>
                      <a:cubicBezTo>
                        <a:pt x="86" y="90"/>
                        <a:pt x="84" y="83"/>
                        <a:pt x="79" y="79"/>
                      </a:cubicBezTo>
                      <a:cubicBezTo>
                        <a:pt x="0" y="124"/>
                        <a:pt x="0" y="124"/>
                        <a:pt x="0" y="124"/>
                      </a:cubicBezTo>
                      <a:cubicBezTo>
                        <a:pt x="95" y="289"/>
                        <a:pt x="273" y="400"/>
                        <a:pt x="476" y="400"/>
                      </a:cubicBezTo>
                      <a:cubicBezTo>
                        <a:pt x="680" y="400"/>
                        <a:pt x="858" y="289"/>
                        <a:pt x="953" y="125"/>
                      </a:cubicBezTo>
                      <a:lnTo>
                        <a:pt x="876" y="80"/>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grpSp>
        </p:grpSp>
        <p:sp>
          <p:nvSpPr>
            <p:cNvPr id="25618" name="Oval 18"/>
            <p:cNvSpPr>
              <a:spLocks noChangeArrowheads="1"/>
            </p:cNvSpPr>
            <p:nvPr/>
          </p:nvSpPr>
          <p:spPr bwMode="auto">
            <a:xfrm>
              <a:off x="1460" y="1637"/>
              <a:ext cx="345" cy="344"/>
            </a:xfrm>
            <a:prstGeom prst="ellipse">
              <a:avLst/>
            </a:prstGeom>
            <a:gradFill rotWithShape="1">
              <a:gsLst>
                <a:gs pos="0">
                  <a:srgbClr val="DDDDDD"/>
                </a:gs>
                <a:gs pos="100000">
                  <a:srgbClr val="F8F8F8"/>
                </a:gs>
              </a:gsLst>
              <a:lin ang="5400000" scaled="1"/>
            </a:gradFill>
            <a:ln w="12700" algn="ctr">
              <a:solidFill>
                <a:schemeClr val="bg1"/>
              </a:solidFill>
              <a:round/>
              <a:headEnd/>
              <a:tailEnd/>
            </a:ln>
          </p:spPr>
          <p:txBody>
            <a:bodyPr wrap="none" anchor="ctr"/>
            <a:lstStyle/>
            <a:p>
              <a:pPr algn="ctr"/>
              <a:endParaRPr lang="tr-TR" sz="3800" noProof="1">
                <a:solidFill>
                  <a:srgbClr val="000000"/>
                </a:solidFill>
              </a:endParaRPr>
            </a:p>
          </p:txBody>
        </p:sp>
      </p:grpSp>
      <p:sp>
        <p:nvSpPr>
          <p:cNvPr id="25" name="Rectangle 3"/>
          <p:cNvSpPr txBox="1">
            <a:spLocks noChangeArrowheads="1"/>
          </p:cNvSpPr>
          <p:nvPr/>
        </p:nvSpPr>
        <p:spPr bwMode="auto">
          <a:xfrm>
            <a:off x="6909185" y="6376921"/>
            <a:ext cx="2111990" cy="51520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r">
              <a:spcBef>
                <a:spcPct val="20000"/>
              </a:spcBef>
              <a:buFont typeface="Wingdings" pitchFamily="2" charset="2"/>
              <a:buNone/>
              <a:defRPr/>
            </a:pPr>
            <a:r>
              <a:rPr lang="tr-TR" b="1" noProof="1" smtClean="0">
                <a:solidFill>
                  <a:srgbClr val="575757"/>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İSTANBUL</a:t>
            </a:r>
            <a:r>
              <a:rPr lang="tr-TR" b="1" noProof="1"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UZMAN</a:t>
            </a:r>
            <a:endParaRPr lang="en-GB" b="1" dirty="0"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endParaRPr>
          </a:p>
          <a:p>
            <a:pPr algn="r">
              <a:spcBef>
                <a:spcPct val="20000"/>
              </a:spcBef>
              <a:buFont typeface="Wingdings" pitchFamily="2" charset="2"/>
              <a:buNone/>
              <a:defRPr/>
            </a:pPr>
            <a:endParaRPr lang="en-GB" b="1" kern="0" dirty="0" smtClean="0">
              <a:solidFill>
                <a:srgbClr val="FFFFFF">
                  <a:lumMod val="65000"/>
                </a:srgbClr>
              </a:solidFill>
              <a:effectLst>
                <a:outerShdw blurRad="75057" dist="38100" dir="5400000" sy="-20000" rotWithShape="0">
                  <a:prstClr val="black">
                    <a:alpha val="25000"/>
                  </a:prstClr>
                </a:outerShdw>
                <a:reflection blurRad="6350" stA="55000" endA="50" endPos="85000" dist="29997" dir="5400000" sy="-100000" algn="bl" rotWithShape="0"/>
              </a:effectLst>
              <a:latin typeface="Calibri" pitchFamily="34" charset="0"/>
              <a:cs typeface="Calibri" pitchFamily="34" charset="0"/>
            </a:endParaRPr>
          </a:p>
        </p:txBody>
      </p:sp>
      <p:sp>
        <p:nvSpPr>
          <p:cNvPr id="21" name="Rectangle 31"/>
          <p:cNvSpPr txBox="1">
            <a:spLocks noChangeArrowheads="1"/>
          </p:cNvSpPr>
          <p:nvPr/>
        </p:nvSpPr>
        <p:spPr bwMode="gray">
          <a:xfrm>
            <a:off x="231797" y="411163"/>
            <a:ext cx="8816669" cy="647700"/>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lvl1pPr algn="l" rtl="0" eaLnBrk="0" fontAlgn="base" hangingPunct="0">
              <a:lnSpc>
                <a:spcPct val="90000"/>
              </a:lnSpc>
              <a:spcBef>
                <a:spcPct val="0"/>
              </a:spcBef>
              <a:spcAft>
                <a:spcPct val="0"/>
              </a:spcAft>
              <a:defRPr sz="2400" b="1">
                <a:solidFill>
                  <a:schemeClr val="tx1"/>
                </a:solidFill>
                <a:latin typeface="+mj-lt"/>
                <a:ea typeface="+mj-ea"/>
                <a:cs typeface="+mj-cs"/>
              </a:defRPr>
            </a:lvl1pPr>
            <a:lvl2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2pPr>
            <a:lvl3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3pPr>
            <a:lvl4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4pPr>
            <a:lvl5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5pPr>
            <a:lvl6pPr marL="457200" algn="l" rtl="0" fontAlgn="base">
              <a:lnSpc>
                <a:spcPct val="90000"/>
              </a:lnSpc>
              <a:spcBef>
                <a:spcPct val="0"/>
              </a:spcBef>
              <a:spcAft>
                <a:spcPct val="0"/>
              </a:spcAft>
              <a:defRPr sz="2400" b="1">
                <a:solidFill>
                  <a:schemeClr val="tx1"/>
                </a:solidFill>
                <a:latin typeface="Arial" pitchFamily="34" charset="0"/>
                <a:cs typeface="Arial" pitchFamily="34" charset="0"/>
              </a:defRPr>
            </a:lvl6pPr>
            <a:lvl7pPr marL="914400" algn="l" rtl="0" fontAlgn="base">
              <a:lnSpc>
                <a:spcPct val="90000"/>
              </a:lnSpc>
              <a:spcBef>
                <a:spcPct val="0"/>
              </a:spcBef>
              <a:spcAft>
                <a:spcPct val="0"/>
              </a:spcAft>
              <a:defRPr sz="2400" b="1">
                <a:solidFill>
                  <a:schemeClr val="tx1"/>
                </a:solidFill>
                <a:latin typeface="Arial" pitchFamily="34" charset="0"/>
                <a:cs typeface="Arial" pitchFamily="34" charset="0"/>
              </a:defRPr>
            </a:lvl7pPr>
            <a:lvl8pPr marL="1371600" algn="l" rtl="0" fontAlgn="base">
              <a:lnSpc>
                <a:spcPct val="90000"/>
              </a:lnSpc>
              <a:spcBef>
                <a:spcPct val="0"/>
              </a:spcBef>
              <a:spcAft>
                <a:spcPct val="0"/>
              </a:spcAft>
              <a:defRPr sz="2400" b="1">
                <a:solidFill>
                  <a:schemeClr val="tx1"/>
                </a:solidFill>
                <a:latin typeface="Arial" pitchFamily="34" charset="0"/>
                <a:cs typeface="Arial" pitchFamily="34" charset="0"/>
              </a:defRPr>
            </a:lvl8pPr>
            <a:lvl9pPr marL="1828800" algn="l" rtl="0" fontAlgn="base">
              <a:lnSpc>
                <a:spcPct val="90000"/>
              </a:lnSpc>
              <a:spcBef>
                <a:spcPct val="0"/>
              </a:spcBef>
              <a:spcAft>
                <a:spcPct val="0"/>
              </a:spcAft>
              <a:defRPr sz="2400" b="1">
                <a:solidFill>
                  <a:schemeClr val="tx1"/>
                </a:solidFill>
                <a:latin typeface="Arial" pitchFamily="34" charset="0"/>
                <a:cs typeface="Arial" pitchFamily="34" charset="0"/>
              </a:defRPr>
            </a:lvl9pPr>
          </a:lstStyle>
          <a:p>
            <a:r>
              <a:rPr lang="tr-TR" sz="3200" noProof="1" smtClean="0">
                <a:solidFill>
                  <a:srgbClr val="575757"/>
                </a:solidFill>
                <a:effectLst>
                  <a:innerShdw blurRad="63500" dist="50800" dir="8100000">
                    <a:prstClr val="black">
                      <a:alpha val="50000"/>
                    </a:prstClr>
                  </a:innerShdw>
                </a:effectLst>
                <a:latin typeface="Calibri" pitchFamily="34" charset="0"/>
                <a:cs typeface="Calibri" pitchFamily="34" charset="0"/>
              </a:rPr>
              <a:t>SORU – 25 </a:t>
            </a:r>
            <a:endParaRPr lang="en-GB" sz="3200" noProof="1" smtClean="0">
              <a:solidFill>
                <a:srgbClr val="575757"/>
              </a:solidFill>
              <a:effectLst>
                <a:innerShdw blurRad="63500" dist="50800" dir="8100000">
                  <a:prstClr val="black">
                    <a:alpha val="50000"/>
                  </a:prstClr>
                </a:innerShdw>
              </a:effectLst>
              <a:latin typeface="Calibri" pitchFamily="34" charset="0"/>
              <a:cs typeface="Calibri" pitchFamily="34" charset="0"/>
            </a:endParaRPr>
          </a:p>
        </p:txBody>
      </p:sp>
      <p:sp>
        <p:nvSpPr>
          <p:cNvPr id="19" name="Dikdörtgen 18"/>
          <p:cNvSpPr/>
          <p:nvPr/>
        </p:nvSpPr>
        <p:spPr>
          <a:xfrm>
            <a:off x="2638423" y="4522857"/>
            <a:ext cx="6162676" cy="400110"/>
          </a:xfrm>
          <a:prstGeom prst="rect">
            <a:avLst/>
          </a:prstGeom>
        </p:spPr>
        <p:txBody>
          <a:bodyPr wrap="square">
            <a:spAutoFit/>
          </a:bodyPr>
          <a:lstStyle/>
          <a:p>
            <a:pPr lvl="1" algn="ctr">
              <a:spcAft>
                <a:spcPts val="0"/>
              </a:spcAft>
              <a:buClr>
                <a:srgbClr val="292929"/>
              </a:buClr>
              <a:defRPr/>
            </a:pPr>
            <a:r>
              <a:rPr lang="tr-TR" sz="2000" b="1" i="1" dirty="0">
                <a:solidFill>
                  <a:srgbClr val="5A5A59"/>
                </a:solidFill>
                <a:latin typeface="Calibri" pitchFamily="34" charset="0"/>
                <a:cs typeface="Calibri" pitchFamily="34" charset="0"/>
              </a:rPr>
              <a:t>Not: </a:t>
            </a:r>
            <a:r>
              <a:rPr lang="tr-TR" sz="2000" b="1" i="1" dirty="0" smtClean="0">
                <a:solidFill>
                  <a:srgbClr val="5A5A59"/>
                </a:solidFill>
                <a:latin typeface="Calibri" pitchFamily="34" charset="0"/>
                <a:cs typeface="Calibri" pitchFamily="34" charset="0"/>
              </a:rPr>
              <a:t>Korunmada sıralama «Kaynak-Ortam-Kişi»</a:t>
            </a:r>
            <a:endParaRPr lang="tr-TR" sz="2000" b="1" i="1" dirty="0">
              <a:solidFill>
                <a:srgbClr val="5A5A59"/>
              </a:solidFill>
              <a:latin typeface="Calibri" pitchFamily="34" charset="0"/>
              <a:cs typeface="Calibri" pitchFamily="34" charset="0"/>
            </a:endParaRPr>
          </a:p>
        </p:txBody>
      </p:sp>
    </p:spTree>
    <p:extLst>
      <p:ext uri="{BB962C8B-B14F-4D97-AF65-F5344CB8AC3E}">
        <p14:creationId xmlns:p14="http://schemas.microsoft.com/office/powerpoint/2010/main" val="357407321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96610"/>
                                        </p:tgtEl>
                                        <p:attrNameLst>
                                          <p:attrName>style.visibility</p:attrName>
                                        </p:attrNameLst>
                                      </p:cBhvr>
                                      <p:to>
                                        <p:strVal val="visible"/>
                                      </p:to>
                                    </p:set>
                                    <p:animEffect transition="in" filter="wipe(left)">
                                      <p:cBhvr>
                                        <p:cTn id="7" dur="500"/>
                                        <p:tgtEl>
                                          <p:spTgt spid="196610"/>
                                        </p:tgtEl>
                                      </p:cBhvr>
                                    </p:animEffect>
                                  </p:childTnLst>
                                </p:cTn>
                              </p:par>
                              <p:par>
                                <p:cTn id="8" presetID="22" presetClass="entr" presetSubtype="8" fill="hold" grpId="0" nodeType="withEffect">
                                  <p:stCondLst>
                                    <p:cond delay="500"/>
                                  </p:stCondLst>
                                  <p:childTnLst>
                                    <p:set>
                                      <p:cBhvr>
                                        <p:cTn id="9" dur="1" fill="hold">
                                          <p:stCondLst>
                                            <p:cond delay="0"/>
                                          </p:stCondLst>
                                        </p:cTn>
                                        <p:tgtEl>
                                          <p:spTgt spid="58457"/>
                                        </p:tgtEl>
                                        <p:attrNameLst>
                                          <p:attrName>style.visibility</p:attrName>
                                        </p:attrNameLst>
                                      </p:cBhvr>
                                      <p:to>
                                        <p:strVal val="visible"/>
                                      </p:to>
                                    </p:set>
                                    <p:animEffect transition="in" filter="wipe(left)">
                                      <p:cBhvr>
                                        <p:cTn id="10" dur="500"/>
                                        <p:tgtEl>
                                          <p:spTgt spid="58457"/>
                                        </p:tgtEl>
                                      </p:cBhvr>
                                    </p:animEffect>
                                  </p:childTnLst>
                                </p:cTn>
                              </p:par>
                              <p:par>
                                <p:cTn id="11" presetID="22" presetClass="entr" presetSubtype="8" fill="hold" grpId="0" nodeType="withEffect">
                                  <p:stCondLst>
                                    <p:cond delay="500"/>
                                  </p:stCondLst>
                                  <p:childTnLst>
                                    <p:set>
                                      <p:cBhvr>
                                        <p:cTn id="12" dur="1" fill="hold">
                                          <p:stCondLst>
                                            <p:cond delay="0"/>
                                          </p:stCondLst>
                                        </p:cTn>
                                        <p:tgtEl>
                                          <p:spTgt spid="58456"/>
                                        </p:tgtEl>
                                        <p:attrNameLst>
                                          <p:attrName>style.visibility</p:attrName>
                                        </p:attrNameLst>
                                      </p:cBhvr>
                                      <p:to>
                                        <p:strVal val="visible"/>
                                      </p:to>
                                    </p:set>
                                    <p:animEffect transition="in" filter="wipe(left)">
                                      <p:cBhvr>
                                        <p:cTn id="13" dur="500"/>
                                        <p:tgtEl>
                                          <p:spTgt spid="58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10" grpId="0" animBg="1"/>
      <p:bldP spid="58456" grpId="0" animBg="1"/>
      <p:bldP spid="5845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gray">
          <a:xfrm>
            <a:off x="3216275" y="1068388"/>
            <a:ext cx="2711450" cy="971550"/>
          </a:xfrm>
          <a:prstGeom prst="rect">
            <a:avLst/>
          </a:prstGeom>
          <a:solidFill>
            <a:schemeClr val="tx2">
              <a:lumMod val="75000"/>
            </a:schemeClr>
          </a:soli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defTabSz="801688" eaLnBrk="0" hangingPunct="0">
              <a:defRPr/>
            </a:pPr>
            <a:r>
              <a:rPr lang="tr-TR" sz="1600" b="1" dirty="0" smtClean="0">
                <a:solidFill>
                  <a:srgbClr val="FFFFFF"/>
                </a:solidFill>
                <a:latin typeface="Cambria Math" pitchFamily="18" charset="0"/>
                <a:ea typeface="Cambria Math" pitchFamily="18" charset="0"/>
                <a:cs typeface="Arial" pitchFamily="34" charset="0"/>
              </a:rPr>
              <a:t>2. GÜRÜLTÜLÜ ORTAMDA ALINMASI GEREKEN ÖNLEMLER</a:t>
            </a:r>
            <a:endParaRPr lang="en-GB" sz="1600" dirty="0" smtClean="0">
              <a:solidFill>
                <a:srgbClr val="FFFFFF"/>
              </a:solidFill>
              <a:latin typeface="Cambria Math" pitchFamily="18" charset="0"/>
              <a:ea typeface="Cambria Math" pitchFamily="18" charset="0"/>
              <a:cs typeface="Arial" pitchFamily="34" charset="0"/>
            </a:endParaRPr>
          </a:p>
        </p:txBody>
      </p:sp>
      <p:sp>
        <p:nvSpPr>
          <p:cNvPr id="3" name="Rectangle 7"/>
          <p:cNvSpPr>
            <a:spLocks noChangeArrowheads="1"/>
          </p:cNvSpPr>
          <p:nvPr/>
        </p:nvSpPr>
        <p:spPr bwMode="gray">
          <a:xfrm>
            <a:off x="6108700" y="1068388"/>
            <a:ext cx="2711450" cy="971550"/>
          </a:xfrm>
          <a:prstGeom prst="rect">
            <a:avLst/>
          </a:prstGeom>
          <a:gradFill rotWithShape="1">
            <a:gsLst>
              <a:gs pos="0">
                <a:schemeClr val="bg2"/>
              </a:gs>
              <a:gs pos="50000">
                <a:schemeClr val="bg2">
                  <a:gamma/>
                  <a:tint val="60784"/>
                  <a:invGamma/>
                </a:schemeClr>
              </a:gs>
              <a:gs pos="100000">
                <a:schemeClr val="bg2"/>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defTabSz="801688" eaLnBrk="0" hangingPunct="0">
              <a:defRPr/>
            </a:pPr>
            <a:r>
              <a:rPr lang="tr-TR" sz="1600" b="1" dirty="0" smtClean="0">
                <a:solidFill>
                  <a:srgbClr val="FFFFFF"/>
                </a:solidFill>
                <a:latin typeface="Cambria Math" pitchFamily="18" charset="0"/>
                <a:ea typeface="Cambria Math" pitchFamily="18" charset="0"/>
                <a:cs typeface="Arial" pitchFamily="34" charset="0"/>
              </a:rPr>
              <a:t>3. GÜRÜLTÜYE MARUZ KALAN KİŞİDE ALINMASI GEREKEN ÖNLEMLER</a:t>
            </a:r>
            <a:endParaRPr lang="en-US" sz="1600" b="1" dirty="0">
              <a:solidFill>
                <a:srgbClr val="FFFFFF"/>
              </a:solidFill>
              <a:latin typeface="Cambria Math" pitchFamily="18" charset="0"/>
              <a:ea typeface="Cambria Math" pitchFamily="18" charset="0"/>
              <a:cs typeface="Arial" pitchFamily="34" charset="0"/>
            </a:endParaRPr>
          </a:p>
        </p:txBody>
      </p:sp>
      <p:sp>
        <p:nvSpPr>
          <p:cNvPr id="36867" name="Rectangle 3"/>
          <p:cNvSpPr>
            <a:spLocks noChangeArrowheads="1"/>
          </p:cNvSpPr>
          <p:nvPr/>
        </p:nvSpPr>
        <p:spPr bwMode="gray">
          <a:xfrm>
            <a:off x="323850" y="2039937"/>
            <a:ext cx="2711450" cy="3998913"/>
          </a:xfrm>
          <a:prstGeom prst="rect">
            <a:avLst/>
          </a:prstGeom>
          <a:gradFill rotWithShape="1">
            <a:gsLst>
              <a:gs pos="0">
                <a:srgbClr val="FFFFFF"/>
              </a:gs>
              <a:gs pos="100000">
                <a:srgbClr val="EAEAEA"/>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144000" tIns="144000" rIns="144000" bIns="72000" anchor="t" anchorCtr="0"/>
          <a:lstStyle/>
          <a:p>
            <a:pPr lvl="0" algn="ctr"/>
            <a:r>
              <a:rPr lang="tr-TR" sz="1400" dirty="0" smtClean="0">
                <a:latin typeface="Calibri" pitchFamily="34" charset="0"/>
                <a:cs typeface="Calibri" pitchFamily="34" charset="0"/>
              </a:rPr>
              <a:t>Kullanılan makinelerin, </a:t>
            </a:r>
            <a:r>
              <a:rPr lang="tr-TR" sz="1400" b="1" dirty="0" smtClean="0">
                <a:latin typeface="Calibri" pitchFamily="34" charset="0"/>
                <a:cs typeface="Calibri" pitchFamily="34" charset="0"/>
              </a:rPr>
              <a:t>gürültü </a:t>
            </a:r>
            <a:r>
              <a:rPr lang="tr-TR" sz="1400" b="1" dirty="0">
                <a:latin typeface="Calibri" pitchFamily="34" charset="0"/>
                <a:cs typeface="Calibri" pitchFamily="34" charset="0"/>
              </a:rPr>
              <a:t>düzeyi düşük</a:t>
            </a:r>
            <a:r>
              <a:rPr lang="tr-TR" sz="1400" dirty="0">
                <a:latin typeface="Calibri" pitchFamily="34" charset="0"/>
                <a:cs typeface="Calibri" pitchFamily="34" charset="0"/>
              </a:rPr>
              <a:t> makineler ile </a:t>
            </a:r>
            <a:r>
              <a:rPr lang="tr-TR" sz="1400" dirty="0" smtClean="0">
                <a:latin typeface="Calibri" pitchFamily="34" charset="0"/>
                <a:cs typeface="Calibri" pitchFamily="34" charset="0"/>
              </a:rPr>
              <a:t>değiştirilmesi,</a:t>
            </a:r>
          </a:p>
          <a:p>
            <a:pPr marL="342900" lvl="0" indent="-342900" algn="ctr">
              <a:buAutoNum type="arabicPeriod"/>
            </a:pPr>
            <a:endParaRPr lang="tr-TR" sz="1400" dirty="0" smtClean="0">
              <a:latin typeface="Calibri" pitchFamily="34" charset="0"/>
              <a:cs typeface="Calibri" pitchFamily="34" charset="0"/>
            </a:endParaRPr>
          </a:p>
          <a:p>
            <a:pPr lvl="0" algn="ctr"/>
            <a:r>
              <a:rPr lang="tr-TR" sz="1400" dirty="0" smtClean="0">
                <a:latin typeface="Calibri" pitchFamily="34" charset="0"/>
                <a:cs typeface="Calibri" pitchFamily="34" charset="0"/>
              </a:rPr>
              <a:t>Gürültü </a:t>
            </a:r>
            <a:r>
              <a:rPr lang="tr-TR" sz="1400" dirty="0">
                <a:latin typeface="Calibri" pitchFamily="34" charset="0"/>
                <a:cs typeface="Calibri" pitchFamily="34" charset="0"/>
              </a:rPr>
              <a:t>düzeyi yüksek olarak yapılan işlemin, daha </a:t>
            </a:r>
            <a:r>
              <a:rPr lang="tr-TR" sz="1400" b="1" dirty="0">
                <a:latin typeface="Calibri" pitchFamily="34" charset="0"/>
                <a:cs typeface="Calibri" pitchFamily="34" charset="0"/>
              </a:rPr>
              <a:t>az gürültü gerektiren işlemle</a:t>
            </a:r>
            <a:r>
              <a:rPr lang="tr-TR" sz="1400" dirty="0">
                <a:latin typeface="Calibri" pitchFamily="34" charset="0"/>
                <a:cs typeface="Calibri" pitchFamily="34" charset="0"/>
              </a:rPr>
              <a:t> </a:t>
            </a:r>
            <a:r>
              <a:rPr lang="tr-TR" sz="1400" dirty="0" smtClean="0">
                <a:latin typeface="Calibri" pitchFamily="34" charset="0"/>
                <a:cs typeface="Calibri" pitchFamily="34" charset="0"/>
              </a:rPr>
              <a:t>değiştirilmesi,</a:t>
            </a:r>
          </a:p>
          <a:p>
            <a:pPr marL="342900" lvl="0" indent="-342900" algn="ctr">
              <a:buAutoNum type="arabicPeriod"/>
            </a:pPr>
            <a:endParaRPr lang="tr-TR" sz="1400" dirty="0" smtClean="0">
              <a:latin typeface="Calibri" pitchFamily="34" charset="0"/>
              <a:cs typeface="Calibri" pitchFamily="34" charset="0"/>
            </a:endParaRPr>
          </a:p>
          <a:p>
            <a:pPr lvl="0" algn="ctr"/>
            <a:r>
              <a:rPr lang="tr-TR" sz="1400" dirty="0" smtClean="0">
                <a:latin typeface="Calibri" pitchFamily="34" charset="0"/>
                <a:cs typeface="Calibri" pitchFamily="34" charset="0"/>
              </a:rPr>
              <a:t>Gürültü </a:t>
            </a:r>
            <a:r>
              <a:rPr lang="tr-TR" sz="1400" dirty="0">
                <a:latin typeface="Calibri" pitchFamily="34" charset="0"/>
                <a:cs typeface="Calibri" pitchFamily="34" charset="0"/>
              </a:rPr>
              <a:t>kaynağının </a:t>
            </a:r>
            <a:r>
              <a:rPr lang="tr-TR" sz="1400" b="1" dirty="0">
                <a:latin typeface="Calibri" pitchFamily="34" charset="0"/>
                <a:cs typeface="Calibri" pitchFamily="34" charset="0"/>
              </a:rPr>
              <a:t>ayrı bir bölmeye</a:t>
            </a:r>
            <a:r>
              <a:rPr lang="tr-TR" sz="1400" dirty="0">
                <a:latin typeface="Calibri" pitchFamily="34" charset="0"/>
                <a:cs typeface="Calibri" pitchFamily="34" charset="0"/>
              </a:rPr>
              <a:t> </a:t>
            </a:r>
            <a:r>
              <a:rPr lang="tr-TR" sz="1400" dirty="0" smtClean="0">
                <a:latin typeface="Calibri" pitchFamily="34" charset="0"/>
                <a:cs typeface="Calibri" pitchFamily="34" charset="0"/>
              </a:rPr>
              <a:t>alınması,</a:t>
            </a:r>
            <a:endParaRPr lang="tr-TR" sz="1400" dirty="0">
              <a:latin typeface="Calibri" pitchFamily="34" charset="0"/>
              <a:cs typeface="Calibri" pitchFamily="34" charset="0"/>
            </a:endParaRPr>
          </a:p>
        </p:txBody>
      </p:sp>
      <p:sp>
        <p:nvSpPr>
          <p:cNvPr id="4" name="Rectangle 3"/>
          <p:cNvSpPr>
            <a:spLocks noChangeArrowheads="1"/>
          </p:cNvSpPr>
          <p:nvPr/>
        </p:nvSpPr>
        <p:spPr bwMode="gray">
          <a:xfrm>
            <a:off x="3216275" y="2039937"/>
            <a:ext cx="2711450" cy="3998913"/>
          </a:xfrm>
          <a:prstGeom prst="rect">
            <a:avLst/>
          </a:prstGeom>
          <a:gradFill rotWithShape="1">
            <a:gsLst>
              <a:gs pos="0">
                <a:srgbClr val="FFFFFF"/>
              </a:gs>
              <a:gs pos="100000">
                <a:srgbClr val="EAEAEA"/>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144000" tIns="144000" rIns="144000" bIns="72000" anchor="t" anchorCtr="0"/>
          <a:lstStyle/>
          <a:p>
            <a:pPr marL="0" indent="0" algn="ctr" eaLnBrk="1" hangingPunct="1">
              <a:buNone/>
            </a:pPr>
            <a:r>
              <a:rPr lang="tr-TR" sz="1400" dirty="0" smtClean="0">
                <a:latin typeface="Calibri" pitchFamily="34" charset="0"/>
                <a:cs typeface="Calibri" pitchFamily="34" charset="0"/>
              </a:rPr>
              <a:t>Makinelerin yerleştirildiği  </a:t>
            </a:r>
            <a:r>
              <a:rPr lang="tr-TR" sz="1400" b="1" dirty="0">
                <a:latin typeface="Calibri" pitchFamily="34" charset="0"/>
                <a:cs typeface="Calibri" pitchFamily="34" charset="0"/>
              </a:rPr>
              <a:t>zeminde, </a:t>
            </a:r>
            <a:r>
              <a:rPr lang="tr-TR" sz="1400" b="1" dirty="0" smtClean="0">
                <a:latin typeface="Calibri" pitchFamily="34" charset="0"/>
                <a:cs typeface="Calibri" pitchFamily="34" charset="0"/>
              </a:rPr>
              <a:t>gürültüye ve titreşime  </a:t>
            </a:r>
            <a:r>
              <a:rPr lang="tr-TR" sz="1400" dirty="0">
                <a:latin typeface="Calibri" pitchFamily="34" charset="0"/>
                <a:cs typeface="Calibri" pitchFamily="34" charset="0"/>
              </a:rPr>
              <a:t>karşı </a:t>
            </a:r>
            <a:r>
              <a:rPr lang="tr-TR" sz="1400" dirty="0" smtClean="0">
                <a:latin typeface="Calibri" pitchFamily="34" charset="0"/>
                <a:cs typeface="Calibri" pitchFamily="34" charset="0"/>
              </a:rPr>
              <a:t>yeterli </a:t>
            </a:r>
            <a:r>
              <a:rPr lang="tr-TR" sz="1400" dirty="0">
                <a:latin typeface="Calibri" pitchFamily="34" charset="0"/>
                <a:cs typeface="Calibri" pitchFamily="34" charset="0"/>
              </a:rPr>
              <a:t>önlemlerin </a:t>
            </a:r>
            <a:r>
              <a:rPr lang="tr-TR" sz="1400" dirty="0" smtClean="0">
                <a:latin typeface="Calibri" pitchFamily="34" charset="0"/>
                <a:cs typeface="Calibri" pitchFamily="34" charset="0"/>
              </a:rPr>
              <a:t>alınması,</a:t>
            </a:r>
          </a:p>
          <a:p>
            <a:pPr marL="0" indent="0" algn="ctr" eaLnBrk="1" hangingPunct="1">
              <a:buNone/>
            </a:pPr>
            <a:endParaRPr lang="tr-TR" sz="1400" dirty="0" smtClean="0">
              <a:latin typeface="Calibri" pitchFamily="34" charset="0"/>
              <a:cs typeface="Calibri" pitchFamily="34" charset="0"/>
            </a:endParaRPr>
          </a:p>
          <a:p>
            <a:pPr marL="0" indent="0" algn="ctr" eaLnBrk="1" hangingPunct="1">
              <a:buNone/>
            </a:pPr>
            <a:r>
              <a:rPr lang="tr-TR" sz="1400" dirty="0" smtClean="0">
                <a:latin typeface="Calibri" pitchFamily="34" charset="0"/>
                <a:cs typeface="Calibri" pitchFamily="34" charset="0"/>
              </a:rPr>
              <a:t>Gürültü </a:t>
            </a:r>
            <a:r>
              <a:rPr lang="tr-TR" sz="1400" dirty="0">
                <a:latin typeface="Calibri" pitchFamily="34" charset="0"/>
                <a:cs typeface="Calibri" pitchFamily="34" charset="0"/>
              </a:rPr>
              <a:t>kaynağı </a:t>
            </a:r>
            <a:r>
              <a:rPr lang="tr-TR" sz="1400" dirty="0" smtClean="0">
                <a:latin typeface="Calibri" pitchFamily="34" charset="0"/>
                <a:cs typeface="Calibri" pitchFamily="34" charset="0"/>
              </a:rPr>
              <a:t>ile gürültüye  </a:t>
            </a:r>
            <a:r>
              <a:rPr lang="tr-TR" sz="1400" dirty="0">
                <a:latin typeface="Calibri" pitchFamily="34" charset="0"/>
                <a:cs typeface="Calibri" pitchFamily="34" charset="0"/>
              </a:rPr>
              <a:t>maruz </a:t>
            </a:r>
            <a:r>
              <a:rPr lang="tr-TR" sz="1400" dirty="0" smtClean="0">
                <a:latin typeface="Calibri" pitchFamily="34" charset="0"/>
                <a:cs typeface="Calibri" pitchFamily="34" charset="0"/>
              </a:rPr>
              <a:t>kalan </a:t>
            </a:r>
            <a:r>
              <a:rPr lang="tr-TR" sz="1400" dirty="0">
                <a:latin typeface="Calibri" pitchFamily="34" charset="0"/>
                <a:cs typeface="Calibri" pitchFamily="34" charset="0"/>
              </a:rPr>
              <a:t>kişi </a:t>
            </a:r>
            <a:r>
              <a:rPr lang="tr-TR" sz="1400" dirty="0" smtClean="0">
                <a:latin typeface="Calibri" pitchFamily="34" charset="0"/>
                <a:cs typeface="Calibri" pitchFamily="34" charset="0"/>
              </a:rPr>
              <a:t>arasına  </a:t>
            </a:r>
            <a:r>
              <a:rPr lang="tr-TR" sz="1400" b="1" dirty="0">
                <a:latin typeface="Calibri" pitchFamily="34" charset="0"/>
                <a:cs typeface="Calibri" pitchFamily="34" charset="0"/>
              </a:rPr>
              <a:t>gürültüyü önleyici </a:t>
            </a:r>
            <a:r>
              <a:rPr lang="tr-TR" sz="1400" b="1" dirty="0" smtClean="0">
                <a:latin typeface="Calibri" pitchFamily="34" charset="0"/>
                <a:cs typeface="Calibri" pitchFamily="34" charset="0"/>
              </a:rPr>
              <a:t>engel </a:t>
            </a:r>
            <a:r>
              <a:rPr lang="tr-TR" sz="1400" dirty="0" smtClean="0">
                <a:latin typeface="Calibri" pitchFamily="34" charset="0"/>
                <a:cs typeface="Calibri" pitchFamily="34" charset="0"/>
              </a:rPr>
              <a:t>koymak,</a:t>
            </a:r>
          </a:p>
          <a:p>
            <a:pPr marL="0" indent="0" algn="ctr" eaLnBrk="1" hangingPunct="1">
              <a:buNone/>
            </a:pPr>
            <a:endParaRPr lang="tr-TR" sz="1400" dirty="0">
              <a:latin typeface="Calibri" pitchFamily="34" charset="0"/>
              <a:cs typeface="Calibri" pitchFamily="34" charset="0"/>
            </a:endParaRPr>
          </a:p>
          <a:p>
            <a:pPr marL="0" indent="0" algn="ctr" eaLnBrk="1" hangingPunct="1">
              <a:buNone/>
            </a:pPr>
            <a:r>
              <a:rPr lang="tr-TR" sz="1400" dirty="0" smtClean="0">
                <a:latin typeface="Calibri" pitchFamily="34" charset="0"/>
                <a:cs typeface="Calibri" pitchFamily="34" charset="0"/>
              </a:rPr>
              <a:t>Gürültü </a:t>
            </a:r>
            <a:r>
              <a:rPr lang="tr-TR" sz="1400" dirty="0">
                <a:latin typeface="Calibri" pitchFamily="34" charset="0"/>
                <a:cs typeface="Calibri" pitchFamily="34" charset="0"/>
              </a:rPr>
              <a:t>kaynağı ile gürültüye maruz kalan kişi arasındaki </a:t>
            </a:r>
            <a:r>
              <a:rPr lang="tr-TR" sz="1400" b="1" dirty="0">
                <a:latin typeface="Calibri" pitchFamily="34" charset="0"/>
                <a:cs typeface="Calibri" pitchFamily="34" charset="0"/>
              </a:rPr>
              <a:t>mesafeyi</a:t>
            </a:r>
            <a:r>
              <a:rPr lang="tr-TR" sz="1400" dirty="0">
                <a:latin typeface="Calibri" pitchFamily="34" charset="0"/>
                <a:cs typeface="Calibri" pitchFamily="34" charset="0"/>
              </a:rPr>
              <a:t> </a:t>
            </a:r>
            <a:r>
              <a:rPr lang="tr-TR" sz="1400" dirty="0" smtClean="0">
                <a:latin typeface="Calibri" pitchFamily="34" charset="0"/>
                <a:cs typeface="Calibri" pitchFamily="34" charset="0"/>
              </a:rPr>
              <a:t>artırmak,</a:t>
            </a:r>
          </a:p>
          <a:p>
            <a:pPr marL="0" indent="0" algn="ctr" eaLnBrk="1" hangingPunct="1">
              <a:buNone/>
            </a:pPr>
            <a:endParaRPr lang="tr-TR" sz="1400" dirty="0" smtClean="0">
              <a:latin typeface="Calibri" pitchFamily="34" charset="0"/>
              <a:cs typeface="Calibri" pitchFamily="34" charset="0"/>
            </a:endParaRPr>
          </a:p>
          <a:p>
            <a:pPr marL="0" indent="0" algn="ctr" eaLnBrk="1" hangingPunct="1">
              <a:buNone/>
            </a:pPr>
            <a:r>
              <a:rPr lang="tr-TR" sz="1400" dirty="0" smtClean="0">
                <a:latin typeface="Calibri" pitchFamily="34" charset="0"/>
                <a:cs typeface="Calibri" pitchFamily="34" charset="0"/>
              </a:rPr>
              <a:t>Sesin </a:t>
            </a:r>
            <a:r>
              <a:rPr lang="tr-TR" sz="1400" dirty="0">
                <a:latin typeface="Calibri" pitchFamily="34" charset="0"/>
                <a:cs typeface="Calibri" pitchFamily="34" charset="0"/>
              </a:rPr>
              <a:t>geçebileceği ve yansıyabileceği duvar, tavan, taban gibi yerleri </a:t>
            </a:r>
            <a:r>
              <a:rPr lang="tr-TR" sz="1400" b="1" dirty="0">
                <a:latin typeface="Calibri" pitchFamily="34" charset="0"/>
                <a:cs typeface="Calibri" pitchFamily="34" charset="0"/>
              </a:rPr>
              <a:t>ses emici malzeme</a:t>
            </a:r>
            <a:r>
              <a:rPr lang="tr-TR" sz="1400" dirty="0">
                <a:latin typeface="Calibri" pitchFamily="34" charset="0"/>
                <a:cs typeface="Calibri" pitchFamily="34" charset="0"/>
              </a:rPr>
              <a:t> ile </a:t>
            </a:r>
            <a:r>
              <a:rPr lang="tr-TR" sz="1400" dirty="0" smtClean="0">
                <a:latin typeface="Calibri" pitchFamily="34" charset="0"/>
                <a:cs typeface="Calibri" pitchFamily="34" charset="0"/>
              </a:rPr>
              <a:t>kaplamak,</a:t>
            </a:r>
            <a:endParaRPr lang="tr-TR" sz="1400" dirty="0">
              <a:latin typeface="Calibri" pitchFamily="34" charset="0"/>
              <a:cs typeface="Calibri" pitchFamily="34" charset="0"/>
            </a:endParaRPr>
          </a:p>
          <a:p>
            <a:pPr marL="0" indent="0" algn="ctr" eaLnBrk="1" fontAlgn="auto" hangingPunct="1">
              <a:spcAft>
                <a:spcPts val="0"/>
              </a:spcAft>
              <a:buNone/>
              <a:defRPr/>
            </a:pPr>
            <a:endParaRPr lang="tr-TR" sz="1400" dirty="0">
              <a:latin typeface="Calibri" pitchFamily="34" charset="0"/>
              <a:cs typeface="Calibri" pitchFamily="34" charset="0"/>
            </a:endParaRPr>
          </a:p>
        </p:txBody>
      </p:sp>
      <p:sp>
        <p:nvSpPr>
          <p:cNvPr id="5" name="Rectangle 3"/>
          <p:cNvSpPr>
            <a:spLocks noChangeArrowheads="1"/>
          </p:cNvSpPr>
          <p:nvPr/>
        </p:nvSpPr>
        <p:spPr bwMode="gray">
          <a:xfrm>
            <a:off x="6108700" y="2039937"/>
            <a:ext cx="2711450" cy="3998913"/>
          </a:xfrm>
          <a:prstGeom prst="rect">
            <a:avLst/>
          </a:prstGeom>
          <a:gradFill rotWithShape="1">
            <a:gsLst>
              <a:gs pos="0">
                <a:srgbClr val="FFFFFF"/>
              </a:gs>
              <a:gs pos="100000">
                <a:srgbClr val="EAEAEA"/>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144000" tIns="144000" rIns="144000" bIns="72000" anchor="t" anchorCtr="0"/>
          <a:lstStyle/>
          <a:p>
            <a:pPr marL="0" indent="0" algn="ctr" eaLnBrk="1" fontAlgn="auto" hangingPunct="1">
              <a:spcAft>
                <a:spcPts val="0"/>
              </a:spcAft>
              <a:buNone/>
              <a:defRPr/>
            </a:pPr>
            <a:r>
              <a:rPr lang="tr-TR" sz="1400" dirty="0" smtClean="0">
                <a:latin typeface="Calibri" pitchFamily="34" charset="0"/>
                <a:cs typeface="Calibri" pitchFamily="34" charset="0"/>
              </a:rPr>
              <a:t>Gürültüye </a:t>
            </a:r>
            <a:r>
              <a:rPr lang="tr-TR" sz="1400" dirty="0">
                <a:latin typeface="Calibri" pitchFamily="34" charset="0"/>
                <a:cs typeface="Calibri" pitchFamily="34" charset="0"/>
              </a:rPr>
              <a:t>maruz kalan kişinin, sese karşı </a:t>
            </a:r>
            <a:r>
              <a:rPr lang="tr-TR" sz="1400" b="1" dirty="0">
                <a:latin typeface="Calibri" pitchFamily="34" charset="0"/>
                <a:cs typeface="Calibri" pitchFamily="34" charset="0"/>
              </a:rPr>
              <a:t>iyi izole edilmiş bir bölme</a:t>
            </a:r>
            <a:r>
              <a:rPr lang="tr-TR" sz="1400" dirty="0">
                <a:latin typeface="Calibri" pitchFamily="34" charset="0"/>
                <a:cs typeface="Calibri" pitchFamily="34" charset="0"/>
              </a:rPr>
              <a:t> içine alınması</a:t>
            </a:r>
            <a:r>
              <a:rPr lang="tr-TR" sz="1400" dirty="0" smtClean="0">
                <a:latin typeface="Calibri" pitchFamily="34" charset="0"/>
                <a:cs typeface="Calibri" pitchFamily="34" charset="0"/>
              </a:rPr>
              <a:t>,</a:t>
            </a:r>
          </a:p>
          <a:p>
            <a:pPr marL="0" indent="0" algn="ctr" eaLnBrk="1" fontAlgn="auto" hangingPunct="1">
              <a:spcAft>
                <a:spcPts val="0"/>
              </a:spcAft>
              <a:buNone/>
              <a:defRPr/>
            </a:pPr>
            <a:endParaRPr lang="tr-TR" sz="1400" dirty="0">
              <a:latin typeface="Calibri" pitchFamily="34" charset="0"/>
              <a:cs typeface="Calibri" pitchFamily="34" charset="0"/>
            </a:endParaRPr>
          </a:p>
          <a:p>
            <a:pPr marL="0" indent="0" algn="ctr" eaLnBrk="1" fontAlgn="auto" hangingPunct="1">
              <a:spcAft>
                <a:spcPts val="0"/>
              </a:spcAft>
              <a:buNone/>
              <a:defRPr/>
            </a:pPr>
            <a:r>
              <a:rPr lang="tr-TR" sz="1400" dirty="0">
                <a:latin typeface="Calibri" pitchFamily="34" charset="0"/>
                <a:cs typeface="Calibri" pitchFamily="34" charset="0"/>
              </a:rPr>
              <a:t>Gürültülü ortamdaki çalışma </a:t>
            </a:r>
            <a:r>
              <a:rPr lang="tr-TR" sz="1400" b="1" dirty="0">
                <a:latin typeface="Calibri" pitchFamily="34" charset="0"/>
                <a:cs typeface="Calibri" pitchFamily="34" charset="0"/>
              </a:rPr>
              <a:t>süresinin kısaltılması</a:t>
            </a:r>
            <a:r>
              <a:rPr lang="tr-TR" sz="1400" dirty="0" smtClean="0">
                <a:latin typeface="Calibri" pitchFamily="34" charset="0"/>
                <a:cs typeface="Calibri" pitchFamily="34" charset="0"/>
              </a:rPr>
              <a:t>,</a:t>
            </a:r>
          </a:p>
          <a:p>
            <a:pPr marL="0" indent="0" algn="ctr" eaLnBrk="1" fontAlgn="auto" hangingPunct="1">
              <a:spcAft>
                <a:spcPts val="0"/>
              </a:spcAft>
              <a:buNone/>
              <a:defRPr/>
            </a:pPr>
            <a:endParaRPr lang="tr-TR" sz="1400" dirty="0">
              <a:latin typeface="Calibri" pitchFamily="34" charset="0"/>
              <a:cs typeface="Calibri" pitchFamily="34" charset="0"/>
            </a:endParaRPr>
          </a:p>
          <a:p>
            <a:pPr marL="0" indent="0" algn="ctr" eaLnBrk="1" fontAlgn="auto" hangingPunct="1">
              <a:spcAft>
                <a:spcPts val="0"/>
              </a:spcAft>
              <a:buNone/>
              <a:defRPr/>
            </a:pPr>
            <a:r>
              <a:rPr lang="tr-TR" sz="1400" dirty="0">
                <a:latin typeface="Calibri" pitchFamily="34" charset="0"/>
                <a:cs typeface="Calibri" pitchFamily="34" charset="0"/>
              </a:rPr>
              <a:t>Gürültüye karşı etkin </a:t>
            </a:r>
            <a:r>
              <a:rPr lang="tr-TR" sz="1400" b="1" dirty="0">
                <a:latin typeface="Calibri" pitchFamily="34" charset="0"/>
                <a:cs typeface="Calibri" pitchFamily="34" charset="0"/>
              </a:rPr>
              <a:t>kişisel koruyucu</a:t>
            </a:r>
            <a:r>
              <a:rPr lang="tr-TR" sz="1400" dirty="0">
                <a:latin typeface="Calibri" pitchFamily="34" charset="0"/>
                <a:cs typeface="Calibri" pitchFamily="34" charset="0"/>
              </a:rPr>
              <a:t> </a:t>
            </a:r>
            <a:r>
              <a:rPr lang="tr-TR" sz="1400" dirty="0" smtClean="0">
                <a:latin typeface="Calibri" pitchFamily="34" charset="0"/>
                <a:cs typeface="Calibri" pitchFamily="34" charset="0"/>
              </a:rPr>
              <a:t>kullanmak</a:t>
            </a:r>
            <a:r>
              <a:rPr lang="tr-TR" sz="1400" dirty="0">
                <a:latin typeface="Calibri" pitchFamily="34" charset="0"/>
                <a:cs typeface="Calibri" pitchFamily="34" charset="0"/>
              </a:rPr>
              <a:t>,</a:t>
            </a:r>
          </a:p>
        </p:txBody>
      </p:sp>
      <p:sp>
        <p:nvSpPr>
          <p:cNvPr id="17460" name="Rectangle 52"/>
          <p:cNvSpPr>
            <a:spLocks noChangeArrowheads="1"/>
          </p:cNvSpPr>
          <p:nvPr/>
        </p:nvSpPr>
        <p:spPr bwMode="auto">
          <a:xfrm rot="5400000">
            <a:off x="4514850" y="2343150"/>
            <a:ext cx="114300" cy="9144000"/>
          </a:xfrm>
          <a:prstGeom prst="rect">
            <a:avLst/>
          </a:prstGeom>
          <a:solidFill>
            <a:schemeClr val="bg1">
              <a:alpha val="0"/>
            </a:schemeClr>
          </a:solidFill>
          <a:ln w="9525">
            <a:noFill/>
            <a:miter lim="800000"/>
            <a:headEnd/>
            <a:tailEnd/>
          </a:ln>
        </p:spPr>
        <p:txBody>
          <a:bodyPr wrap="none" anchor="ctr"/>
          <a:lstStyle/>
          <a:p>
            <a:endParaRPr lang="tr-TR">
              <a:solidFill>
                <a:srgbClr val="000000"/>
              </a:solidFill>
            </a:endParaRPr>
          </a:p>
        </p:txBody>
      </p:sp>
      <p:sp>
        <p:nvSpPr>
          <p:cNvPr id="13" name="Rectangle 31"/>
          <p:cNvSpPr txBox="1">
            <a:spLocks noChangeArrowheads="1"/>
          </p:cNvSpPr>
          <p:nvPr/>
        </p:nvSpPr>
        <p:spPr bwMode="gray">
          <a:xfrm>
            <a:off x="231797" y="411163"/>
            <a:ext cx="8816669" cy="647700"/>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p>
            <a:pPr lvl="0" eaLnBrk="0" hangingPunct="0">
              <a:lnSpc>
                <a:spcPct val="90000"/>
              </a:lnSpc>
              <a:defRPr/>
            </a:pPr>
            <a:r>
              <a:rPr lang="tr-TR" sz="3200" b="1" dirty="0">
                <a:solidFill>
                  <a:srgbClr val="575757"/>
                </a:solidFill>
                <a:effectLst>
                  <a:innerShdw blurRad="63500" dist="50800" dir="8100000">
                    <a:prstClr val="black">
                      <a:alpha val="50000"/>
                    </a:prstClr>
                  </a:innerShdw>
                </a:effectLst>
                <a:latin typeface="Calibri" pitchFamily="34" charset="0"/>
                <a:cs typeface="Calibri" pitchFamily="34" charset="0"/>
              </a:rPr>
              <a:t>GÜRÜLTÜDEN </a:t>
            </a:r>
            <a:r>
              <a:rPr lang="tr-TR" sz="3200" b="1" dirty="0" smtClean="0">
                <a:solidFill>
                  <a:srgbClr val="575757"/>
                </a:solidFill>
                <a:effectLst>
                  <a:innerShdw blurRad="63500" dist="50800" dir="8100000">
                    <a:prstClr val="black">
                      <a:alpha val="50000"/>
                    </a:prstClr>
                  </a:innerShdw>
                </a:effectLst>
                <a:latin typeface="Calibri" pitchFamily="34" charset="0"/>
                <a:cs typeface="Calibri" pitchFamily="34" charset="0"/>
              </a:rPr>
              <a:t>KORUNMA YOLLARI – TEKNİK*</a:t>
            </a:r>
            <a:endParaRPr lang="en-GB" sz="3200" b="1" dirty="0" smtClean="0">
              <a:solidFill>
                <a:srgbClr val="575757"/>
              </a:solidFill>
              <a:effectLst>
                <a:innerShdw blurRad="63500" dist="50800" dir="8100000">
                  <a:prstClr val="black">
                    <a:alpha val="50000"/>
                  </a:prstClr>
                </a:innerShdw>
              </a:effectLst>
              <a:latin typeface="Calibri" pitchFamily="34" charset="0"/>
              <a:cs typeface="Calibri" pitchFamily="34" charset="0"/>
            </a:endParaRPr>
          </a:p>
        </p:txBody>
      </p:sp>
      <p:sp>
        <p:nvSpPr>
          <p:cNvPr id="14" name="Rectangle 7"/>
          <p:cNvSpPr>
            <a:spLocks noChangeArrowheads="1"/>
          </p:cNvSpPr>
          <p:nvPr/>
        </p:nvSpPr>
        <p:spPr bwMode="gray">
          <a:xfrm>
            <a:off x="323850" y="1068388"/>
            <a:ext cx="2711450" cy="971550"/>
          </a:xfrm>
          <a:prstGeom prst="rect">
            <a:avLst/>
          </a:prstGeom>
          <a:solidFill>
            <a:schemeClr val="bg2">
              <a:lumMod val="75000"/>
            </a:schemeClr>
          </a:soli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defTabSz="801688" eaLnBrk="0" hangingPunct="0"/>
            <a:r>
              <a:rPr lang="tr-TR" sz="1600" b="1" dirty="0" smtClean="0">
                <a:solidFill>
                  <a:srgbClr val="FFFFFF"/>
                </a:solidFill>
                <a:latin typeface="Cambria Math" pitchFamily="18" charset="0"/>
                <a:ea typeface="Cambria Math" pitchFamily="18" charset="0"/>
                <a:cs typeface="Arial" pitchFamily="34" charset="0"/>
              </a:rPr>
              <a:t>1. GÜRÜLTÜ </a:t>
            </a:r>
            <a:r>
              <a:rPr lang="tr-TR" sz="1600" b="1" dirty="0">
                <a:solidFill>
                  <a:srgbClr val="FFFFFF"/>
                </a:solidFill>
                <a:latin typeface="Cambria Math" pitchFamily="18" charset="0"/>
                <a:ea typeface="Cambria Math" pitchFamily="18" charset="0"/>
                <a:cs typeface="Arial" pitchFamily="34" charset="0"/>
              </a:rPr>
              <a:t>KAYNAĞINDA ALINMASI </a:t>
            </a:r>
            <a:r>
              <a:rPr lang="tr-TR" sz="1600" b="1" dirty="0" smtClean="0">
                <a:solidFill>
                  <a:srgbClr val="FFFFFF"/>
                </a:solidFill>
                <a:latin typeface="Cambria Math" pitchFamily="18" charset="0"/>
                <a:ea typeface="Cambria Math" pitchFamily="18" charset="0"/>
                <a:cs typeface="Arial" pitchFamily="34" charset="0"/>
              </a:rPr>
              <a:t>GEREKEN ÖNLEMLER </a:t>
            </a:r>
            <a:endParaRPr lang="tr-TR" sz="1600" b="1" dirty="0">
              <a:solidFill>
                <a:srgbClr val="FFFFFF"/>
              </a:solidFill>
              <a:latin typeface="Cambria Math" pitchFamily="18" charset="0"/>
              <a:ea typeface="Cambria Math" pitchFamily="18" charset="0"/>
              <a:cs typeface="Arial" pitchFamily="34" charset="0"/>
            </a:endParaRPr>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6525" y="4210049"/>
            <a:ext cx="2066925" cy="1808367"/>
          </a:xfrm>
          <a:prstGeom prst="rect">
            <a:avLst/>
          </a:prstGeom>
        </p:spPr>
      </p:pic>
      <p:pic>
        <p:nvPicPr>
          <p:cNvPr id="7" name="Resim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6400" y="4471294"/>
            <a:ext cx="2514600" cy="1476375"/>
          </a:xfrm>
          <a:prstGeom prst="rect">
            <a:avLst/>
          </a:prstGeom>
        </p:spPr>
      </p:pic>
      <p:pic>
        <p:nvPicPr>
          <p:cNvPr id="8" name="Resi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6275" y="5591175"/>
            <a:ext cx="2711450" cy="822325"/>
          </a:xfrm>
          <a:prstGeom prst="rect">
            <a:avLst/>
          </a:prstGeom>
          <a:ln>
            <a:noFill/>
          </a:ln>
          <a:effectLst>
            <a:softEdge rad="112500"/>
          </a:effectLst>
        </p:spPr>
      </p:pic>
      <p:sp>
        <p:nvSpPr>
          <p:cNvPr id="16" name="Rectangle 3"/>
          <p:cNvSpPr txBox="1">
            <a:spLocks noChangeArrowheads="1"/>
          </p:cNvSpPr>
          <p:nvPr/>
        </p:nvSpPr>
        <p:spPr bwMode="auto">
          <a:xfrm>
            <a:off x="6909185" y="6376921"/>
            <a:ext cx="2111990" cy="51520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defRPr/>
            </a:pPr>
            <a:r>
              <a:rPr lang="tr-TR" b="1" noProof="1" smtClean="0">
                <a:solidFill>
                  <a:srgbClr val="575757"/>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İSTANBUL</a:t>
            </a:r>
            <a:r>
              <a:rPr lang="tr-TR" b="1" noProof="1" smtClean="0">
                <a:solidFill>
                  <a:schemeClr val="accent6">
                    <a:lumMod val="60000"/>
                    <a:lumOff val="40000"/>
                  </a:scheme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UZMAN</a:t>
            </a:r>
            <a:endParaRPr lang="en-GB" b="1" dirty="0" smtClean="0">
              <a:solidFill>
                <a:schemeClr val="accent6">
                  <a:lumMod val="60000"/>
                  <a:lumOff val="40000"/>
                </a:scheme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endParaRPr>
          </a:p>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defRPr/>
            </a:pPr>
            <a:endParaRPr kumimoji="0" lang="en-GB" sz="1800" b="1" i="0" u="none" strike="noStrike" kern="0" cap="none" spc="0" normalizeH="0" baseline="0" noProof="0" dirty="0" smtClean="0">
              <a:ln>
                <a:noFill/>
              </a:ln>
              <a:solidFill>
                <a:schemeClr val="bg1">
                  <a:lumMod val="65000"/>
                </a:schemeClr>
              </a:solidFill>
              <a:effectLst>
                <a:outerShdw blurRad="75057" dist="38100" dir="5400000" sy="-20000" rotWithShape="0">
                  <a:prstClr val="black">
                    <a:alpha val="25000"/>
                  </a:prstClr>
                </a:outerShdw>
                <a:reflection blurRad="6350" stA="55000" endA="50" endPos="85000" dist="29997" dir="5400000" sy="-100000" algn="bl" rotWithShape="0"/>
              </a:effectLst>
              <a:uLnTx/>
              <a:uFillTx/>
              <a:latin typeface="Calibri" pitchFamily="34" charset="0"/>
              <a:cs typeface="Calibri" pitchFamily="34" charset="0"/>
            </a:endParaRPr>
          </a:p>
        </p:txBody>
      </p:sp>
      <p:sp>
        <p:nvSpPr>
          <p:cNvPr id="15" name="Dikdörtgen 14"/>
          <p:cNvSpPr/>
          <p:nvPr/>
        </p:nvSpPr>
        <p:spPr>
          <a:xfrm>
            <a:off x="1616074" y="1068387"/>
            <a:ext cx="1257301" cy="435769"/>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7" name="Dikdörtgen 16"/>
          <p:cNvSpPr/>
          <p:nvPr/>
        </p:nvSpPr>
        <p:spPr>
          <a:xfrm>
            <a:off x="4762499" y="1152525"/>
            <a:ext cx="942976" cy="351631"/>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8" name="Dikdörtgen 17"/>
          <p:cNvSpPr/>
          <p:nvPr/>
        </p:nvSpPr>
        <p:spPr>
          <a:xfrm>
            <a:off x="6108699" y="1390650"/>
            <a:ext cx="847727" cy="3429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577863505"/>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Freeform 2"/>
          <p:cNvSpPr>
            <a:spLocks/>
          </p:cNvSpPr>
          <p:nvPr/>
        </p:nvSpPr>
        <p:spPr bwMode="auto">
          <a:xfrm>
            <a:off x="412750" y="1546225"/>
            <a:ext cx="2244725" cy="3825875"/>
          </a:xfrm>
          <a:custGeom>
            <a:avLst/>
            <a:gdLst>
              <a:gd name="T0" fmla="*/ 0 w 1414"/>
              <a:gd name="T1" fmla="*/ 706 h 2410"/>
              <a:gd name="T2" fmla="*/ 409 w 1414"/>
              <a:gd name="T3" fmla="*/ 0 h 2410"/>
              <a:gd name="T4" fmla="*/ 1414 w 1414"/>
              <a:gd name="T5" fmla="*/ 2 h 2410"/>
              <a:gd name="T6" fmla="*/ 1411 w 1414"/>
              <a:gd name="T7" fmla="*/ 2410 h 2410"/>
              <a:gd name="T8" fmla="*/ 0 w 1414"/>
              <a:gd name="T9" fmla="*/ 706 h 2410"/>
              <a:gd name="T10" fmla="*/ 0 60000 65536"/>
              <a:gd name="T11" fmla="*/ 0 60000 65536"/>
              <a:gd name="T12" fmla="*/ 0 60000 65536"/>
              <a:gd name="T13" fmla="*/ 0 60000 65536"/>
              <a:gd name="T14" fmla="*/ 0 60000 65536"/>
              <a:gd name="T15" fmla="*/ 0 w 1414"/>
              <a:gd name="T16" fmla="*/ 0 h 2410"/>
              <a:gd name="T17" fmla="*/ 1414 w 1414"/>
              <a:gd name="T18" fmla="*/ 2410 h 2410"/>
            </a:gdLst>
            <a:ahLst/>
            <a:cxnLst>
              <a:cxn ang="T10">
                <a:pos x="T0" y="T1"/>
              </a:cxn>
              <a:cxn ang="T11">
                <a:pos x="T2" y="T3"/>
              </a:cxn>
              <a:cxn ang="T12">
                <a:pos x="T4" y="T5"/>
              </a:cxn>
              <a:cxn ang="T13">
                <a:pos x="T6" y="T7"/>
              </a:cxn>
              <a:cxn ang="T14">
                <a:pos x="T8" y="T9"/>
              </a:cxn>
            </a:cxnLst>
            <a:rect l="T15" t="T16" r="T17" b="T18"/>
            <a:pathLst>
              <a:path w="1414" h="2410">
                <a:moveTo>
                  <a:pt x="0" y="706"/>
                </a:moveTo>
                <a:lnTo>
                  <a:pt x="409" y="0"/>
                </a:lnTo>
                <a:lnTo>
                  <a:pt x="1414" y="2"/>
                </a:lnTo>
                <a:lnTo>
                  <a:pt x="1411" y="2410"/>
                </a:lnTo>
                <a:lnTo>
                  <a:pt x="0" y="706"/>
                </a:lnTo>
                <a:close/>
              </a:path>
            </a:pathLst>
          </a:custGeom>
          <a:solidFill>
            <a:srgbClr val="C0C0C0">
              <a:alpha val="50195"/>
            </a:srgbClr>
          </a:solidFill>
          <a:ln w="9525">
            <a:noFill/>
            <a:round/>
            <a:headEnd/>
            <a:tailEnd/>
          </a:ln>
        </p:spPr>
        <p:txBody>
          <a:bodyPr/>
          <a:lstStyle/>
          <a:p>
            <a:endParaRPr lang="tr-TR" dirty="0">
              <a:solidFill>
                <a:srgbClr val="000000"/>
              </a:solidFill>
            </a:endParaRPr>
          </a:p>
        </p:txBody>
      </p:sp>
      <p:sp>
        <p:nvSpPr>
          <p:cNvPr id="58456" name="Rectangle 11"/>
          <p:cNvSpPr>
            <a:spLocks noChangeArrowheads="1"/>
          </p:cNvSpPr>
          <p:nvPr/>
        </p:nvSpPr>
        <p:spPr bwMode="gray">
          <a:xfrm>
            <a:off x="2657475" y="1555750"/>
            <a:ext cx="6143625" cy="360363"/>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288000" tIns="0" rIns="0" bIns="0" anchor="ctr"/>
          <a:lstStyle/>
          <a:p>
            <a:pPr defTabSz="801688" eaLnBrk="0" hangingPunct="0">
              <a:defRPr/>
            </a:pPr>
            <a:r>
              <a:rPr lang="tr-TR" sz="2000" b="1" noProof="1">
                <a:solidFill>
                  <a:srgbClr val="FFFFFF"/>
                </a:solidFill>
                <a:effectLst>
                  <a:outerShdw blurRad="38100" dist="38100" dir="2700000" algn="tl">
                    <a:srgbClr val="000000">
                      <a:alpha val="43137"/>
                    </a:srgbClr>
                  </a:outerShdw>
                </a:effectLst>
                <a:latin typeface="Calibri" pitchFamily="34" charset="0"/>
                <a:cs typeface="Calibri" pitchFamily="34" charset="0"/>
              </a:rPr>
              <a:t>Konu; Fiziksel Risk Etmenleri</a:t>
            </a:r>
          </a:p>
        </p:txBody>
      </p:sp>
      <p:sp>
        <p:nvSpPr>
          <p:cNvPr id="58457" name="Rectangle 5"/>
          <p:cNvSpPr>
            <a:spLocks noChangeArrowheads="1"/>
          </p:cNvSpPr>
          <p:nvPr/>
        </p:nvSpPr>
        <p:spPr bwMode="gray">
          <a:xfrm>
            <a:off x="2657474" y="1922463"/>
            <a:ext cx="6143625" cy="3449637"/>
          </a:xfrm>
          <a:prstGeom prst="rect">
            <a:avLst/>
          </a:prstGeom>
          <a:solidFill>
            <a:schemeClr val="bg1"/>
          </a:solidFill>
          <a:ln w="12700">
            <a:solidFill>
              <a:srgbClr val="DDDDDD"/>
            </a:solidFill>
            <a:miter lim="800000"/>
            <a:headEnd/>
            <a:tailEnd/>
          </a:ln>
          <a:effectLst>
            <a:outerShdw dist="53882" dir="2700000" algn="ctr" rotWithShape="0">
              <a:srgbClr val="808080">
                <a:alpha val="50000"/>
              </a:srgbClr>
            </a:outerShdw>
          </a:effectLst>
        </p:spPr>
        <p:txBody>
          <a:bodyPr lIns="108000" tIns="108000" rIns="144000" bIns="72000"/>
          <a:lstStyle/>
          <a:p>
            <a:pPr>
              <a:spcAft>
                <a:spcPts val="0"/>
              </a:spcAft>
              <a:buClr>
                <a:srgbClr val="292929"/>
              </a:buClr>
              <a:defRPr/>
            </a:pPr>
            <a:r>
              <a:rPr lang="tr-TR" sz="2000" b="1" i="1" dirty="0" smtClean="0">
                <a:solidFill>
                  <a:srgbClr val="000000"/>
                </a:solidFill>
                <a:latin typeface="Calibri" pitchFamily="34" charset="0"/>
                <a:cs typeface="Calibri" pitchFamily="34" charset="0"/>
              </a:rPr>
              <a:t>36. Aşağıda </a:t>
            </a:r>
            <a:r>
              <a:rPr lang="tr-TR" sz="2000" b="1" i="1" dirty="0">
                <a:solidFill>
                  <a:srgbClr val="000000"/>
                </a:solidFill>
                <a:latin typeface="Calibri" pitchFamily="34" charset="0"/>
                <a:cs typeface="Calibri" pitchFamily="34" charset="0"/>
              </a:rPr>
              <a:t>yer alanlardan hangisi fiziksel </a:t>
            </a:r>
            <a:r>
              <a:rPr lang="tr-TR" sz="2000" b="1" i="1" dirty="0" smtClean="0">
                <a:solidFill>
                  <a:srgbClr val="000000"/>
                </a:solidFill>
                <a:latin typeface="Calibri" pitchFamily="34" charset="0"/>
                <a:cs typeface="Calibri" pitchFamily="34" charset="0"/>
              </a:rPr>
              <a:t>etkenlerle </a:t>
            </a:r>
            <a:r>
              <a:rPr lang="tr-TR" sz="2000" b="1" i="1" dirty="0">
                <a:solidFill>
                  <a:srgbClr val="000000"/>
                </a:solidFill>
                <a:latin typeface="Calibri" pitchFamily="34" charset="0"/>
                <a:cs typeface="Calibri" pitchFamily="34" charset="0"/>
              </a:rPr>
              <a:t>ortaya çıkan meslek hastalıkları </a:t>
            </a:r>
            <a:r>
              <a:rPr lang="tr-TR" sz="2000" b="1" i="1" dirty="0" smtClean="0">
                <a:solidFill>
                  <a:srgbClr val="000000"/>
                </a:solidFill>
                <a:latin typeface="Calibri" pitchFamily="34" charset="0"/>
                <a:cs typeface="Calibri" pitchFamily="34" charset="0"/>
              </a:rPr>
              <a:t>arasında yer </a:t>
            </a:r>
            <a:r>
              <a:rPr lang="tr-TR" sz="2000" b="1" i="1" dirty="0">
                <a:solidFill>
                  <a:srgbClr val="000000"/>
                </a:solidFill>
                <a:latin typeface="Calibri" pitchFamily="34" charset="0"/>
                <a:cs typeface="Calibri" pitchFamily="34" charset="0"/>
              </a:rPr>
              <a:t>almaz?</a:t>
            </a:r>
          </a:p>
          <a:p>
            <a:pPr marL="914400" lvl="1" indent="-457200">
              <a:spcAft>
                <a:spcPts val="0"/>
              </a:spcAft>
              <a:buClr>
                <a:srgbClr val="292929"/>
              </a:buClr>
              <a:buFont typeface="+mj-lt"/>
              <a:buAutoNum type="alphaUcPeriod"/>
              <a:defRPr/>
            </a:pPr>
            <a:r>
              <a:rPr lang="tr-TR" i="1" dirty="0" err="1" smtClean="0">
                <a:solidFill>
                  <a:srgbClr val="FF0000"/>
                </a:solidFill>
                <a:latin typeface="Calibri" pitchFamily="34" charset="0"/>
                <a:cs typeface="Calibri" pitchFamily="34" charset="0"/>
              </a:rPr>
              <a:t>Silikozis</a:t>
            </a:r>
            <a:endParaRPr lang="tr-TR" i="1" dirty="0">
              <a:solidFill>
                <a:srgbClr val="FF0000"/>
              </a:solidFill>
              <a:latin typeface="Calibri" pitchFamily="34" charset="0"/>
              <a:cs typeface="Calibri" pitchFamily="34" charset="0"/>
            </a:endParaRPr>
          </a:p>
          <a:p>
            <a:pPr marL="914400" lvl="1" indent="-457200">
              <a:spcAft>
                <a:spcPts val="0"/>
              </a:spcAft>
              <a:buClr>
                <a:srgbClr val="292929"/>
              </a:buClr>
              <a:buFont typeface="+mj-lt"/>
              <a:buAutoNum type="alphaUcPeriod"/>
              <a:defRPr/>
            </a:pPr>
            <a:r>
              <a:rPr lang="tr-TR" i="1" dirty="0" smtClean="0">
                <a:solidFill>
                  <a:srgbClr val="000000"/>
                </a:solidFill>
                <a:latin typeface="Calibri" pitchFamily="34" charset="0"/>
                <a:cs typeface="Calibri" pitchFamily="34" charset="0"/>
              </a:rPr>
              <a:t>Gürültü </a:t>
            </a:r>
            <a:r>
              <a:rPr lang="tr-TR" i="1" dirty="0">
                <a:solidFill>
                  <a:srgbClr val="000000"/>
                </a:solidFill>
                <a:latin typeface="Calibri" pitchFamily="34" charset="0"/>
                <a:cs typeface="Calibri" pitchFamily="34" charset="0"/>
              </a:rPr>
              <a:t>sonucu işitme kaybı</a:t>
            </a:r>
          </a:p>
          <a:p>
            <a:pPr marL="914400" lvl="1" indent="-457200">
              <a:spcAft>
                <a:spcPts val="0"/>
              </a:spcAft>
              <a:buClr>
                <a:srgbClr val="292929"/>
              </a:buClr>
              <a:buFont typeface="+mj-lt"/>
              <a:buAutoNum type="alphaUcPeriod"/>
              <a:defRPr/>
            </a:pPr>
            <a:r>
              <a:rPr lang="tr-TR" i="1" dirty="0" smtClean="0">
                <a:solidFill>
                  <a:srgbClr val="000000"/>
                </a:solidFill>
                <a:latin typeface="Calibri" pitchFamily="34" charset="0"/>
                <a:cs typeface="Calibri" pitchFamily="34" charset="0"/>
              </a:rPr>
              <a:t>İyonlaştırıcı </a:t>
            </a:r>
            <a:r>
              <a:rPr lang="tr-TR" i="1" dirty="0">
                <a:solidFill>
                  <a:srgbClr val="000000"/>
                </a:solidFill>
                <a:latin typeface="Calibri" pitchFamily="34" charset="0"/>
                <a:cs typeface="Calibri" pitchFamily="34" charset="0"/>
              </a:rPr>
              <a:t>ışınlarla olan hastalıklar</a:t>
            </a:r>
          </a:p>
          <a:p>
            <a:pPr marL="914400" lvl="1" indent="-457200">
              <a:spcAft>
                <a:spcPts val="0"/>
              </a:spcAft>
              <a:buClr>
                <a:srgbClr val="292929"/>
              </a:buClr>
              <a:buFont typeface="+mj-lt"/>
              <a:buAutoNum type="alphaUcPeriod"/>
              <a:defRPr/>
            </a:pPr>
            <a:r>
              <a:rPr lang="tr-TR" i="1" dirty="0" smtClean="0">
                <a:solidFill>
                  <a:srgbClr val="000000"/>
                </a:solidFill>
                <a:latin typeface="Calibri" pitchFamily="34" charset="0"/>
                <a:cs typeface="Calibri" pitchFamily="34" charset="0"/>
              </a:rPr>
              <a:t>Titreşim </a:t>
            </a:r>
            <a:r>
              <a:rPr lang="tr-TR" i="1" dirty="0">
                <a:solidFill>
                  <a:srgbClr val="000000"/>
                </a:solidFill>
                <a:latin typeface="Calibri" pitchFamily="34" charset="0"/>
                <a:cs typeface="Calibri" pitchFamily="34" charset="0"/>
              </a:rPr>
              <a:t>sonucu kemik-eklem zararları</a:t>
            </a:r>
          </a:p>
        </p:txBody>
      </p:sp>
      <p:sp>
        <p:nvSpPr>
          <p:cNvPr id="25605" name="Rectangle 12"/>
          <p:cNvSpPr>
            <a:spLocks noChangeArrowheads="1"/>
          </p:cNvSpPr>
          <p:nvPr/>
        </p:nvSpPr>
        <p:spPr bwMode="gray">
          <a:xfrm>
            <a:off x="300038" y="411163"/>
            <a:ext cx="8520112" cy="647700"/>
          </a:xfrm>
          <a:prstGeom prst="rect">
            <a:avLst/>
          </a:prstGeom>
          <a:noFill/>
          <a:ln w="9525">
            <a:noFill/>
            <a:miter lim="800000"/>
            <a:headEnd/>
            <a:tailEnd/>
          </a:ln>
        </p:spPr>
        <p:txBody>
          <a:bodyPr lIns="0" rIns="0"/>
          <a:lstStyle/>
          <a:p>
            <a:endParaRPr lang="tr-TR" sz="2000" b="1" noProof="1">
              <a:solidFill>
                <a:srgbClr val="000000"/>
              </a:solidFill>
            </a:endParaRPr>
          </a:p>
        </p:txBody>
      </p:sp>
      <p:grpSp>
        <p:nvGrpSpPr>
          <p:cNvPr id="2" name="Group 8"/>
          <p:cNvGrpSpPr>
            <a:grpSpLocks/>
          </p:cNvGrpSpPr>
          <p:nvPr/>
        </p:nvGrpSpPr>
        <p:grpSpPr bwMode="auto">
          <a:xfrm>
            <a:off x="323850" y="1555750"/>
            <a:ext cx="1482725" cy="1482725"/>
            <a:chOff x="1166" y="1342"/>
            <a:chExt cx="934" cy="934"/>
          </a:xfrm>
        </p:grpSpPr>
        <p:grpSp>
          <p:nvGrpSpPr>
            <p:cNvPr id="3" name="Group 9"/>
            <p:cNvGrpSpPr>
              <a:grpSpLocks/>
            </p:cNvGrpSpPr>
            <p:nvPr/>
          </p:nvGrpSpPr>
          <p:grpSpPr bwMode="auto">
            <a:xfrm>
              <a:off x="1166" y="1342"/>
              <a:ext cx="934" cy="934"/>
              <a:chOff x="1710" y="1035"/>
              <a:chExt cx="2316" cy="2316"/>
            </a:xfrm>
          </p:grpSpPr>
          <p:grpSp>
            <p:nvGrpSpPr>
              <p:cNvPr id="4" name="Group 10"/>
              <p:cNvGrpSpPr>
                <a:grpSpLocks/>
              </p:cNvGrpSpPr>
              <p:nvPr/>
            </p:nvGrpSpPr>
            <p:grpSpPr bwMode="auto">
              <a:xfrm rot="3600000">
                <a:off x="1710" y="1035"/>
                <a:ext cx="2316" cy="2316"/>
                <a:chOff x="1710" y="1035"/>
                <a:chExt cx="2316" cy="2316"/>
              </a:xfrm>
            </p:grpSpPr>
            <p:sp>
              <p:nvSpPr>
                <p:cNvPr id="25624" name="Freeform 11"/>
                <p:cNvSpPr>
                  <a:spLocks/>
                </p:cNvSpPr>
                <p:nvPr/>
              </p:nvSpPr>
              <p:spPr bwMode="gray">
                <a:xfrm>
                  <a:off x="2866" y="1599"/>
                  <a:ext cx="1160" cy="1752"/>
                </a:xfrm>
                <a:custGeom>
                  <a:avLst/>
                  <a:gdLst>
                    <a:gd name="T0" fmla="*/ 688 w 794"/>
                    <a:gd name="T1" fmla="*/ 9 h 1200"/>
                    <a:gd name="T2" fmla="*/ 602 w 794"/>
                    <a:gd name="T3" fmla="*/ 59 h 1200"/>
                    <a:gd name="T4" fmla="*/ 598 w 794"/>
                    <a:gd name="T5" fmla="*/ 57 h 1200"/>
                    <a:gd name="T6" fmla="*/ 592 w 794"/>
                    <a:gd name="T7" fmla="*/ 40 h 1200"/>
                    <a:gd name="T8" fmla="*/ 589 w 794"/>
                    <a:gd name="T9" fmla="*/ 19 h 1200"/>
                    <a:gd name="T10" fmla="*/ 548 w 794"/>
                    <a:gd name="T11" fmla="*/ 8 h 1200"/>
                    <a:gd name="T12" fmla="*/ 537 w 794"/>
                    <a:gd name="T13" fmla="*/ 49 h 1200"/>
                    <a:gd name="T14" fmla="*/ 553 w 794"/>
                    <a:gd name="T15" fmla="*/ 62 h 1200"/>
                    <a:gd name="T16" fmla="*/ 553 w 794"/>
                    <a:gd name="T17" fmla="*/ 62 h 1200"/>
                    <a:gd name="T18" fmla="*/ 565 w 794"/>
                    <a:gd name="T19" fmla="*/ 76 h 1200"/>
                    <a:gd name="T20" fmla="*/ 565 w 794"/>
                    <a:gd name="T21" fmla="*/ 80 h 1200"/>
                    <a:gd name="T22" fmla="*/ 477 w 794"/>
                    <a:gd name="T23" fmla="*/ 131 h 1200"/>
                    <a:gd name="T24" fmla="*/ 551 w 794"/>
                    <a:gd name="T25" fmla="*/ 406 h 1200"/>
                    <a:gd name="T26" fmla="*/ 477 w 794"/>
                    <a:gd name="T27" fmla="*/ 681 h 1200"/>
                    <a:gd name="T28" fmla="*/ 0 w 794"/>
                    <a:gd name="T29" fmla="*/ 957 h 1200"/>
                    <a:gd name="T30" fmla="*/ 0 w 794"/>
                    <a:gd name="T31" fmla="*/ 1047 h 1200"/>
                    <a:gd name="T32" fmla="*/ 0 w 794"/>
                    <a:gd name="T33" fmla="*/ 1058 h 1200"/>
                    <a:gd name="T34" fmla="*/ 4 w 794"/>
                    <a:gd name="T35" fmla="*/ 1060 h 1200"/>
                    <a:gd name="T36" fmla="*/ 22 w 794"/>
                    <a:gd name="T37" fmla="*/ 1056 h 1200"/>
                    <a:gd name="T38" fmla="*/ 22 w 794"/>
                    <a:gd name="T39" fmla="*/ 1056 h 1200"/>
                    <a:gd name="T40" fmla="*/ 42 w 794"/>
                    <a:gd name="T41" fmla="*/ 1049 h 1200"/>
                    <a:gd name="T42" fmla="*/ 71 w 794"/>
                    <a:gd name="T43" fmla="*/ 1079 h 1200"/>
                    <a:gd name="T44" fmla="*/ 42 w 794"/>
                    <a:gd name="T45" fmla="*/ 1110 h 1200"/>
                    <a:gd name="T46" fmla="*/ 22 w 794"/>
                    <a:gd name="T47" fmla="*/ 1102 h 1200"/>
                    <a:gd name="T48" fmla="*/ 4 w 794"/>
                    <a:gd name="T49" fmla="*/ 1099 h 1200"/>
                    <a:gd name="T50" fmla="*/ 0 w 794"/>
                    <a:gd name="T51" fmla="*/ 1101 h 1200"/>
                    <a:gd name="T52" fmla="*/ 0 w 794"/>
                    <a:gd name="T53" fmla="*/ 1108 h 1200"/>
                    <a:gd name="T54" fmla="*/ 0 w 794"/>
                    <a:gd name="T55" fmla="*/ 1200 h 1200"/>
                    <a:gd name="T56" fmla="*/ 688 w 794"/>
                    <a:gd name="T57" fmla="*/ 803 h 1200"/>
                    <a:gd name="T58" fmla="*/ 794 w 794"/>
                    <a:gd name="T59" fmla="*/ 406 h 1200"/>
                    <a:gd name="T60" fmla="*/ 688 w 794"/>
                    <a:gd name="T61" fmla="*/ 9 h 12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794"/>
                    <a:gd name="T94" fmla="*/ 0 h 1200"/>
                    <a:gd name="T95" fmla="*/ 794 w 794"/>
                    <a:gd name="T96" fmla="*/ 1200 h 120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794" h="1200">
                      <a:moveTo>
                        <a:pt x="688" y="9"/>
                      </a:moveTo>
                      <a:cubicBezTo>
                        <a:pt x="602" y="59"/>
                        <a:pt x="602" y="59"/>
                        <a:pt x="602" y="59"/>
                      </a:cubicBezTo>
                      <a:cubicBezTo>
                        <a:pt x="601" y="58"/>
                        <a:pt x="600" y="58"/>
                        <a:pt x="598" y="57"/>
                      </a:cubicBezTo>
                      <a:cubicBezTo>
                        <a:pt x="593" y="53"/>
                        <a:pt x="590" y="45"/>
                        <a:pt x="592" y="40"/>
                      </a:cubicBezTo>
                      <a:cubicBezTo>
                        <a:pt x="594" y="33"/>
                        <a:pt x="593" y="25"/>
                        <a:pt x="589" y="19"/>
                      </a:cubicBezTo>
                      <a:cubicBezTo>
                        <a:pt x="581" y="5"/>
                        <a:pt x="563" y="0"/>
                        <a:pt x="548" y="8"/>
                      </a:cubicBezTo>
                      <a:cubicBezTo>
                        <a:pt x="534" y="17"/>
                        <a:pt x="529" y="35"/>
                        <a:pt x="537" y="49"/>
                      </a:cubicBezTo>
                      <a:cubicBezTo>
                        <a:pt x="540" y="56"/>
                        <a:pt x="546" y="60"/>
                        <a:pt x="553" y="62"/>
                      </a:cubicBezTo>
                      <a:cubicBezTo>
                        <a:pt x="553" y="62"/>
                        <a:pt x="553" y="62"/>
                        <a:pt x="553" y="62"/>
                      </a:cubicBezTo>
                      <a:cubicBezTo>
                        <a:pt x="559" y="63"/>
                        <a:pt x="564" y="69"/>
                        <a:pt x="565" y="76"/>
                      </a:cubicBezTo>
                      <a:cubicBezTo>
                        <a:pt x="565" y="78"/>
                        <a:pt x="565" y="79"/>
                        <a:pt x="565" y="80"/>
                      </a:cubicBezTo>
                      <a:cubicBezTo>
                        <a:pt x="477" y="131"/>
                        <a:pt x="477" y="131"/>
                        <a:pt x="477" y="131"/>
                      </a:cubicBezTo>
                      <a:cubicBezTo>
                        <a:pt x="524" y="212"/>
                        <a:pt x="551" y="306"/>
                        <a:pt x="551" y="406"/>
                      </a:cubicBezTo>
                      <a:cubicBezTo>
                        <a:pt x="551" y="507"/>
                        <a:pt x="524" y="601"/>
                        <a:pt x="477" y="681"/>
                      </a:cubicBezTo>
                      <a:cubicBezTo>
                        <a:pt x="382" y="846"/>
                        <a:pt x="204" y="957"/>
                        <a:pt x="0" y="957"/>
                      </a:cubicBezTo>
                      <a:cubicBezTo>
                        <a:pt x="0" y="1047"/>
                        <a:pt x="0" y="1047"/>
                        <a:pt x="0" y="1047"/>
                      </a:cubicBezTo>
                      <a:cubicBezTo>
                        <a:pt x="0" y="1058"/>
                        <a:pt x="0" y="1058"/>
                        <a:pt x="0" y="1058"/>
                      </a:cubicBezTo>
                      <a:cubicBezTo>
                        <a:pt x="2" y="1058"/>
                        <a:pt x="3" y="1059"/>
                        <a:pt x="4" y="1060"/>
                      </a:cubicBezTo>
                      <a:cubicBezTo>
                        <a:pt x="10" y="1063"/>
                        <a:pt x="18" y="1061"/>
                        <a:pt x="22" y="1056"/>
                      </a:cubicBezTo>
                      <a:cubicBezTo>
                        <a:pt x="22" y="1056"/>
                        <a:pt x="22" y="1056"/>
                        <a:pt x="22" y="1056"/>
                      </a:cubicBezTo>
                      <a:cubicBezTo>
                        <a:pt x="27" y="1052"/>
                        <a:pt x="34" y="1049"/>
                        <a:pt x="42" y="1049"/>
                      </a:cubicBezTo>
                      <a:cubicBezTo>
                        <a:pt x="58" y="1049"/>
                        <a:pt x="71" y="1063"/>
                        <a:pt x="71" y="1079"/>
                      </a:cubicBezTo>
                      <a:cubicBezTo>
                        <a:pt x="71" y="1096"/>
                        <a:pt x="58" y="1110"/>
                        <a:pt x="42" y="1110"/>
                      </a:cubicBezTo>
                      <a:cubicBezTo>
                        <a:pt x="34" y="1110"/>
                        <a:pt x="27" y="1107"/>
                        <a:pt x="22" y="1102"/>
                      </a:cubicBezTo>
                      <a:cubicBezTo>
                        <a:pt x="18" y="1097"/>
                        <a:pt x="10" y="1096"/>
                        <a:pt x="4" y="1099"/>
                      </a:cubicBezTo>
                      <a:cubicBezTo>
                        <a:pt x="3" y="1099"/>
                        <a:pt x="2" y="1100"/>
                        <a:pt x="0" y="1101"/>
                      </a:cubicBezTo>
                      <a:cubicBezTo>
                        <a:pt x="0" y="1108"/>
                        <a:pt x="0" y="1108"/>
                        <a:pt x="0" y="1108"/>
                      </a:cubicBezTo>
                      <a:cubicBezTo>
                        <a:pt x="0" y="1200"/>
                        <a:pt x="0" y="1200"/>
                        <a:pt x="0" y="1200"/>
                      </a:cubicBezTo>
                      <a:cubicBezTo>
                        <a:pt x="294" y="1200"/>
                        <a:pt x="551" y="1040"/>
                        <a:pt x="688" y="803"/>
                      </a:cubicBezTo>
                      <a:cubicBezTo>
                        <a:pt x="755" y="686"/>
                        <a:pt x="794" y="551"/>
                        <a:pt x="794" y="406"/>
                      </a:cubicBezTo>
                      <a:cubicBezTo>
                        <a:pt x="794" y="262"/>
                        <a:pt x="755" y="126"/>
                        <a:pt x="688" y="9"/>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sp>
              <p:nvSpPr>
                <p:cNvPr id="25625" name="Freeform 12"/>
                <p:cNvSpPr>
                  <a:spLocks/>
                </p:cNvSpPr>
                <p:nvPr/>
              </p:nvSpPr>
              <p:spPr bwMode="gray">
                <a:xfrm>
                  <a:off x="1710" y="1612"/>
                  <a:ext cx="1262" cy="1739"/>
                </a:xfrm>
                <a:custGeom>
                  <a:avLst/>
                  <a:gdLst>
                    <a:gd name="T0" fmla="*/ 835 w 864"/>
                    <a:gd name="T1" fmla="*/ 1040 h 1191"/>
                    <a:gd name="T2" fmla="*/ 815 w 864"/>
                    <a:gd name="T3" fmla="*/ 1047 h 1191"/>
                    <a:gd name="T4" fmla="*/ 815 w 864"/>
                    <a:gd name="T5" fmla="*/ 1047 h 1191"/>
                    <a:gd name="T6" fmla="*/ 797 w 864"/>
                    <a:gd name="T7" fmla="*/ 1051 h 1191"/>
                    <a:gd name="T8" fmla="*/ 793 w 864"/>
                    <a:gd name="T9" fmla="*/ 1049 h 1191"/>
                    <a:gd name="T10" fmla="*/ 793 w 864"/>
                    <a:gd name="T11" fmla="*/ 1038 h 1191"/>
                    <a:gd name="T12" fmla="*/ 793 w 864"/>
                    <a:gd name="T13" fmla="*/ 948 h 1191"/>
                    <a:gd name="T14" fmla="*/ 317 w 864"/>
                    <a:gd name="T15" fmla="*/ 672 h 1191"/>
                    <a:gd name="T16" fmla="*/ 243 w 864"/>
                    <a:gd name="T17" fmla="*/ 397 h 1191"/>
                    <a:gd name="T18" fmla="*/ 317 w 864"/>
                    <a:gd name="T19" fmla="*/ 122 h 1191"/>
                    <a:gd name="T20" fmla="*/ 231 w 864"/>
                    <a:gd name="T21" fmla="*/ 73 h 1191"/>
                    <a:gd name="T22" fmla="*/ 228 w 864"/>
                    <a:gd name="T23" fmla="*/ 75 h 1191"/>
                    <a:gd name="T24" fmla="*/ 221 w 864"/>
                    <a:gd name="T25" fmla="*/ 92 h 1191"/>
                    <a:gd name="T26" fmla="*/ 221 w 864"/>
                    <a:gd name="T27" fmla="*/ 92 h 1191"/>
                    <a:gd name="T28" fmla="*/ 218 w 864"/>
                    <a:gd name="T29" fmla="*/ 113 h 1191"/>
                    <a:gd name="T30" fmla="*/ 177 w 864"/>
                    <a:gd name="T31" fmla="*/ 123 h 1191"/>
                    <a:gd name="T32" fmla="*/ 166 w 864"/>
                    <a:gd name="T33" fmla="*/ 82 h 1191"/>
                    <a:gd name="T34" fmla="*/ 182 w 864"/>
                    <a:gd name="T35" fmla="*/ 69 h 1191"/>
                    <a:gd name="T36" fmla="*/ 194 w 864"/>
                    <a:gd name="T37" fmla="*/ 55 h 1191"/>
                    <a:gd name="T38" fmla="*/ 194 w 864"/>
                    <a:gd name="T39" fmla="*/ 51 h 1191"/>
                    <a:gd name="T40" fmla="*/ 106 w 864"/>
                    <a:gd name="T41" fmla="*/ 0 h 1191"/>
                    <a:gd name="T42" fmla="*/ 0 w 864"/>
                    <a:gd name="T43" fmla="*/ 397 h 1191"/>
                    <a:gd name="T44" fmla="*/ 106 w 864"/>
                    <a:gd name="T45" fmla="*/ 794 h 1191"/>
                    <a:gd name="T46" fmla="*/ 793 w 864"/>
                    <a:gd name="T47" fmla="*/ 1191 h 1191"/>
                    <a:gd name="T48" fmla="*/ 793 w 864"/>
                    <a:gd name="T49" fmla="*/ 1099 h 1191"/>
                    <a:gd name="T50" fmla="*/ 793 w 864"/>
                    <a:gd name="T51" fmla="*/ 1092 h 1191"/>
                    <a:gd name="T52" fmla="*/ 797 w 864"/>
                    <a:gd name="T53" fmla="*/ 1090 h 1191"/>
                    <a:gd name="T54" fmla="*/ 815 w 864"/>
                    <a:gd name="T55" fmla="*/ 1093 h 1191"/>
                    <a:gd name="T56" fmla="*/ 835 w 864"/>
                    <a:gd name="T57" fmla="*/ 1101 h 1191"/>
                    <a:gd name="T58" fmla="*/ 864 w 864"/>
                    <a:gd name="T59" fmla="*/ 1070 h 1191"/>
                    <a:gd name="T60" fmla="*/ 835 w 864"/>
                    <a:gd name="T61" fmla="*/ 1040 h 119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64"/>
                    <a:gd name="T94" fmla="*/ 0 h 1191"/>
                    <a:gd name="T95" fmla="*/ 864 w 864"/>
                    <a:gd name="T96" fmla="*/ 1191 h 1191"/>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64" h="1191">
                      <a:moveTo>
                        <a:pt x="835" y="1040"/>
                      </a:moveTo>
                      <a:cubicBezTo>
                        <a:pt x="827" y="1040"/>
                        <a:pt x="820" y="1043"/>
                        <a:pt x="815" y="1047"/>
                      </a:cubicBezTo>
                      <a:cubicBezTo>
                        <a:pt x="815" y="1047"/>
                        <a:pt x="815" y="1047"/>
                        <a:pt x="815" y="1047"/>
                      </a:cubicBezTo>
                      <a:cubicBezTo>
                        <a:pt x="811" y="1052"/>
                        <a:pt x="803" y="1054"/>
                        <a:pt x="797" y="1051"/>
                      </a:cubicBezTo>
                      <a:cubicBezTo>
                        <a:pt x="796" y="1050"/>
                        <a:pt x="795" y="1049"/>
                        <a:pt x="793" y="1049"/>
                      </a:cubicBezTo>
                      <a:cubicBezTo>
                        <a:pt x="793" y="1038"/>
                        <a:pt x="793" y="1038"/>
                        <a:pt x="793" y="1038"/>
                      </a:cubicBezTo>
                      <a:cubicBezTo>
                        <a:pt x="793" y="948"/>
                        <a:pt x="793" y="948"/>
                        <a:pt x="793" y="948"/>
                      </a:cubicBezTo>
                      <a:cubicBezTo>
                        <a:pt x="590" y="948"/>
                        <a:pt x="412" y="837"/>
                        <a:pt x="317" y="672"/>
                      </a:cubicBezTo>
                      <a:cubicBezTo>
                        <a:pt x="270" y="592"/>
                        <a:pt x="243" y="498"/>
                        <a:pt x="243" y="397"/>
                      </a:cubicBezTo>
                      <a:cubicBezTo>
                        <a:pt x="243" y="297"/>
                        <a:pt x="270" y="203"/>
                        <a:pt x="317" y="122"/>
                      </a:cubicBezTo>
                      <a:cubicBezTo>
                        <a:pt x="231" y="73"/>
                        <a:pt x="231" y="73"/>
                        <a:pt x="231" y="73"/>
                      </a:cubicBezTo>
                      <a:cubicBezTo>
                        <a:pt x="230" y="73"/>
                        <a:pt x="229" y="74"/>
                        <a:pt x="228" y="75"/>
                      </a:cubicBezTo>
                      <a:cubicBezTo>
                        <a:pt x="222" y="79"/>
                        <a:pt x="219" y="86"/>
                        <a:pt x="221" y="92"/>
                      </a:cubicBezTo>
                      <a:cubicBezTo>
                        <a:pt x="221" y="92"/>
                        <a:pt x="221" y="92"/>
                        <a:pt x="221" y="92"/>
                      </a:cubicBezTo>
                      <a:cubicBezTo>
                        <a:pt x="223" y="99"/>
                        <a:pt x="222" y="106"/>
                        <a:pt x="218" y="113"/>
                      </a:cubicBezTo>
                      <a:cubicBezTo>
                        <a:pt x="210" y="127"/>
                        <a:pt x="192" y="131"/>
                        <a:pt x="177" y="123"/>
                      </a:cubicBezTo>
                      <a:cubicBezTo>
                        <a:pt x="163" y="115"/>
                        <a:pt x="158" y="96"/>
                        <a:pt x="166" y="82"/>
                      </a:cubicBezTo>
                      <a:cubicBezTo>
                        <a:pt x="169" y="76"/>
                        <a:pt x="175" y="71"/>
                        <a:pt x="182" y="69"/>
                      </a:cubicBezTo>
                      <a:cubicBezTo>
                        <a:pt x="188" y="68"/>
                        <a:pt x="193" y="62"/>
                        <a:pt x="194" y="55"/>
                      </a:cubicBezTo>
                      <a:cubicBezTo>
                        <a:pt x="194" y="54"/>
                        <a:pt x="194" y="52"/>
                        <a:pt x="194" y="51"/>
                      </a:cubicBezTo>
                      <a:cubicBezTo>
                        <a:pt x="106" y="0"/>
                        <a:pt x="106" y="0"/>
                        <a:pt x="106" y="0"/>
                      </a:cubicBezTo>
                      <a:cubicBezTo>
                        <a:pt x="38" y="117"/>
                        <a:pt x="0" y="253"/>
                        <a:pt x="0" y="397"/>
                      </a:cubicBezTo>
                      <a:cubicBezTo>
                        <a:pt x="0" y="542"/>
                        <a:pt x="38" y="677"/>
                        <a:pt x="106" y="794"/>
                      </a:cubicBezTo>
                      <a:cubicBezTo>
                        <a:pt x="243" y="1031"/>
                        <a:pt x="500" y="1191"/>
                        <a:pt x="793" y="1191"/>
                      </a:cubicBezTo>
                      <a:cubicBezTo>
                        <a:pt x="793" y="1099"/>
                        <a:pt x="793" y="1099"/>
                        <a:pt x="793" y="1099"/>
                      </a:cubicBezTo>
                      <a:cubicBezTo>
                        <a:pt x="793" y="1092"/>
                        <a:pt x="793" y="1092"/>
                        <a:pt x="793" y="1092"/>
                      </a:cubicBezTo>
                      <a:cubicBezTo>
                        <a:pt x="795" y="1091"/>
                        <a:pt x="796" y="1090"/>
                        <a:pt x="797" y="1090"/>
                      </a:cubicBezTo>
                      <a:cubicBezTo>
                        <a:pt x="803" y="1087"/>
                        <a:pt x="811" y="1088"/>
                        <a:pt x="815" y="1093"/>
                      </a:cubicBezTo>
                      <a:cubicBezTo>
                        <a:pt x="820" y="1098"/>
                        <a:pt x="827" y="1101"/>
                        <a:pt x="835" y="1101"/>
                      </a:cubicBezTo>
                      <a:cubicBezTo>
                        <a:pt x="851" y="1101"/>
                        <a:pt x="864" y="1087"/>
                        <a:pt x="864" y="1070"/>
                      </a:cubicBezTo>
                      <a:cubicBezTo>
                        <a:pt x="864" y="1054"/>
                        <a:pt x="851" y="1040"/>
                        <a:pt x="835" y="1040"/>
                      </a:cubicBezTo>
                      <a:close/>
                    </a:path>
                  </a:pathLst>
                </a:custGeom>
                <a:solidFill>
                  <a:srgbClr val="A90404"/>
                </a:solidFill>
                <a:ln w="12700">
                  <a:solidFill>
                    <a:srgbClr val="FFFFFF"/>
                  </a:solidFill>
                  <a:round/>
                  <a:headEnd/>
                  <a:tailEnd/>
                </a:ln>
              </p:spPr>
              <p:txBody>
                <a:bodyPr/>
                <a:lstStyle/>
                <a:p>
                  <a:endParaRPr lang="tr-TR" dirty="0">
                    <a:solidFill>
                      <a:srgbClr val="000000"/>
                    </a:solidFill>
                  </a:endParaRPr>
                </a:p>
              </p:txBody>
            </p:sp>
            <p:sp>
              <p:nvSpPr>
                <p:cNvPr id="25626" name="Freeform 13"/>
                <p:cNvSpPr>
                  <a:spLocks/>
                </p:cNvSpPr>
                <p:nvPr/>
              </p:nvSpPr>
              <p:spPr bwMode="gray">
                <a:xfrm>
                  <a:off x="1862" y="1035"/>
                  <a:ext cx="2010" cy="768"/>
                </a:xfrm>
                <a:custGeom>
                  <a:avLst/>
                  <a:gdLst>
                    <a:gd name="T0" fmla="*/ 1164 w 1375"/>
                    <a:gd name="T1" fmla="*/ 518 h 527"/>
                    <a:gd name="T2" fmla="*/ 1252 w 1375"/>
                    <a:gd name="T3" fmla="*/ 467 h 527"/>
                    <a:gd name="T4" fmla="*/ 1252 w 1375"/>
                    <a:gd name="T5" fmla="*/ 463 h 527"/>
                    <a:gd name="T6" fmla="*/ 1240 w 1375"/>
                    <a:gd name="T7" fmla="*/ 449 h 527"/>
                    <a:gd name="T8" fmla="*/ 1240 w 1375"/>
                    <a:gd name="T9" fmla="*/ 449 h 527"/>
                    <a:gd name="T10" fmla="*/ 1224 w 1375"/>
                    <a:gd name="T11" fmla="*/ 436 h 527"/>
                    <a:gd name="T12" fmla="*/ 1235 w 1375"/>
                    <a:gd name="T13" fmla="*/ 395 h 527"/>
                    <a:gd name="T14" fmla="*/ 1276 w 1375"/>
                    <a:gd name="T15" fmla="*/ 406 h 527"/>
                    <a:gd name="T16" fmla="*/ 1279 w 1375"/>
                    <a:gd name="T17" fmla="*/ 427 h 527"/>
                    <a:gd name="T18" fmla="*/ 1285 w 1375"/>
                    <a:gd name="T19" fmla="*/ 444 h 527"/>
                    <a:gd name="T20" fmla="*/ 1289 w 1375"/>
                    <a:gd name="T21" fmla="*/ 446 h 527"/>
                    <a:gd name="T22" fmla="*/ 1375 w 1375"/>
                    <a:gd name="T23" fmla="*/ 396 h 527"/>
                    <a:gd name="T24" fmla="*/ 687 w 1375"/>
                    <a:gd name="T25" fmla="*/ 0 h 527"/>
                    <a:gd name="T26" fmla="*/ 0 w 1375"/>
                    <a:gd name="T27" fmla="*/ 396 h 527"/>
                    <a:gd name="T28" fmla="*/ 88 w 1375"/>
                    <a:gd name="T29" fmla="*/ 447 h 527"/>
                    <a:gd name="T30" fmla="*/ 88 w 1375"/>
                    <a:gd name="T31" fmla="*/ 451 h 527"/>
                    <a:gd name="T32" fmla="*/ 76 w 1375"/>
                    <a:gd name="T33" fmla="*/ 465 h 527"/>
                    <a:gd name="T34" fmla="*/ 60 w 1375"/>
                    <a:gd name="T35" fmla="*/ 478 h 527"/>
                    <a:gd name="T36" fmla="*/ 71 w 1375"/>
                    <a:gd name="T37" fmla="*/ 519 h 527"/>
                    <a:gd name="T38" fmla="*/ 112 w 1375"/>
                    <a:gd name="T39" fmla="*/ 509 h 527"/>
                    <a:gd name="T40" fmla="*/ 115 w 1375"/>
                    <a:gd name="T41" fmla="*/ 488 h 527"/>
                    <a:gd name="T42" fmla="*/ 115 w 1375"/>
                    <a:gd name="T43" fmla="*/ 488 h 527"/>
                    <a:gd name="T44" fmla="*/ 122 w 1375"/>
                    <a:gd name="T45" fmla="*/ 471 h 527"/>
                    <a:gd name="T46" fmla="*/ 125 w 1375"/>
                    <a:gd name="T47" fmla="*/ 469 h 527"/>
                    <a:gd name="T48" fmla="*/ 211 w 1375"/>
                    <a:gd name="T49" fmla="*/ 518 h 527"/>
                    <a:gd name="T50" fmla="*/ 687 w 1375"/>
                    <a:gd name="T51" fmla="*/ 243 h 527"/>
                    <a:gd name="T52" fmla="*/ 1164 w 1375"/>
                    <a:gd name="T53" fmla="*/ 518 h 52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375"/>
                    <a:gd name="T82" fmla="*/ 0 h 527"/>
                    <a:gd name="T83" fmla="*/ 1375 w 1375"/>
                    <a:gd name="T84" fmla="*/ 527 h 52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375" h="527">
                      <a:moveTo>
                        <a:pt x="1164" y="518"/>
                      </a:moveTo>
                      <a:cubicBezTo>
                        <a:pt x="1252" y="467"/>
                        <a:pt x="1252" y="467"/>
                        <a:pt x="1252" y="467"/>
                      </a:cubicBezTo>
                      <a:cubicBezTo>
                        <a:pt x="1252" y="466"/>
                        <a:pt x="1252" y="465"/>
                        <a:pt x="1252" y="463"/>
                      </a:cubicBezTo>
                      <a:cubicBezTo>
                        <a:pt x="1251" y="456"/>
                        <a:pt x="1246" y="450"/>
                        <a:pt x="1240" y="449"/>
                      </a:cubicBezTo>
                      <a:cubicBezTo>
                        <a:pt x="1240" y="449"/>
                        <a:pt x="1240" y="449"/>
                        <a:pt x="1240" y="449"/>
                      </a:cubicBezTo>
                      <a:cubicBezTo>
                        <a:pt x="1233" y="447"/>
                        <a:pt x="1227" y="443"/>
                        <a:pt x="1224" y="436"/>
                      </a:cubicBezTo>
                      <a:cubicBezTo>
                        <a:pt x="1216" y="422"/>
                        <a:pt x="1221" y="404"/>
                        <a:pt x="1235" y="395"/>
                      </a:cubicBezTo>
                      <a:cubicBezTo>
                        <a:pt x="1250" y="387"/>
                        <a:pt x="1268" y="392"/>
                        <a:pt x="1276" y="406"/>
                      </a:cubicBezTo>
                      <a:cubicBezTo>
                        <a:pt x="1280" y="412"/>
                        <a:pt x="1281" y="420"/>
                        <a:pt x="1279" y="427"/>
                      </a:cubicBezTo>
                      <a:cubicBezTo>
                        <a:pt x="1277" y="432"/>
                        <a:pt x="1280" y="440"/>
                        <a:pt x="1285" y="444"/>
                      </a:cubicBezTo>
                      <a:cubicBezTo>
                        <a:pt x="1287" y="445"/>
                        <a:pt x="1288" y="445"/>
                        <a:pt x="1289" y="446"/>
                      </a:cubicBezTo>
                      <a:cubicBezTo>
                        <a:pt x="1375" y="396"/>
                        <a:pt x="1375" y="396"/>
                        <a:pt x="1375" y="396"/>
                      </a:cubicBezTo>
                      <a:cubicBezTo>
                        <a:pt x="1238" y="159"/>
                        <a:pt x="981" y="0"/>
                        <a:pt x="687" y="0"/>
                      </a:cubicBezTo>
                      <a:cubicBezTo>
                        <a:pt x="394" y="0"/>
                        <a:pt x="137" y="159"/>
                        <a:pt x="0" y="396"/>
                      </a:cubicBezTo>
                      <a:cubicBezTo>
                        <a:pt x="88" y="447"/>
                        <a:pt x="88" y="447"/>
                        <a:pt x="88" y="447"/>
                      </a:cubicBezTo>
                      <a:cubicBezTo>
                        <a:pt x="88" y="448"/>
                        <a:pt x="88" y="450"/>
                        <a:pt x="88" y="451"/>
                      </a:cubicBezTo>
                      <a:cubicBezTo>
                        <a:pt x="87" y="458"/>
                        <a:pt x="82" y="464"/>
                        <a:pt x="76" y="465"/>
                      </a:cubicBezTo>
                      <a:cubicBezTo>
                        <a:pt x="69" y="467"/>
                        <a:pt x="63" y="472"/>
                        <a:pt x="60" y="478"/>
                      </a:cubicBezTo>
                      <a:cubicBezTo>
                        <a:pt x="52" y="492"/>
                        <a:pt x="57" y="511"/>
                        <a:pt x="71" y="519"/>
                      </a:cubicBezTo>
                      <a:cubicBezTo>
                        <a:pt x="86" y="527"/>
                        <a:pt x="104" y="523"/>
                        <a:pt x="112" y="509"/>
                      </a:cubicBezTo>
                      <a:cubicBezTo>
                        <a:pt x="116" y="502"/>
                        <a:pt x="117" y="495"/>
                        <a:pt x="115" y="488"/>
                      </a:cubicBezTo>
                      <a:cubicBezTo>
                        <a:pt x="115" y="488"/>
                        <a:pt x="115" y="488"/>
                        <a:pt x="115" y="488"/>
                      </a:cubicBezTo>
                      <a:cubicBezTo>
                        <a:pt x="113" y="482"/>
                        <a:pt x="116" y="475"/>
                        <a:pt x="122" y="471"/>
                      </a:cubicBezTo>
                      <a:cubicBezTo>
                        <a:pt x="123" y="470"/>
                        <a:pt x="124" y="469"/>
                        <a:pt x="125" y="469"/>
                      </a:cubicBezTo>
                      <a:cubicBezTo>
                        <a:pt x="211" y="518"/>
                        <a:pt x="211" y="518"/>
                        <a:pt x="211" y="518"/>
                      </a:cubicBezTo>
                      <a:cubicBezTo>
                        <a:pt x="306" y="354"/>
                        <a:pt x="484" y="243"/>
                        <a:pt x="687" y="243"/>
                      </a:cubicBezTo>
                      <a:cubicBezTo>
                        <a:pt x="891" y="243"/>
                        <a:pt x="1069" y="354"/>
                        <a:pt x="1164" y="518"/>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grpSp>
          <p:grpSp>
            <p:nvGrpSpPr>
              <p:cNvPr id="5" name="Group 14"/>
              <p:cNvGrpSpPr>
                <a:grpSpLocks/>
              </p:cNvGrpSpPr>
              <p:nvPr/>
            </p:nvGrpSpPr>
            <p:grpSpPr bwMode="auto">
              <a:xfrm rot="7200000">
                <a:off x="2059" y="1386"/>
                <a:ext cx="1616" cy="1614"/>
                <a:chOff x="2060" y="1387"/>
                <a:chExt cx="1616" cy="1614"/>
              </a:xfrm>
            </p:grpSpPr>
            <p:sp>
              <p:nvSpPr>
                <p:cNvPr id="25621" name="Freeform 15"/>
                <p:cNvSpPr>
                  <a:spLocks/>
                </p:cNvSpPr>
                <p:nvPr/>
              </p:nvSpPr>
              <p:spPr bwMode="gray">
                <a:xfrm>
                  <a:off x="2060" y="1387"/>
                  <a:ext cx="808" cy="1225"/>
                </a:xfrm>
                <a:custGeom>
                  <a:avLst/>
                  <a:gdLst>
                    <a:gd name="T0" fmla="*/ 550 w 550"/>
                    <a:gd name="T1" fmla="*/ 132 h 836"/>
                    <a:gd name="T2" fmla="*/ 547 w 550"/>
                    <a:gd name="T3" fmla="*/ 130 h 836"/>
                    <a:gd name="T4" fmla="*/ 529 w 550"/>
                    <a:gd name="T5" fmla="*/ 133 h 836"/>
                    <a:gd name="T6" fmla="*/ 529 w 550"/>
                    <a:gd name="T7" fmla="*/ 133 h 836"/>
                    <a:gd name="T8" fmla="*/ 509 w 550"/>
                    <a:gd name="T9" fmla="*/ 141 h 836"/>
                    <a:gd name="T10" fmla="*/ 480 w 550"/>
                    <a:gd name="T11" fmla="*/ 111 h 836"/>
                    <a:gd name="T12" fmla="*/ 509 w 550"/>
                    <a:gd name="T13" fmla="*/ 80 h 836"/>
                    <a:gd name="T14" fmla="*/ 529 w 550"/>
                    <a:gd name="T15" fmla="*/ 88 h 836"/>
                    <a:gd name="T16" fmla="*/ 547 w 550"/>
                    <a:gd name="T17" fmla="*/ 91 h 836"/>
                    <a:gd name="T18" fmla="*/ 550 w 550"/>
                    <a:gd name="T19" fmla="*/ 89 h 836"/>
                    <a:gd name="T20" fmla="*/ 550 w 550"/>
                    <a:gd name="T21" fmla="*/ 82 h 836"/>
                    <a:gd name="T22" fmla="*/ 550 w 550"/>
                    <a:gd name="T23" fmla="*/ 0 h 836"/>
                    <a:gd name="T24" fmla="*/ 0 w 550"/>
                    <a:gd name="T25" fmla="*/ 550 h 836"/>
                    <a:gd name="T26" fmla="*/ 74 w 550"/>
                    <a:gd name="T27" fmla="*/ 825 h 836"/>
                    <a:gd name="T28" fmla="*/ 153 w 550"/>
                    <a:gd name="T29" fmla="*/ 780 h 836"/>
                    <a:gd name="T30" fmla="*/ 158 w 550"/>
                    <a:gd name="T31" fmla="*/ 796 h 836"/>
                    <a:gd name="T32" fmla="*/ 161 w 550"/>
                    <a:gd name="T33" fmla="*/ 817 h 836"/>
                    <a:gd name="T34" fmla="*/ 202 w 550"/>
                    <a:gd name="T35" fmla="*/ 827 h 836"/>
                    <a:gd name="T36" fmla="*/ 214 w 550"/>
                    <a:gd name="T37" fmla="*/ 786 h 836"/>
                    <a:gd name="T38" fmla="*/ 198 w 550"/>
                    <a:gd name="T39" fmla="*/ 773 h 836"/>
                    <a:gd name="T40" fmla="*/ 198 w 550"/>
                    <a:gd name="T41" fmla="*/ 773 h 836"/>
                    <a:gd name="T42" fmla="*/ 186 w 550"/>
                    <a:gd name="T43" fmla="*/ 761 h 836"/>
                    <a:gd name="T44" fmla="*/ 266 w 550"/>
                    <a:gd name="T45" fmla="*/ 714 h 836"/>
                    <a:gd name="T46" fmla="*/ 222 w 550"/>
                    <a:gd name="T47" fmla="*/ 550 h 836"/>
                    <a:gd name="T48" fmla="*/ 550 w 550"/>
                    <a:gd name="T49" fmla="*/ 222 h 836"/>
                    <a:gd name="T50" fmla="*/ 550 w 550"/>
                    <a:gd name="T51" fmla="*/ 143 h 836"/>
                    <a:gd name="T52" fmla="*/ 550 w 550"/>
                    <a:gd name="T53" fmla="*/ 132 h 8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50"/>
                    <a:gd name="T82" fmla="*/ 0 h 836"/>
                    <a:gd name="T83" fmla="*/ 550 w 550"/>
                    <a:gd name="T84" fmla="*/ 836 h 8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50" h="836">
                      <a:moveTo>
                        <a:pt x="550" y="132"/>
                      </a:moveTo>
                      <a:cubicBezTo>
                        <a:pt x="549" y="131"/>
                        <a:pt x="548" y="131"/>
                        <a:pt x="547" y="130"/>
                      </a:cubicBezTo>
                      <a:cubicBezTo>
                        <a:pt x="540" y="127"/>
                        <a:pt x="533" y="129"/>
                        <a:pt x="529" y="133"/>
                      </a:cubicBezTo>
                      <a:cubicBezTo>
                        <a:pt x="529" y="133"/>
                        <a:pt x="529" y="133"/>
                        <a:pt x="529" y="133"/>
                      </a:cubicBezTo>
                      <a:cubicBezTo>
                        <a:pt x="523" y="138"/>
                        <a:pt x="517" y="141"/>
                        <a:pt x="509" y="141"/>
                      </a:cubicBezTo>
                      <a:cubicBezTo>
                        <a:pt x="493" y="141"/>
                        <a:pt x="480" y="127"/>
                        <a:pt x="480" y="111"/>
                      </a:cubicBezTo>
                      <a:cubicBezTo>
                        <a:pt x="480" y="94"/>
                        <a:pt x="493" y="80"/>
                        <a:pt x="509" y="80"/>
                      </a:cubicBezTo>
                      <a:cubicBezTo>
                        <a:pt x="517" y="80"/>
                        <a:pt x="524" y="83"/>
                        <a:pt x="529" y="88"/>
                      </a:cubicBezTo>
                      <a:cubicBezTo>
                        <a:pt x="533" y="93"/>
                        <a:pt x="540" y="94"/>
                        <a:pt x="547" y="91"/>
                      </a:cubicBezTo>
                      <a:cubicBezTo>
                        <a:pt x="548" y="91"/>
                        <a:pt x="549" y="90"/>
                        <a:pt x="550" y="89"/>
                      </a:cubicBezTo>
                      <a:cubicBezTo>
                        <a:pt x="550" y="82"/>
                        <a:pt x="550" y="82"/>
                        <a:pt x="550" y="82"/>
                      </a:cubicBezTo>
                      <a:cubicBezTo>
                        <a:pt x="550" y="0"/>
                        <a:pt x="550" y="0"/>
                        <a:pt x="550" y="0"/>
                      </a:cubicBezTo>
                      <a:cubicBezTo>
                        <a:pt x="246" y="0"/>
                        <a:pt x="0" y="246"/>
                        <a:pt x="0" y="550"/>
                      </a:cubicBezTo>
                      <a:cubicBezTo>
                        <a:pt x="0" y="651"/>
                        <a:pt x="27" y="745"/>
                        <a:pt x="74" y="825"/>
                      </a:cubicBezTo>
                      <a:cubicBezTo>
                        <a:pt x="153" y="780"/>
                        <a:pt x="153" y="780"/>
                        <a:pt x="153" y="780"/>
                      </a:cubicBezTo>
                      <a:cubicBezTo>
                        <a:pt x="158" y="784"/>
                        <a:pt x="160" y="791"/>
                        <a:pt x="158" y="796"/>
                      </a:cubicBezTo>
                      <a:cubicBezTo>
                        <a:pt x="157" y="803"/>
                        <a:pt x="158" y="810"/>
                        <a:pt x="161" y="817"/>
                      </a:cubicBezTo>
                      <a:cubicBezTo>
                        <a:pt x="170" y="831"/>
                        <a:pt x="188" y="836"/>
                        <a:pt x="202" y="827"/>
                      </a:cubicBezTo>
                      <a:cubicBezTo>
                        <a:pt x="217" y="819"/>
                        <a:pt x="222" y="801"/>
                        <a:pt x="214" y="786"/>
                      </a:cubicBezTo>
                      <a:cubicBezTo>
                        <a:pt x="210" y="780"/>
                        <a:pt x="204" y="776"/>
                        <a:pt x="198" y="773"/>
                      </a:cubicBezTo>
                      <a:cubicBezTo>
                        <a:pt x="198" y="773"/>
                        <a:pt x="198" y="773"/>
                        <a:pt x="198" y="773"/>
                      </a:cubicBezTo>
                      <a:cubicBezTo>
                        <a:pt x="192" y="772"/>
                        <a:pt x="187" y="767"/>
                        <a:pt x="186" y="761"/>
                      </a:cubicBezTo>
                      <a:cubicBezTo>
                        <a:pt x="266" y="714"/>
                        <a:pt x="266" y="714"/>
                        <a:pt x="266" y="714"/>
                      </a:cubicBezTo>
                      <a:cubicBezTo>
                        <a:pt x="238" y="666"/>
                        <a:pt x="222" y="610"/>
                        <a:pt x="222" y="550"/>
                      </a:cubicBezTo>
                      <a:cubicBezTo>
                        <a:pt x="222" y="369"/>
                        <a:pt x="369" y="222"/>
                        <a:pt x="550" y="222"/>
                      </a:cubicBezTo>
                      <a:cubicBezTo>
                        <a:pt x="550" y="143"/>
                        <a:pt x="550" y="143"/>
                        <a:pt x="550" y="143"/>
                      </a:cubicBezTo>
                      <a:lnTo>
                        <a:pt x="550" y="132"/>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2" name="Freeform 16"/>
                <p:cNvSpPr>
                  <a:spLocks/>
                </p:cNvSpPr>
                <p:nvPr/>
              </p:nvSpPr>
              <p:spPr bwMode="gray">
                <a:xfrm>
                  <a:off x="2764" y="1387"/>
                  <a:ext cx="912" cy="1210"/>
                </a:xfrm>
                <a:custGeom>
                  <a:avLst/>
                  <a:gdLst>
                    <a:gd name="T0" fmla="*/ 70 w 621"/>
                    <a:gd name="T1" fmla="*/ 0 h 826"/>
                    <a:gd name="T2" fmla="*/ 70 w 621"/>
                    <a:gd name="T3" fmla="*/ 82 h 826"/>
                    <a:gd name="T4" fmla="*/ 70 w 621"/>
                    <a:gd name="T5" fmla="*/ 89 h 826"/>
                    <a:gd name="T6" fmla="*/ 67 w 621"/>
                    <a:gd name="T7" fmla="*/ 91 h 826"/>
                    <a:gd name="T8" fmla="*/ 49 w 621"/>
                    <a:gd name="T9" fmla="*/ 88 h 826"/>
                    <a:gd name="T10" fmla="*/ 29 w 621"/>
                    <a:gd name="T11" fmla="*/ 80 h 826"/>
                    <a:gd name="T12" fmla="*/ 0 w 621"/>
                    <a:gd name="T13" fmla="*/ 111 h 826"/>
                    <a:gd name="T14" fmla="*/ 29 w 621"/>
                    <a:gd name="T15" fmla="*/ 141 h 826"/>
                    <a:gd name="T16" fmla="*/ 49 w 621"/>
                    <a:gd name="T17" fmla="*/ 133 h 826"/>
                    <a:gd name="T18" fmla="*/ 49 w 621"/>
                    <a:gd name="T19" fmla="*/ 133 h 826"/>
                    <a:gd name="T20" fmla="*/ 67 w 621"/>
                    <a:gd name="T21" fmla="*/ 130 h 826"/>
                    <a:gd name="T22" fmla="*/ 70 w 621"/>
                    <a:gd name="T23" fmla="*/ 132 h 826"/>
                    <a:gd name="T24" fmla="*/ 70 w 621"/>
                    <a:gd name="T25" fmla="*/ 143 h 826"/>
                    <a:gd name="T26" fmla="*/ 70 w 621"/>
                    <a:gd name="T27" fmla="*/ 222 h 826"/>
                    <a:gd name="T28" fmla="*/ 70 w 621"/>
                    <a:gd name="T29" fmla="*/ 222 h 826"/>
                    <a:gd name="T30" fmla="*/ 398 w 621"/>
                    <a:gd name="T31" fmla="*/ 550 h 826"/>
                    <a:gd name="T32" fmla="*/ 354 w 621"/>
                    <a:gd name="T33" fmla="*/ 714 h 826"/>
                    <a:gd name="T34" fmla="*/ 433 w 621"/>
                    <a:gd name="T35" fmla="*/ 759 h 826"/>
                    <a:gd name="T36" fmla="*/ 436 w 621"/>
                    <a:gd name="T37" fmla="*/ 758 h 826"/>
                    <a:gd name="T38" fmla="*/ 443 w 621"/>
                    <a:gd name="T39" fmla="*/ 740 h 826"/>
                    <a:gd name="T40" fmla="*/ 443 w 621"/>
                    <a:gd name="T41" fmla="*/ 740 h 826"/>
                    <a:gd name="T42" fmla="*/ 446 w 621"/>
                    <a:gd name="T43" fmla="*/ 720 h 826"/>
                    <a:gd name="T44" fmla="*/ 487 w 621"/>
                    <a:gd name="T45" fmla="*/ 709 h 826"/>
                    <a:gd name="T46" fmla="*/ 498 w 621"/>
                    <a:gd name="T47" fmla="*/ 750 h 826"/>
                    <a:gd name="T48" fmla="*/ 482 w 621"/>
                    <a:gd name="T49" fmla="*/ 763 h 826"/>
                    <a:gd name="T50" fmla="*/ 470 w 621"/>
                    <a:gd name="T51" fmla="*/ 777 h 826"/>
                    <a:gd name="T52" fmla="*/ 470 w 621"/>
                    <a:gd name="T53" fmla="*/ 781 h 826"/>
                    <a:gd name="T54" fmla="*/ 547 w 621"/>
                    <a:gd name="T55" fmla="*/ 826 h 826"/>
                    <a:gd name="T56" fmla="*/ 621 w 621"/>
                    <a:gd name="T57" fmla="*/ 550 h 826"/>
                    <a:gd name="T58" fmla="*/ 70 w 621"/>
                    <a:gd name="T59" fmla="*/ 0 h 8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21"/>
                    <a:gd name="T91" fmla="*/ 0 h 826"/>
                    <a:gd name="T92" fmla="*/ 621 w 621"/>
                    <a:gd name="T93" fmla="*/ 826 h 82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21" h="826">
                      <a:moveTo>
                        <a:pt x="70" y="0"/>
                      </a:moveTo>
                      <a:cubicBezTo>
                        <a:pt x="70" y="82"/>
                        <a:pt x="70" y="82"/>
                        <a:pt x="70" y="82"/>
                      </a:cubicBezTo>
                      <a:cubicBezTo>
                        <a:pt x="70" y="89"/>
                        <a:pt x="70" y="89"/>
                        <a:pt x="70" y="89"/>
                      </a:cubicBezTo>
                      <a:cubicBezTo>
                        <a:pt x="69" y="90"/>
                        <a:pt x="68" y="91"/>
                        <a:pt x="67" y="91"/>
                      </a:cubicBezTo>
                      <a:cubicBezTo>
                        <a:pt x="60" y="94"/>
                        <a:pt x="53" y="93"/>
                        <a:pt x="49" y="88"/>
                      </a:cubicBezTo>
                      <a:cubicBezTo>
                        <a:pt x="44" y="83"/>
                        <a:pt x="37" y="80"/>
                        <a:pt x="29" y="80"/>
                      </a:cubicBezTo>
                      <a:cubicBezTo>
                        <a:pt x="13" y="80"/>
                        <a:pt x="0" y="94"/>
                        <a:pt x="0" y="111"/>
                      </a:cubicBezTo>
                      <a:cubicBezTo>
                        <a:pt x="0" y="127"/>
                        <a:pt x="13" y="141"/>
                        <a:pt x="29" y="141"/>
                      </a:cubicBezTo>
                      <a:cubicBezTo>
                        <a:pt x="37" y="141"/>
                        <a:pt x="43" y="138"/>
                        <a:pt x="49" y="133"/>
                      </a:cubicBezTo>
                      <a:cubicBezTo>
                        <a:pt x="49" y="133"/>
                        <a:pt x="49" y="133"/>
                        <a:pt x="49" y="133"/>
                      </a:cubicBezTo>
                      <a:cubicBezTo>
                        <a:pt x="53" y="129"/>
                        <a:pt x="60" y="127"/>
                        <a:pt x="67" y="130"/>
                      </a:cubicBezTo>
                      <a:cubicBezTo>
                        <a:pt x="68" y="131"/>
                        <a:pt x="69" y="131"/>
                        <a:pt x="70" y="132"/>
                      </a:cubicBezTo>
                      <a:cubicBezTo>
                        <a:pt x="70" y="143"/>
                        <a:pt x="70" y="143"/>
                        <a:pt x="70" y="143"/>
                      </a:cubicBezTo>
                      <a:cubicBezTo>
                        <a:pt x="70" y="222"/>
                        <a:pt x="70" y="222"/>
                        <a:pt x="70" y="222"/>
                      </a:cubicBezTo>
                      <a:cubicBezTo>
                        <a:pt x="70" y="222"/>
                        <a:pt x="70" y="222"/>
                        <a:pt x="70" y="222"/>
                      </a:cubicBezTo>
                      <a:cubicBezTo>
                        <a:pt x="252" y="222"/>
                        <a:pt x="398" y="369"/>
                        <a:pt x="398" y="550"/>
                      </a:cubicBezTo>
                      <a:cubicBezTo>
                        <a:pt x="398" y="610"/>
                        <a:pt x="382" y="666"/>
                        <a:pt x="354" y="714"/>
                      </a:cubicBezTo>
                      <a:cubicBezTo>
                        <a:pt x="433" y="759"/>
                        <a:pt x="433" y="759"/>
                        <a:pt x="433" y="759"/>
                      </a:cubicBezTo>
                      <a:cubicBezTo>
                        <a:pt x="434" y="759"/>
                        <a:pt x="435" y="758"/>
                        <a:pt x="436" y="758"/>
                      </a:cubicBezTo>
                      <a:cubicBezTo>
                        <a:pt x="442" y="753"/>
                        <a:pt x="445" y="746"/>
                        <a:pt x="443" y="740"/>
                      </a:cubicBezTo>
                      <a:cubicBezTo>
                        <a:pt x="443" y="740"/>
                        <a:pt x="443" y="740"/>
                        <a:pt x="443" y="740"/>
                      </a:cubicBezTo>
                      <a:cubicBezTo>
                        <a:pt x="441" y="733"/>
                        <a:pt x="442" y="726"/>
                        <a:pt x="446" y="720"/>
                      </a:cubicBezTo>
                      <a:cubicBezTo>
                        <a:pt x="454" y="705"/>
                        <a:pt x="472" y="701"/>
                        <a:pt x="487" y="709"/>
                      </a:cubicBezTo>
                      <a:cubicBezTo>
                        <a:pt x="501" y="717"/>
                        <a:pt x="506" y="736"/>
                        <a:pt x="498" y="750"/>
                      </a:cubicBezTo>
                      <a:cubicBezTo>
                        <a:pt x="494" y="756"/>
                        <a:pt x="489" y="761"/>
                        <a:pt x="482" y="763"/>
                      </a:cubicBezTo>
                      <a:cubicBezTo>
                        <a:pt x="476" y="764"/>
                        <a:pt x="471" y="770"/>
                        <a:pt x="470" y="777"/>
                      </a:cubicBezTo>
                      <a:cubicBezTo>
                        <a:pt x="470" y="778"/>
                        <a:pt x="470" y="780"/>
                        <a:pt x="470" y="781"/>
                      </a:cubicBezTo>
                      <a:cubicBezTo>
                        <a:pt x="547" y="826"/>
                        <a:pt x="547" y="826"/>
                        <a:pt x="547" y="826"/>
                      </a:cubicBezTo>
                      <a:cubicBezTo>
                        <a:pt x="594" y="745"/>
                        <a:pt x="621" y="651"/>
                        <a:pt x="621" y="550"/>
                      </a:cubicBezTo>
                      <a:cubicBezTo>
                        <a:pt x="621" y="246"/>
                        <a:pt x="374" y="0"/>
                        <a:pt x="70" y="0"/>
                      </a:cubicBez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3" name="Freeform 17"/>
                <p:cNvSpPr>
                  <a:spLocks/>
                </p:cNvSpPr>
                <p:nvPr/>
              </p:nvSpPr>
              <p:spPr bwMode="gray">
                <a:xfrm>
                  <a:off x="2169" y="2414"/>
                  <a:ext cx="1397" cy="587"/>
                </a:xfrm>
                <a:custGeom>
                  <a:avLst/>
                  <a:gdLst>
                    <a:gd name="T0" fmla="*/ 876 w 953"/>
                    <a:gd name="T1" fmla="*/ 80 h 400"/>
                    <a:gd name="T2" fmla="*/ 876 w 953"/>
                    <a:gd name="T3" fmla="*/ 76 h 400"/>
                    <a:gd name="T4" fmla="*/ 888 w 953"/>
                    <a:gd name="T5" fmla="*/ 62 h 400"/>
                    <a:gd name="T6" fmla="*/ 904 w 953"/>
                    <a:gd name="T7" fmla="*/ 49 h 400"/>
                    <a:gd name="T8" fmla="*/ 893 w 953"/>
                    <a:gd name="T9" fmla="*/ 8 h 400"/>
                    <a:gd name="T10" fmla="*/ 852 w 953"/>
                    <a:gd name="T11" fmla="*/ 19 h 400"/>
                    <a:gd name="T12" fmla="*/ 849 w 953"/>
                    <a:gd name="T13" fmla="*/ 39 h 400"/>
                    <a:gd name="T14" fmla="*/ 849 w 953"/>
                    <a:gd name="T15" fmla="*/ 39 h 400"/>
                    <a:gd name="T16" fmla="*/ 842 w 953"/>
                    <a:gd name="T17" fmla="*/ 57 h 400"/>
                    <a:gd name="T18" fmla="*/ 839 w 953"/>
                    <a:gd name="T19" fmla="*/ 58 h 400"/>
                    <a:gd name="T20" fmla="*/ 760 w 953"/>
                    <a:gd name="T21" fmla="*/ 13 h 400"/>
                    <a:gd name="T22" fmla="*/ 476 w 953"/>
                    <a:gd name="T23" fmla="*/ 177 h 400"/>
                    <a:gd name="T24" fmla="*/ 192 w 953"/>
                    <a:gd name="T25" fmla="*/ 13 h 400"/>
                    <a:gd name="T26" fmla="*/ 112 w 953"/>
                    <a:gd name="T27" fmla="*/ 60 h 400"/>
                    <a:gd name="T28" fmla="*/ 124 w 953"/>
                    <a:gd name="T29" fmla="*/ 72 h 400"/>
                    <a:gd name="T30" fmla="*/ 124 w 953"/>
                    <a:gd name="T31" fmla="*/ 72 h 400"/>
                    <a:gd name="T32" fmla="*/ 140 w 953"/>
                    <a:gd name="T33" fmla="*/ 85 h 400"/>
                    <a:gd name="T34" fmla="*/ 128 w 953"/>
                    <a:gd name="T35" fmla="*/ 126 h 400"/>
                    <a:gd name="T36" fmla="*/ 87 w 953"/>
                    <a:gd name="T37" fmla="*/ 116 h 400"/>
                    <a:gd name="T38" fmla="*/ 84 w 953"/>
                    <a:gd name="T39" fmla="*/ 95 h 400"/>
                    <a:gd name="T40" fmla="*/ 79 w 953"/>
                    <a:gd name="T41" fmla="*/ 79 h 400"/>
                    <a:gd name="T42" fmla="*/ 0 w 953"/>
                    <a:gd name="T43" fmla="*/ 124 h 400"/>
                    <a:gd name="T44" fmla="*/ 476 w 953"/>
                    <a:gd name="T45" fmla="*/ 400 h 400"/>
                    <a:gd name="T46" fmla="*/ 953 w 953"/>
                    <a:gd name="T47" fmla="*/ 125 h 400"/>
                    <a:gd name="T48" fmla="*/ 876 w 953"/>
                    <a:gd name="T49" fmla="*/ 80 h 4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53"/>
                    <a:gd name="T76" fmla="*/ 0 h 400"/>
                    <a:gd name="T77" fmla="*/ 953 w 953"/>
                    <a:gd name="T78" fmla="*/ 400 h 40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53" h="400">
                      <a:moveTo>
                        <a:pt x="876" y="80"/>
                      </a:moveTo>
                      <a:cubicBezTo>
                        <a:pt x="876" y="79"/>
                        <a:pt x="876" y="77"/>
                        <a:pt x="876" y="76"/>
                      </a:cubicBezTo>
                      <a:cubicBezTo>
                        <a:pt x="877" y="69"/>
                        <a:pt x="882" y="63"/>
                        <a:pt x="888" y="62"/>
                      </a:cubicBezTo>
                      <a:cubicBezTo>
                        <a:pt x="895" y="60"/>
                        <a:pt x="900" y="55"/>
                        <a:pt x="904" y="49"/>
                      </a:cubicBezTo>
                      <a:cubicBezTo>
                        <a:pt x="912" y="35"/>
                        <a:pt x="907" y="16"/>
                        <a:pt x="893" y="8"/>
                      </a:cubicBezTo>
                      <a:cubicBezTo>
                        <a:pt x="878" y="0"/>
                        <a:pt x="860" y="4"/>
                        <a:pt x="852" y="19"/>
                      </a:cubicBezTo>
                      <a:cubicBezTo>
                        <a:pt x="848" y="25"/>
                        <a:pt x="847" y="32"/>
                        <a:pt x="849" y="39"/>
                      </a:cubicBezTo>
                      <a:cubicBezTo>
                        <a:pt x="849" y="39"/>
                        <a:pt x="849" y="39"/>
                        <a:pt x="849" y="39"/>
                      </a:cubicBezTo>
                      <a:cubicBezTo>
                        <a:pt x="851" y="45"/>
                        <a:pt x="848" y="52"/>
                        <a:pt x="842" y="57"/>
                      </a:cubicBezTo>
                      <a:cubicBezTo>
                        <a:pt x="841" y="57"/>
                        <a:pt x="840" y="58"/>
                        <a:pt x="839" y="58"/>
                      </a:cubicBezTo>
                      <a:cubicBezTo>
                        <a:pt x="760" y="13"/>
                        <a:pt x="760" y="13"/>
                        <a:pt x="760" y="13"/>
                      </a:cubicBezTo>
                      <a:cubicBezTo>
                        <a:pt x="704" y="111"/>
                        <a:pt x="598" y="177"/>
                        <a:pt x="476" y="177"/>
                      </a:cubicBezTo>
                      <a:cubicBezTo>
                        <a:pt x="355" y="177"/>
                        <a:pt x="249" y="111"/>
                        <a:pt x="192" y="13"/>
                      </a:cubicBezTo>
                      <a:cubicBezTo>
                        <a:pt x="112" y="60"/>
                        <a:pt x="112" y="60"/>
                        <a:pt x="112" y="60"/>
                      </a:cubicBezTo>
                      <a:cubicBezTo>
                        <a:pt x="113" y="66"/>
                        <a:pt x="118" y="71"/>
                        <a:pt x="124" y="72"/>
                      </a:cubicBezTo>
                      <a:cubicBezTo>
                        <a:pt x="124" y="72"/>
                        <a:pt x="124" y="72"/>
                        <a:pt x="124" y="72"/>
                      </a:cubicBezTo>
                      <a:cubicBezTo>
                        <a:pt x="130" y="75"/>
                        <a:pt x="136" y="79"/>
                        <a:pt x="140" y="85"/>
                      </a:cubicBezTo>
                      <a:cubicBezTo>
                        <a:pt x="148" y="100"/>
                        <a:pt x="143" y="118"/>
                        <a:pt x="128" y="126"/>
                      </a:cubicBezTo>
                      <a:cubicBezTo>
                        <a:pt x="114" y="135"/>
                        <a:pt x="96" y="130"/>
                        <a:pt x="87" y="116"/>
                      </a:cubicBezTo>
                      <a:cubicBezTo>
                        <a:pt x="84" y="109"/>
                        <a:pt x="83" y="102"/>
                        <a:pt x="84" y="95"/>
                      </a:cubicBezTo>
                      <a:cubicBezTo>
                        <a:pt x="86" y="90"/>
                        <a:pt x="84" y="83"/>
                        <a:pt x="79" y="79"/>
                      </a:cubicBezTo>
                      <a:cubicBezTo>
                        <a:pt x="0" y="124"/>
                        <a:pt x="0" y="124"/>
                        <a:pt x="0" y="124"/>
                      </a:cubicBezTo>
                      <a:cubicBezTo>
                        <a:pt x="95" y="289"/>
                        <a:pt x="273" y="400"/>
                        <a:pt x="476" y="400"/>
                      </a:cubicBezTo>
                      <a:cubicBezTo>
                        <a:pt x="680" y="400"/>
                        <a:pt x="858" y="289"/>
                        <a:pt x="953" y="125"/>
                      </a:cubicBezTo>
                      <a:lnTo>
                        <a:pt x="876" y="80"/>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grpSp>
        </p:grpSp>
        <p:sp>
          <p:nvSpPr>
            <p:cNvPr id="25618" name="Oval 18"/>
            <p:cNvSpPr>
              <a:spLocks noChangeArrowheads="1"/>
            </p:cNvSpPr>
            <p:nvPr/>
          </p:nvSpPr>
          <p:spPr bwMode="auto">
            <a:xfrm>
              <a:off x="1460" y="1637"/>
              <a:ext cx="345" cy="344"/>
            </a:xfrm>
            <a:prstGeom prst="ellipse">
              <a:avLst/>
            </a:prstGeom>
            <a:gradFill rotWithShape="1">
              <a:gsLst>
                <a:gs pos="0">
                  <a:srgbClr val="DDDDDD"/>
                </a:gs>
                <a:gs pos="100000">
                  <a:srgbClr val="F8F8F8"/>
                </a:gs>
              </a:gsLst>
              <a:lin ang="5400000" scaled="1"/>
            </a:gradFill>
            <a:ln w="12700" algn="ctr">
              <a:solidFill>
                <a:schemeClr val="bg1"/>
              </a:solidFill>
              <a:round/>
              <a:headEnd/>
              <a:tailEnd/>
            </a:ln>
          </p:spPr>
          <p:txBody>
            <a:bodyPr wrap="none" anchor="ctr"/>
            <a:lstStyle/>
            <a:p>
              <a:pPr algn="ctr"/>
              <a:endParaRPr lang="tr-TR" sz="3800" noProof="1">
                <a:solidFill>
                  <a:srgbClr val="000000"/>
                </a:solidFill>
              </a:endParaRPr>
            </a:p>
          </p:txBody>
        </p:sp>
      </p:grpSp>
      <p:sp>
        <p:nvSpPr>
          <p:cNvPr id="25" name="Rectangle 3"/>
          <p:cNvSpPr txBox="1">
            <a:spLocks noChangeArrowheads="1"/>
          </p:cNvSpPr>
          <p:nvPr/>
        </p:nvSpPr>
        <p:spPr bwMode="auto">
          <a:xfrm>
            <a:off x="6909185" y="6376921"/>
            <a:ext cx="2111990" cy="51520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r">
              <a:spcBef>
                <a:spcPct val="20000"/>
              </a:spcBef>
              <a:buFont typeface="Wingdings" pitchFamily="2" charset="2"/>
              <a:buNone/>
              <a:defRPr/>
            </a:pPr>
            <a:r>
              <a:rPr lang="tr-TR" b="1" noProof="1" smtClean="0">
                <a:solidFill>
                  <a:srgbClr val="575757"/>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İSTANBUL</a:t>
            </a:r>
            <a:r>
              <a:rPr lang="tr-TR" b="1" noProof="1"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UZMAN</a:t>
            </a:r>
            <a:endParaRPr lang="en-GB" b="1" dirty="0"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endParaRPr>
          </a:p>
          <a:p>
            <a:pPr algn="r">
              <a:spcBef>
                <a:spcPct val="20000"/>
              </a:spcBef>
              <a:buFont typeface="Wingdings" pitchFamily="2" charset="2"/>
              <a:buNone/>
              <a:defRPr/>
            </a:pPr>
            <a:endParaRPr lang="en-GB" b="1" kern="0" dirty="0" smtClean="0">
              <a:solidFill>
                <a:srgbClr val="FFFFFF">
                  <a:lumMod val="65000"/>
                </a:srgbClr>
              </a:solidFill>
              <a:effectLst>
                <a:outerShdw blurRad="75057" dist="38100" dir="5400000" sy="-20000" rotWithShape="0">
                  <a:prstClr val="black">
                    <a:alpha val="25000"/>
                  </a:prstClr>
                </a:outerShdw>
                <a:reflection blurRad="6350" stA="55000" endA="50" endPos="85000" dist="29997" dir="5400000" sy="-100000" algn="bl" rotWithShape="0"/>
              </a:effectLst>
              <a:latin typeface="Calibri" pitchFamily="34" charset="0"/>
              <a:cs typeface="Calibri" pitchFamily="34" charset="0"/>
            </a:endParaRPr>
          </a:p>
        </p:txBody>
      </p:sp>
      <p:sp>
        <p:nvSpPr>
          <p:cNvPr id="21" name="Rectangle 31"/>
          <p:cNvSpPr txBox="1">
            <a:spLocks noChangeArrowheads="1"/>
          </p:cNvSpPr>
          <p:nvPr/>
        </p:nvSpPr>
        <p:spPr bwMode="gray">
          <a:xfrm>
            <a:off x="231797" y="411163"/>
            <a:ext cx="8816669" cy="647700"/>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lvl1pPr algn="l" rtl="0" eaLnBrk="0" fontAlgn="base" hangingPunct="0">
              <a:lnSpc>
                <a:spcPct val="90000"/>
              </a:lnSpc>
              <a:spcBef>
                <a:spcPct val="0"/>
              </a:spcBef>
              <a:spcAft>
                <a:spcPct val="0"/>
              </a:spcAft>
              <a:defRPr sz="2400" b="1">
                <a:solidFill>
                  <a:schemeClr val="tx1"/>
                </a:solidFill>
                <a:latin typeface="+mj-lt"/>
                <a:ea typeface="+mj-ea"/>
                <a:cs typeface="+mj-cs"/>
              </a:defRPr>
            </a:lvl1pPr>
            <a:lvl2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2pPr>
            <a:lvl3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3pPr>
            <a:lvl4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4pPr>
            <a:lvl5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5pPr>
            <a:lvl6pPr marL="457200" algn="l" rtl="0" fontAlgn="base">
              <a:lnSpc>
                <a:spcPct val="90000"/>
              </a:lnSpc>
              <a:spcBef>
                <a:spcPct val="0"/>
              </a:spcBef>
              <a:spcAft>
                <a:spcPct val="0"/>
              </a:spcAft>
              <a:defRPr sz="2400" b="1">
                <a:solidFill>
                  <a:schemeClr val="tx1"/>
                </a:solidFill>
                <a:latin typeface="Arial" pitchFamily="34" charset="0"/>
                <a:cs typeface="Arial" pitchFamily="34" charset="0"/>
              </a:defRPr>
            </a:lvl6pPr>
            <a:lvl7pPr marL="914400" algn="l" rtl="0" fontAlgn="base">
              <a:lnSpc>
                <a:spcPct val="90000"/>
              </a:lnSpc>
              <a:spcBef>
                <a:spcPct val="0"/>
              </a:spcBef>
              <a:spcAft>
                <a:spcPct val="0"/>
              </a:spcAft>
              <a:defRPr sz="2400" b="1">
                <a:solidFill>
                  <a:schemeClr val="tx1"/>
                </a:solidFill>
                <a:latin typeface="Arial" pitchFamily="34" charset="0"/>
                <a:cs typeface="Arial" pitchFamily="34" charset="0"/>
              </a:defRPr>
            </a:lvl7pPr>
            <a:lvl8pPr marL="1371600" algn="l" rtl="0" fontAlgn="base">
              <a:lnSpc>
                <a:spcPct val="90000"/>
              </a:lnSpc>
              <a:spcBef>
                <a:spcPct val="0"/>
              </a:spcBef>
              <a:spcAft>
                <a:spcPct val="0"/>
              </a:spcAft>
              <a:defRPr sz="2400" b="1">
                <a:solidFill>
                  <a:schemeClr val="tx1"/>
                </a:solidFill>
                <a:latin typeface="Arial" pitchFamily="34" charset="0"/>
                <a:cs typeface="Arial" pitchFamily="34" charset="0"/>
              </a:defRPr>
            </a:lvl8pPr>
            <a:lvl9pPr marL="1828800" algn="l" rtl="0" fontAlgn="base">
              <a:lnSpc>
                <a:spcPct val="90000"/>
              </a:lnSpc>
              <a:spcBef>
                <a:spcPct val="0"/>
              </a:spcBef>
              <a:spcAft>
                <a:spcPct val="0"/>
              </a:spcAft>
              <a:defRPr sz="2400" b="1">
                <a:solidFill>
                  <a:schemeClr val="tx1"/>
                </a:solidFill>
                <a:latin typeface="Arial" pitchFamily="34" charset="0"/>
                <a:cs typeface="Arial" pitchFamily="34" charset="0"/>
              </a:defRPr>
            </a:lvl9pPr>
          </a:lstStyle>
          <a:p>
            <a:r>
              <a:rPr lang="tr-TR" sz="3200" noProof="1" smtClean="0">
                <a:solidFill>
                  <a:srgbClr val="575757"/>
                </a:solidFill>
                <a:effectLst>
                  <a:innerShdw blurRad="63500" dist="50800" dir="8100000">
                    <a:prstClr val="black">
                      <a:alpha val="50000"/>
                    </a:prstClr>
                  </a:innerShdw>
                </a:effectLst>
                <a:latin typeface="Calibri" pitchFamily="34" charset="0"/>
                <a:cs typeface="Calibri" pitchFamily="34" charset="0"/>
              </a:rPr>
              <a:t>SORU – 36</a:t>
            </a:r>
            <a:endParaRPr lang="en-GB" sz="3200" noProof="1" smtClean="0">
              <a:solidFill>
                <a:srgbClr val="575757"/>
              </a:solidFill>
              <a:effectLst>
                <a:innerShdw blurRad="63500" dist="50800" dir="8100000">
                  <a:prstClr val="black">
                    <a:alpha val="50000"/>
                  </a:prstClr>
                </a:innerShdw>
              </a:effectLst>
              <a:latin typeface="Calibri" pitchFamily="34" charset="0"/>
              <a:cs typeface="Calibri" pitchFamily="34" charset="0"/>
            </a:endParaRPr>
          </a:p>
        </p:txBody>
      </p:sp>
    </p:spTree>
    <p:extLst>
      <p:ext uri="{BB962C8B-B14F-4D97-AF65-F5344CB8AC3E}">
        <p14:creationId xmlns:p14="http://schemas.microsoft.com/office/powerpoint/2010/main" val="114637127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96610"/>
                                        </p:tgtEl>
                                        <p:attrNameLst>
                                          <p:attrName>style.visibility</p:attrName>
                                        </p:attrNameLst>
                                      </p:cBhvr>
                                      <p:to>
                                        <p:strVal val="visible"/>
                                      </p:to>
                                    </p:set>
                                    <p:animEffect transition="in" filter="wipe(left)">
                                      <p:cBhvr>
                                        <p:cTn id="7" dur="500"/>
                                        <p:tgtEl>
                                          <p:spTgt spid="196610"/>
                                        </p:tgtEl>
                                      </p:cBhvr>
                                    </p:animEffect>
                                  </p:childTnLst>
                                </p:cTn>
                              </p:par>
                              <p:par>
                                <p:cTn id="8" presetID="22" presetClass="entr" presetSubtype="8" fill="hold" grpId="0" nodeType="withEffect">
                                  <p:stCondLst>
                                    <p:cond delay="500"/>
                                  </p:stCondLst>
                                  <p:childTnLst>
                                    <p:set>
                                      <p:cBhvr>
                                        <p:cTn id="9" dur="1" fill="hold">
                                          <p:stCondLst>
                                            <p:cond delay="0"/>
                                          </p:stCondLst>
                                        </p:cTn>
                                        <p:tgtEl>
                                          <p:spTgt spid="58457"/>
                                        </p:tgtEl>
                                        <p:attrNameLst>
                                          <p:attrName>style.visibility</p:attrName>
                                        </p:attrNameLst>
                                      </p:cBhvr>
                                      <p:to>
                                        <p:strVal val="visible"/>
                                      </p:to>
                                    </p:set>
                                    <p:animEffect transition="in" filter="wipe(left)">
                                      <p:cBhvr>
                                        <p:cTn id="10" dur="500"/>
                                        <p:tgtEl>
                                          <p:spTgt spid="58457"/>
                                        </p:tgtEl>
                                      </p:cBhvr>
                                    </p:animEffect>
                                  </p:childTnLst>
                                </p:cTn>
                              </p:par>
                              <p:par>
                                <p:cTn id="11" presetID="22" presetClass="entr" presetSubtype="8" fill="hold" grpId="0" nodeType="withEffect">
                                  <p:stCondLst>
                                    <p:cond delay="500"/>
                                  </p:stCondLst>
                                  <p:childTnLst>
                                    <p:set>
                                      <p:cBhvr>
                                        <p:cTn id="12" dur="1" fill="hold">
                                          <p:stCondLst>
                                            <p:cond delay="0"/>
                                          </p:stCondLst>
                                        </p:cTn>
                                        <p:tgtEl>
                                          <p:spTgt spid="58456"/>
                                        </p:tgtEl>
                                        <p:attrNameLst>
                                          <p:attrName>style.visibility</p:attrName>
                                        </p:attrNameLst>
                                      </p:cBhvr>
                                      <p:to>
                                        <p:strVal val="visible"/>
                                      </p:to>
                                    </p:set>
                                    <p:animEffect transition="in" filter="wipe(left)">
                                      <p:cBhvr>
                                        <p:cTn id="13" dur="500"/>
                                        <p:tgtEl>
                                          <p:spTgt spid="58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10" grpId="0" animBg="1"/>
      <p:bldP spid="58456" grpId="0" animBg="1"/>
      <p:bldP spid="5845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6" name="Rectangle 14"/>
          <p:cNvSpPr>
            <a:spLocks noChangeArrowheads="1"/>
          </p:cNvSpPr>
          <p:nvPr/>
        </p:nvSpPr>
        <p:spPr bwMode="gray">
          <a:xfrm>
            <a:off x="603653" y="1265327"/>
            <a:ext cx="4830990" cy="4956049"/>
          </a:xfrm>
          <a:prstGeom prst="rect">
            <a:avLst/>
          </a:prstGeom>
          <a:noFill/>
          <a:ln w="12700">
            <a:noFill/>
            <a:miter lim="800000"/>
            <a:headEnd/>
            <a:tailEnd/>
          </a:ln>
        </p:spPr>
        <p:txBody>
          <a:bodyPr lIns="108000" tIns="108000" rIns="72000" bIns="72000"/>
          <a:lstStyle/>
          <a:p>
            <a:pPr marL="342900" indent="-288000">
              <a:spcAft>
                <a:spcPts val="1200"/>
              </a:spcAft>
              <a:buClr>
                <a:srgbClr val="292929"/>
              </a:buClr>
              <a:buFont typeface="Wingdings" pitchFamily="2" charset="2"/>
              <a:buAutoNum type="arabicPeriod"/>
            </a:pPr>
            <a:r>
              <a:rPr lang="tr-TR" sz="2400" dirty="0" smtClean="0">
                <a:latin typeface="Calibri" pitchFamily="34" charset="0"/>
                <a:cs typeface="Calibri" pitchFamily="34" charset="0"/>
              </a:rPr>
              <a:t>Gürültü</a:t>
            </a:r>
          </a:p>
          <a:p>
            <a:pPr marL="342900" indent="-288000">
              <a:spcAft>
                <a:spcPts val="1200"/>
              </a:spcAft>
              <a:buClr>
                <a:srgbClr val="292929"/>
              </a:buClr>
              <a:buFont typeface="Wingdings" pitchFamily="2" charset="2"/>
              <a:buAutoNum type="arabicPeriod"/>
            </a:pPr>
            <a:r>
              <a:rPr lang="tr-TR" sz="2400" dirty="0" smtClean="0">
                <a:latin typeface="Calibri" pitchFamily="34" charset="0"/>
                <a:cs typeface="Calibri" pitchFamily="34" charset="0"/>
              </a:rPr>
              <a:t>Titreşim</a:t>
            </a:r>
            <a:endParaRPr lang="en-GB" sz="2400" dirty="0">
              <a:latin typeface="Calibri" pitchFamily="34" charset="0"/>
              <a:cs typeface="Calibri" pitchFamily="34" charset="0"/>
            </a:endParaRPr>
          </a:p>
          <a:p>
            <a:pPr marL="342900" indent="-288000">
              <a:spcAft>
                <a:spcPts val="0"/>
              </a:spcAft>
              <a:buClr>
                <a:srgbClr val="292929"/>
              </a:buClr>
              <a:buFont typeface="Wingdings" pitchFamily="2" charset="2"/>
              <a:buAutoNum type="arabicPeriod"/>
            </a:pPr>
            <a:r>
              <a:rPr lang="tr-TR" sz="2400" dirty="0" smtClean="0">
                <a:latin typeface="Calibri" pitchFamily="34" charset="0"/>
                <a:cs typeface="Calibri" pitchFamily="34" charset="0"/>
              </a:rPr>
              <a:t>Termal Konfor </a:t>
            </a:r>
          </a:p>
          <a:p>
            <a:pPr marL="914400" lvl="1" indent="-252000">
              <a:spcAft>
                <a:spcPts val="0"/>
              </a:spcAft>
              <a:buClr>
                <a:srgbClr val="292929"/>
              </a:buClr>
              <a:buFont typeface="+mj-lt"/>
              <a:buAutoNum type="alphaLcPeriod"/>
            </a:pPr>
            <a:r>
              <a:rPr lang="tr-TR" sz="2400" dirty="0" smtClean="0">
                <a:latin typeface="Calibri" pitchFamily="34" charset="0"/>
                <a:cs typeface="Calibri" pitchFamily="34" charset="0"/>
              </a:rPr>
              <a:t>Nem</a:t>
            </a:r>
          </a:p>
          <a:p>
            <a:pPr marL="914400" lvl="1" indent="-252000">
              <a:spcAft>
                <a:spcPts val="0"/>
              </a:spcAft>
              <a:buClr>
                <a:srgbClr val="292929"/>
              </a:buClr>
              <a:buFont typeface="+mj-lt"/>
              <a:buAutoNum type="alphaLcPeriod"/>
            </a:pPr>
            <a:r>
              <a:rPr lang="tr-TR" sz="2400" dirty="0" smtClean="0">
                <a:latin typeface="Calibri" pitchFamily="34" charset="0"/>
                <a:cs typeface="Calibri" pitchFamily="34" charset="0"/>
              </a:rPr>
              <a:t>Sıcak</a:t>
            </a:r>
          </a:p>
          <a:p>
            <a:pPr marL="914400" lvl="1" indent="-252000">
              <a:spcAft>
                <a:spcPts val="0"/>
              </a:spcAft>
              <a:buClr>
                <a:srgbClr val="292929"/>
              </a:buClr>
              <a:buFont typeface="+mj-lt"/>
              <a:buAutoNum type="alphaLcPeriod"/>
            </a:pPr>
            <a:r>
              <a:rPr lang="tr-TR" sz="2400" dirty="0" smtClean="0">
                <a:latin typeface="Calibri" pitchFamily="34" charset="0"/>
                <a:cs typeface="Calibri" pitchFamily="34" charset="0"/>
              </a:rPr>
              <a:t>Soğuk </a:t>
            </a:r>
          </a:p>
          <a:p>
            <a:pPr marL="914400" lvl="1" indent="-252000">
              <a:spcAft>
                <a:spcPts val="0"/>
              </a:spcAft>
              <a:buClr>
                <a:srgbClr val="292929"/>
              </a:buClr>
              <a:buFont typeface="+mj-lt"/>
              <a:buAutoNum type="alphaLcPeriod"/>
            </a:pPr>
            <a:r>
              <a:rPr lang="tr-TR" sz="2400" dirty="0" smtClean="0">
                <a:latin typeface="Calibri" pitchFamily="34" charset="0"/>
                <a:cs typeface="Calibri" pitchFamily="34" charset="0"/>
              </a:rPr>
              <a:t>Isıtma</a:t>
            </a:r>
          </a:p>
          <a:p>
            <a:pPr marL="914400" lvl="1" indent="-252000">
              <a:spcAft>
                <a:spcPts val="0"/>
              </a:spcAft>
              <a:buClr>
                <a:srgbClr val="292929"/>
              </a:buClr>
              <a:buFont typeface="+mj-lt"/>
              <a:buAutoNum type="alphaLcPeriod"/>
            </a:pPr>
            <a:r>
              <a:rPr lang="tr-TR" sz="2400" dirty="0" smtClean="0">
                <a:latin typeface="Calibri" pitchFamily="34" charset="0"/>
                <a:cs typeface="Calibri" pitchFamily="34" charset="0"/>
              </a:rPr>
              <a:t>Havalandırma</a:t>
            </a:r>
          </a:p>
          <a:p>
            <a:pPr marL="914400" lvl="1" indent="-252000">
              <a:spcAft>
                <a:spcPts val="0"/>
              </a:spcAft>
              <a:buClr>
                <a:srgbClr val="292929"/>
              </a:buClr>
              <a:buFont typeface="+mj-lt"/>
              <a:buAutoNum type="alphaLcPeriod"/>
            </a:pPr>
            <a:endParaRPr lang="tr-TR" sz="2400" dirty="0" smtClean="0">
              <a:latin typeface="Calibri" pitchFamily="34" charset="0"/>
              <a:cs typeface="Calibri" pitchFamily="34" charset="0"/>
            </a:endParaRPr>
          </a:p>
          <a:p>
            <a:pPr marL="342900" indent="-288000">
              <a:spcAft>
                <a:spcPct val="20000"/>
              </a:spcAft>
              <a:buClr>
                <a:srgbClr val="292929"/>
              </a:buClr>
              <a:buFont typeface="Wingdings" pitchFamily="2" charset="2"/>
              <a:buAutoNum type="arabicPeriod"/>
            </a:pPr>
            <a:r>
              <a:rPr lang="tr-TR" sz="2400" dirty="0" smtClean="0">
                <a:latin typeface="Calibri" pitchFamily="34" charset="0"/>
                <a:cs typeface="Calibri" pitchFamily="34" charset="0"/>
              </a:rPr>
              <a:t>Aydınlatma</a:t>
            </a:r>
          </a:p>
          <a:p>
            <a:pPr marL="342900" indent="-288000">
              <a:lnSpc>
                <a:spcPct val="90000"/>
              </a:lnSpc>
              <a:spcAft>
                <a:spcPct val="20000"/>
              </a:spcAft>
              <a:buClr>
                <a:srgbClr val="292929"/>
              </a:buClr>
              <a:buFont typeface="Wingdings" pitchFamily="2" charset="2"/>
              <a:buAutoNum type="arabicPeriod"/>
            </a:pPr>
            <a:r>
              <a:rPr lang="tr-TR" sz="2400" dirty="0" smtClean="0">
                <a:latin typeface="Calibri" pitchFamily="34" charset="0"/>
                <a:cs typeface="Calibri" pitchFamily="34" charset="0"/>
              </a:rPr>
              <a:t>İyonize ve Noniyonize Işınlar</a:t>
            </a:r>
          </a:p>
          <a:p>
            <a:pPr marL="342900" indent="-288000">
              <a:lnSpc>
                <a:spcPct val="90000"/>
              </a:lnSpc>
              <a:spcAft>
                <a:spcPct val="20000"/>
              </a:spcAft>
              <a:buClr>
                <a:srgbClr val="292929"/>
              </a:buClr>
              <a:buFont typeface="Wingdings" pitchFamily="2" charset="2"/>
              <a:buAutoNum type="arabicPeriod"/>
            </a:pPr>
            <a:r>
              <a:rPr lang="tr-TR" sz="2400" dirty="0" smtClean="0">
                <a:latin typeface="Calibri" pitchFamily="34" charset="0"/>
                <a:cs typeface="Calibri" pitchFamily="34" charset="0"/>
              </a:rPr>
              <a:t>Alçak ve Yüksek Basınç</a:t>
            </a:r>
            <a:endParaRPr lang="en-GB" sz="2400" dirty="0">
              <a:latin typeface="Calibri" pitchFamily="34" charset="0"/>
              <a:cs typeface="Calibri" pitchFamily="34" charset="0"/>
            </a:endParaRPr>
          </a:p>
          <a:p>
            <a:pPr marL="342900" indent="-342900">
              <a:lnSpc>
                <a:spcPct val="90000"/>
              </a:lnSpc>
              <a:spcAft>
                <a:spcPct val="20000"/>
              </a:spcAft>
              <a:buClr>
                <a:srgbClr val="292929"/>
              </a:buClr>
            </a:pPr>
            <a:endParaRPr lang="en-GB" sz="2400" dirty="0">
              <a:latin typeface="Calibri" pitchFamily="34" charset="0"/>
              <a:cs typeface="Calibri" pitchFamily="34" charset="0"/>
            </a:endParaRPr>
          </a:p>
        </p:txBody>
      </p:sp>
      <p:grpSp>
        <p:nvGrpSpPr>
          <p:cNvPr id="10" name="Group 38"/>
          <p:cNvGrpSpPr>
            <a:grpSpLocks/>
          </p:cNvGrpSpPr>
          <p:nvPr/>
        </p:nvGrpSpPr>
        <p:grpSpPr bwMode="auto">
          <a:xfrm>
            <a:off x="5146228" y="4848519"/>
            <a:ext cx="511175" cy="584200"/>
            <a:chOff x="5760" y="960"/>
            <a:chExt cx="1004" cy="1151"/>
          </a:xfrm>
        </p:grpSpPr>
        <p:pic>
          <p:nvPicPr>
            <p:cNvPr id="35902" name="Picture 27"/>
            <p:cNvPicPr>
              <a:picLocks noChangeAspect="1" noChangeArrowheads="1"/>
            </p:cNvPicPr>
            <p:nvPr/>
          </p:nvPicPr>
          <p:blipFill>
            <a:blip r:embed="rId3" cstate="print"/>
            <a:srcRect/>
            <a:stretch>
              <a:fillRect/>
            </a:stretch>
          </p:blipFill>
          <p:spPr bwMode="auto">
            <a:xfrm>
              <a:off x="5787" y="1848"/>
              <a:ext cx="977" cy="263"/>
            </a:xfrm>
            <a:prstGeom prst="rect">
              <a:avLst/>
            </a:prstGeom>
            <a:noFill/>
            <a:ln w="9525">
              <a:noFill/>
              <a:miter lim="800000"/>
              <a:headEnd/>
              <a:tailEnd/>
            </a:ln>
          </p:spPr>
        </p:pic>
        <p:grpSp>
          <p:nvGrpSpPr>
            <p:cNvPr id="11" name="Group 14"/>
            <p:cNvGrpSpPr>
              <a:grpSpLocks/>
            </p:cNvGrpSpPr>
            <p:nvPr/>
          </p:nvGrpSpPr>
          <p:grpSpPr bwMode="auto">
            <a:xfrm>
              <a:off x="5760" y="960"/>
              <a:ext cx="1004" cy="867"/>
              <a:chOff x="1637" y="1258"/>
              <a:chExt cx="2452" cy="2119"/>
            </a:xfrm>
          </p:grpSpPr>
          <p:sp>
            <p:nvSpPr>
              <p:cNvPr id="35904" name="Freeform 15"/>
              <p:cNvSpPr>
                <a:spLocks noChangeAspect="1"/>
              </p:cNvSpPr>
              <p:nvPr/>
            </p:nvSpPr>
            <p:spPr bwMode="auto">
              <a:xfrm>
                <a:off x="1637" y="1258"/>
                <a:ext cx="2452" cy="2119"/>
              </a:xfrm>
              <a:custGeom>
                <a:avLst/>
                <a:gdLst>
                  <a:gd name="T0" fmla="*/ 7900 w 365"/>
                  <a:gd name="T1" fmla="*/ 95281 h 316"/>
                  <a:gd name="T2" fmla="*/ 2707 w 365"/>
                  <a:gd name="T3" fmla="*/ 86557 h 316"/>
                  <a:gd name="T4" fmla="*/ 50001 w 365"/>
                  <a:gd name="T5" fmla="*/ 4815 h 316"/>
                  <a:gd name="T6" fmla="*/ 60655 w 365"/>
                  <a:gd name="T7" fmla="*/ 4815 h 316"/>
                  <a:gd name="T8" fmla="*/ 107948 w 365"/>
                  <a:gd name="T9" fmla="*/ 86557 h 316"/>
                  <a:gd name="T10" fmla="*/ 102756 w 365"/>
                  <a:gd name="T11" fmla="*/ 95281 h 316"/>
                  <a:gd name="T12" fmla="*/ 7900 w 365"/>
                  <a:gd name="T13" fmla="*/ 95281 h 316"/>
                  <a:gd name="T14" fmla="*/ 0 60000 65536"/>
                  <a:gd name="T15" fmla="*/ 0 60000 65536"/>
                  <a:gd name="T16" fmla="*/ 0 60000 65536"/>
                  <a:gd name="T17" fmla="*/ 0 60000 65536"/>
                  <a:gd name="T18" fmla="*/ 0 60000 65536"/>
                  <a:gd name="T19" fmla="*/ 0 60000 65536"/>
                  <a:gd name="T20" fmla="*/ 0 60000 65536"/>
                  <a:gd name="T21" fmla="*/ 0 w 365"/>
                  <a:gd name="T22" fmla="*/ 0 h 316"/>
                  <a:gd name="T23" fmla="*/ 365 w 365"/>
                  <a:gd name="T24" fmla="*/ 316 h 31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65" h="316">
                    <a:moveTo>
                      <a:pt x="26" y="316"/>
                    </a:moveTo>
                    <a:cubicBezTo>
                      <a:pt x="7" y="316"/>
                      <a:pt x="0" y="303"/>
                      <a:pt x="9" y="287"/>
                    </a:cubicBezTo>
                    <a:cubicBezTo>
                      <a:pt x="165" y="16"/>
                      <a:pt x="165" y="16"/>
                      <a:pt x="165" y="16"/>
                    </a:cubicBezTo>
                    <a:cubicBezTo>
                      <a:pt x="175" y="0"/>
                      <a:pt x="190" y="0"/>
                      <a:pt x="200" y="16"/>
                    </a:cubicBezTo>
                    <a:cubicBezTo>
                      <a:pt x="356" y="287"/>
                      <a:pt x="356" y="287"/>
                      <a:pt x="356" y="287"/>
                    </a:cubicBezTo>
                    <a:cubicBezTo>
                      <a:pt x="365" y="303"/>
                      <a:pt x="358" y="316"/>
                      <a:pt x="339" y="316"/>
                    </a:cubicBezTo>
                    <a:lnTo>
                      <a:pt x="26" y="316"/>
                    </a:lnTo>
                    <a:close/>
                  </a:path>
                </a:pathLst>
              </a:custGeom>
              <a:solidFill>
                <a:srgbClr val="FFFFFF"/>
              </a:solidFill>
              <a:ln w="9525">
                <a:noFill/>
                <a:round/>
                <a:headEnd/>
                <a:tailEnd/>
              </a:ln>
            </p:spPr>
            <p:txBody>
              <a:bodyPr/>
              <a:lstStyle/>
              <a:p>
                <a:endParaRPr lang="en-GB" dirty="0"/>
              </a:p>
            </p:txBody>
          </p:sp>
          <p:sp>
            <p:nvSpPr>
              <p:cNvPr id="35905" name="Freeform 16"/>
              <p:cNvSpPr>
                <a:spLocks noChangeAspect="1"/>
              </p:cNvSpPr>
              <p:nvPr/>
            </p:nvSpPr>
            <p:spPr bwMode="auto">
              <a:xfrm>
                <a:off x="1637" y="1258"/>
                <a:ext cx="2452" cy="2119"/>
              </a:xfrm>
              <a:custGeom>
                <a:avLst/>
                <a:gdLst>
                  <a:gd name="T0" fmla="*/ 7900 w 365"/>
                  <a:gd name="T1" fmla="*/ 95281 h 316"/>
                  <a:gd name="T2" fmla="*/ 2707 w 365"/>
                  <a:gd name="T3" fmla="*/ 86557 h 316"/>
                  <a:gd name="T4" fmla="*/ 50001 w 365"/>
                  <a:gd name="T5" fmla="*/ 4815 h 316"/>
                  <a:gd name="T6" fmla="*/ 60655 w 365"/>
                  <a:gd name="T7" fmla="*/ 4815 h 316"/>
                  <a:gd name="T8" fmla="*/ 107948 w 365"/>
                  <a:gd name="T9" fmla="*/ 86557 h 316"/>
                  <a:gd name="T10" fmla="*/ 102756 w 365"/>
                  <a:gd name="T11" fmla="*/ 95281 h 316"/>
                  <a:gd name="T12" fmla="*/ 7900 w 365"/>
                  <a:gd name="T13" fmla="*/ 95281 h 316"/>
                  <a:gd name="T14" fmla="*/ 0 60000 65536"/>
                  <a:gd name="T15" fmla="*/ 0 60000 65536"/>
                  <a:gd name="T16" fmla="*/ 0 60000 65536"/>
                  <a:gd name="T17" fmla="*/ 0 60000 65536"/>
                  <a:gd name="T18" fmla="*/ 0 60000 65536"/>
                  <a:gd name="T19" fmla="*/ 0 60000 65536"/>
                  <a:gd name="T20" fmla="*/ 0 60000 65536"/>
                  <a:gd name="T21" fmla="*/ 0 w 365"/>
                  <a:gd name="T22" fmla="*/ 0 h 316"/>
                  <a:gd name="T23" fmla="*/ 365 w 365"/>
                  <a:gd name="T24" fmla="*/ 316 h 31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65" h="316">
                    <a:moveTo>
                      <a:pt x="26" y="316"/>
                    </a:moveTo>
                    <a:cubicBezTo>
                      <a:pt x="7" y="316"/>
                      <a:pt x="0" y="303"/>
                      <a:pt x="9" y="287"/>
                    </a:cubicBezTo>
                    <a:cubicBezTo>
                      <a:pt x="165" y="16"/>
                      <a:pt x="165" y="16"/>
                      <a:pt x="165" y="16"/>
                    </a:cubicBezTo>
                    <a:cubicBezTo>
                      <a:pt x="175" y="0"/>
                      <a:pt x="190" y="0"/>
                      <a:pt x="200" y="16"/>
                    </a:cubicBezTo>
                    <a:cubicBezTo>
                      <a:pt x="356" y="287"/>
                      <a:pt x="356" y="287"/>
                      <a:pt x="356" y="287"/>
                    </a:cubicBezTo>
                    <a:cubicBezTo>
                      <a:pt x="365" y="303"/>
                      <a:pt x="358" y="316"/>
                      <a:pt x="339" y="316"/>
                    </a:cubicBezTo>
                    <a:lnTo>
                      <a:pt x="26" y="316"/>
                    </a:lnTo>
                    <a:close/>
                  </a:path>
                </a:pathLst>
              </a:custGeom>
              <a:gradFill rotWithShape="1">
                <a:gsLst>
                  <a:gs pos="0">
                    <a:srgbClr val="860000"/>
                  </a:gs>
                  <a:gs pos="100000">
                    <a:srgbClr val="D60000"/>
                  </a:gs>
                </a:gsLst>
                <a:lin ang="5400000" scaled="1"/>
              </a:gradFill>
              <a:ln w="9525">
                <a:solidFill>
                  <a:srgbClr val="C0C0C0"/>
                </a:solidFill>
                <a:miter lim="800000"/>
                <a:headEnd/>
                <a:tailEnd/>
              </a:ln>
            </p:spPr>
            <p:txBody>
              <a:bodyPr/>
              <a:lstStyle/>
              <a:p>
                <a:endParaRPr lang="en-GB" dirty="0"/>
              </a:p>
            </p:txBody>
          </p:sp>
          <p:sp>
            <p:nvSpPr>
              <p:cNvPr id="35906" name="Freeform 17"/>
              <p:cNvSpPr>
                <a:spLocks noChangeAspect="1"/>
              </p:cNvSpPr>
              <p:nvPr/>
            </p:nvSpPr>
            <p:spPr bwMode="auto">
              <a:xfrm>
                <a:off x="1904" y="1545"/>
                <a:ext cx="1914" cy="1664"/>
              </a:xfrm>
              <a:custGeom>
                <a:avLst/>
                <a:gdLst>
                  <a:gd name="T0" fmla="*/ 2438 w 285"/>
                  <a:gd name="T1" fmla="*/ 74914 h 248"/>
                  <a:gd name="T2" fmla="*/ 900 w 285"/>
                  <a:gd name="T3" fmla="*/ 71894 h 248"/>
                  <a:gd name="T4" fmla="*/ 41497 w 285"/>
                  <a:gd name="T5" fmla="*/ 1530 h 248"/>
                  <a:gd name="T6" fmla="*/ 44828 w 285"/>
                  <a:gd name="T7" fmla="*/ 1530 h 248"/>
                  <a:gd name="T8" fmla="*/ 85425 w 285"/>
                  <a:gd name="T9" fmla="*/ 71894 h 248"/>
                  <a:gd name="T10" fmla="*/ 83887 w 285"/>
                  <a:gd name="T11" fmla="*/ 74914 h 248"/>
                  <a:gd name="T12" fmla="*/ 2438 w 285"/>
                  <a:gd name="T13" fmla="*/ 74914 h 248"/>
                  <a:gd name="T14" fmla="*/ 0 60000 65536"/>
                  <a:gd name="T15" fmla="*/ 0 60000 65536"/>
                  <a:gd name="T16" fmla="*/ 0 60000 65536"/>
                  <a:gd name="T17" fmla="*/ 0 60000 65536"/>
                  <a:gd name="T18" fmla="*/ 0 60000 65536"/>
                  <a:gd name="T19" fmla="*/ 0 60000 65536"/>
                  <a:gd name="T20" fmla="*/ 0 60000 65536"/>
                  <a:gd name="T21" fmla="*/ 0 w 285"/>
                  <a:gd name="T22" fmla="*/ 0 h 248"/>
                  <a:gd name="T23" fmla="*/ 285 w 285"/>
                  <a:gd name="T24" fmla="*/ 248 h 24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85" h="248">
                    <a:moveTo>
                      <a:pt x="8" y="248"/>
                    </a:moveTo>
                    <a:cubicBezTo>
                      <a:pt x="2" y="248"/>
                      <a:pt x="0" y="243"/>
                      <a:pt x="3" y="238"/>
                    </a:cubicBezTo>
                    <a:cubicBezTo>
                      <a:pt x="137" y="5"/>
                      <a:pt x="137" y="5"/>
                      <a:pt x="137" y="5"/>
                    </a:cubicBezTo>
                    <a:cubicBezTo>
                      <a:pt x="140" y="0"/>
                      <a:pt x="145" y="0"/>
                      <a:pt x="148" y="5"/>
                    </a:cubicBezTo>
                    <a:cubicBezTo>
                      <a:pt x="282" y="238"/>
                      <a:pt x="282" y="238"/>
                      <a:pt x="282" y="238"/>
                    </a:cubicBezTo>
                    <a:cubicBezTo>
                      <a:pt x="285" y="243"/>
                      <a:pt x="283" y="248"/>
                      <a:pt x="277" y="248"/>
                    </a:cubicBezTo>
                    <a:lnTo>
                      <a:pt x="8" y="248"/>
                    </a:lnTo>
                    <a:close/>
                  </a:path>
                </a:pathLst>
              </a:custGeom>
              <a:solidFill>
                <a:srgbClr val="FFFFFF"/>
              </a:solidFill>
              <a:ln w="9525">
                <a:noFill/>
                <a:round/>
                <a:headEnd/>
                <a:tailEnd/>
              </a:ln>
            </p:spPr>
            <p:txBody>
              <a:bodyPr/>
              <a:lstStyle/>
              <a:p>
                <a:endParaRPr lang="en-GB" dirty="0"/>
              </a:p>
            </p:txBody>
          </p:sp>
          <p:sp>
            <p:nvSpPr>
              <p:cNvPr id="3" name="Freeform 18"/>
              <p:cNvSpPr>
                <a:spLocks noChangeAspect="1"/>
              </p:cNvSpPr>
              <p:nvPr/>
            </p:nvSpPr>
            <p:spPr bwMode="auto">
              <a:xfrm>
                <a:off x="1904" y="1548"/>
                <a:ext cx="1911" cy="1659"/>
              </a:xfrm>
              <a:custGeom>
                <a:avLst/>
                <a:gdLst/>
                <a:ahLst/>
                <a:cxnLst>
                  <a:cxn ang="0">
                    <a:pos x="8" y="248"/>
                  </a:cxn>
                  <a:cxn ang="0">
                    <a:pos x="3" y="238"/>
                  </a:cxn>
                  <a:cxn ang="0">
                    <a:pos x="137" y="5"/>
                  </a:cxn>
                  <a:cxn ang="0">
                    <a:pos x="148" y="5"/>
                  </a:cxn>
                  <a:cxn ang="0">
                    <a:pos x="282" y="238"/>
                  </a:cxn>
                  <a:cxn ang="0">
                    <a:pos x="277" y="248"/>
                  </a:cxn>
                  <a:cxn ang="0">
                    <a:pos x="8" y="248"/>
                  </a:cxn>
                </a:cxnLst>
                <a:rect l="0" t="0" r="r" b="b"/>
                <a:pathLst>
                  <a:path w="285" h="248">
                    <a:moveTo>
                      <a:pt x="8" y="248"/>
                    </a:moveTo>
                    <a:cubicBezTo>
                      <a:pt x="2" y="248"/>
                      <a:pt x="0" y="243"/>
                      <a:pt x="3" y="238"/>
                    </a:cubicBezTo>
                    <a:cubicBezTo>
                      <a:pt x="137" y="5"/>
                      <a:pt x="137" y="5"/>
                      <a:pt x="137" y="5"/>
                    </a:cubicBezTo>
                    <a:cubicBezTo>
                      <a:pt x="140" y="0"/>
                      <a:pt x="145" y="0"/>
                      <a:pt x="148" y="5"/>
                    </a:cubicBezTo>
                    <a:cubicBezTo>
                      <a:pt x="282" y="238"/>
                      <a:pt x="282" y="238"/>
                      <a:pt x="282" y="238"/>
                    </a:cubicBezTo>
                    <a:cubicBezTo>
                      <a:pt x="285" y="243"/>
                      <a:pt x="283" y="248"/>
                      <a:pt x="277" y="248"/>
                    </a:cubicBezTo>
                    <a:lnTo>
                      <a:pt x="8" y="248"/>
                    </a:lnTo>
                    <a:close/>
                  </a:path>
                </a:pathLst>
              </a:custGeom>
              <a:gradFill rotWithShape="1">
                <a:gsLst>
                  <a:gs pos="0">
                    <a:schemeClr val="bg1">
                      <a:gamma/>
                      <a:shade val="76863"/>
                      <a:invGamma/>
                    </a:schemeClr>
                  </a:gs>
                  <a:gs pos="50000">
                    <a:schemeClr val="bg1"/>
                  </a:gs>
                  <a:gs pos="100000">
                    <a:schemeClr val="bg1">
                      <a:gamma/>
                      <a:shade val="76863"/>
                      <a:invGamma/>
                    </a:schemeClr>
                  </a:gs>
                </a:gsLst>
                <a:lin ang="5400000" scaled="1"/>
              </a:gradFill>
              <a:ln w="9525">
                <a:solidFill>
                  <a:srgbClr val="C0C0C0"/>
                </a:solidFill>
                <a:miter lim="800000"/>
                <a:headEnd/>
                <a:tailEnd/>
              </a:ln>
            </p:spPr>
            <p:txBody>
              <a:bodyPr/>
              <a:lstStyle/>
              <a:p>
                <a:pPr>
                  <a:defRPr/>
                </a:pPr>
                <a:endParaRPr lang="de-DE" dirty="0"/>
              </a:p>
            </p:txBody>
          </p:sp>
          <p:sp>
            <p:nvSpPr>
              <p:cNvPr id="35908" name="Freeform 19"/>
              <p:cNvSpPr>
                <a:spLocks/>
              </p:cNvSpPr>
              <p:nvPr/>
            </p:nvSpPr>
            <p:spPr bwMode="auto">
              <a:xfrm>
                <a:off x="2737" y="1863"/>
                <a:ext cx="250" cy="839"/>
              </a:xfrm>
              <a:custGeom>
                <a:avLst/>
                <a:gdLst>
                  <a:gd name="T0" fmla="*/ 14 w 720"/>
                  <a:gd name="T1" fmla="*/ 0 h 2437"/>
                  <a:gd name="T2" fmla="*/ 26 w 720"/>
                  <a:gd name="T3" fmla="*/ 4 h 2437"/>
                  <a:gd name="T4" fmla="*/ 30 w 720"/>
                  <a:gd name="T5" fmla="*/ 17 h 2437"/>
                  <a:gd name="T6" fmla="*/ 23 w 720"/>
                  <a:gd name="T7" fmla="*/ 95 h 2437"/>
                  <a:gd name="T8" fmla="*/ 16 w 720"/>
                  <a:gd name="T9" fmla="*/ 99 h 2437"/>
                  <a:gd name="T10" fmla="*/ 14 w 720"/>
                  <a:gd name="T11" fmla="*/ 99 h 2437"/>
                  <a:gd name="T12" fmla="*/ 7 w 720"/>
                  <a:gd name="T13" fmla="*/ 95 h 2437"/>
                  <a:gd name="T14" fmla="*/ 0 w 720"/>
                  <a:gd name="T15" fmla="*/ 17 h 2437"/>
                  <a:gd name="T16" fmla="*/ 5 w 720"/>
                  <a:gd name="T17" fmla="*/ 4 h 2437"/>
                  <a:gd name="T18" fmla="*/ 15 w 720"/>
                  <a:gd name="T19" fmla="*/ 0 h 243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20"/>
                  <a:gd name="T31" fmla="*/ 0 h 2437"/>
                  <a:gd name="T32" fmla="*/ 720 w 720"/>
                  <a:gd name="T33" fmla="*/ 2437 h 243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20" h="2437">
                    <a:moveTo>
                      <a:pt x="339" y="0"/>
                    </a:moveTo>
                    <a:cubicBezTo>
                      <a:pt x="445" y="0"/>
                      <a:pt x="551" y="42"/>
                      <a:pt x="614" y="106"/>
                    </a:cubicBezTo>
                    <a:cubicBezTo>
                      <a:pt x="678" y="191"/>
                      <a:pt x="720" y="297"/>
                      <a:pt x="720" y="424"/>
                    </a:cubicBezTo>
                    <a:cubicBezTo>
                      <a:pt x="710" y="795"/>
                      <a:pt x="607" y="1996"/>
                      <a:pt x="551" y="2331"/>
                    </a:cubicBezTo>
                    <a:cubicBezTo>
                      <a:pt x="508" y="2416"/>
                      <a:pt x="445" y="2437"/>
                      <a:pt x="381" y="2437"/>
                    </a:cubicBezTo>
                    <a:cubicBezTo>
                      <a:pt x="339" y="2437"/>
                      <a:pt x="339" y="2437"/>
                      <a:pt x="339" y="2437"/>
                    </a:cubicBezTo>
                    <a:cubicBezTo>
                      <a:pt x="254" y="2437"/>
                      <a:pt x="212" y="2418"/>
                      <a:pt x="169" y="2331"/>
                    </a:cubicBezTo>
                    <a:cubicBezTo>
                      <a:pt x="113" y="1996"/>
                      <a:pt x="10" y="795"/>
                      <a:pt x="0" y="424"/>
                    </a:cubicBezTo>
                    <a:cubicBezTo>
                      <a:pt x="0" y="297"/>
                      <a:pt x="42" y="191"/>
                      <a:pt x="106" y="106"/>
                    </a:cubicBezTo>
                    <a:cubicBezTo>
                      <a:pt x="169" y="42"/>
                      <a:pt x="254" y="0"/>
                      <a:pt x="360" y="0"/>
                    </a:cubicBezTo>
                  </a:path>
                </a:pathLst>
              </a:custGeom>
              <a:solidFill>
                <a:srgbClr val="000000"/>
              </a:solidFill>
              <a:ln w="9525">
                <a:noFill/>
                <a:round/>
                <a:headEnd/>
                <a:tailEnd/>
              </a:ln>
            </p:spPr>
            <p:txBody>
              <a:bodyPr/>
              <a:lstStyle/>
              <a:p>
                <a:endParaRPr lang="en-GB" dirty="0"/>
              </a:p>
            </p:txBody>
          </p:sp>
          <p:pic>
            <p:nvPicPr>
              <p:cNvPr id="35909" name="Picture 20"/>
              <p:cNvPicPr>
                <a:picLocks noChangeAspect="1" noChangeArrowheads="1"/>
              </p:cNvPicPr>
              <p:nvPr/>
            </p:nvPicPr>
            <p:blipFill>
              <a:blip r:embed="rId4" cstate="print"/>
              <a:srcRect/>
              <a:stretch>
                <a:fillRect/>
              </a:stretch>
            </p:blipFill>
            <p:spPr bwMode="auto">
              <a:xfrm>
                <a:off x="1998" y="1292"/>
                <a:ext cx="1388" cy="1424"/>
              </a:xfrm>
              <a:prstGeom prst="rect">
                <a:avLst/>
              </a:prstGeom>
              <a:noFill/>
              <a:ln w="11176">
                <a:noFill/>
                <a:miter lim="800000"/>
                <a:headEnd/>
                <a:tailEnd/>
              </a:ln>
            </p:spPr>
          </p:pic>
          <p:sp>
            <p:nvSpPr>
              <p:cNvPr id="35910" name="Oval 21"/>
              <p:cNvSpPr>
                <a:spLocks noChangeArrowheads="1"/>
              </p:cNvSpPr>
              <p:nvPr/>
            </p:nvSpPr>
            <p:spPr bwMode="auto">
              <a:xfrm>
                <a:off x="2761" y="2834"/>
                <a:ext cx="204" cy="204"/>
              </a:xfrm>
              <a:prstGeom prst="ellipse">
                <a:avLst/>
              </a:prstGeom>
              <a:solidFill>
                <a:schemeClr val="tx1"/>
              </a:solidFill>
              <a:ln w="11176">
                <a:solidFill>
                  <a:srgbClr val="161316"/>
                </a:solidFill>
                <a:round/>
                <a:headEnd/>
                <a:tailEnd/>
              </a:ln>
            </p:spPr>
            <p:txBody>
              <a:bodyPr wrap="none" anchor="ctr"/>
              <a:lstStyle/>
              <a:p>
                <a:endParaRPr lang="en-GB" dirty="0"/>
              </a:p>
            </p:txBody>
          </p:sp>
        </p:grpSp>
      </p:grpSp>
      <p:grpSp>
        <p:nvGrpSpPr>
          <p:cNvPr id="12" name="Group 48"/>
          <p:cNvGrpSpPr>
            <a:grpSpLocks/>
          </p:cNvGrpSpPr>
          <p:nvPr/>
        </p:nvGrpSpPr>
        <p:grpSpPr bwMode="auto">
          <a:xfrm>
            <a:off x="3955750" y="1327746"/>
            <a:ext cx="511175" cy="584200"/>
            <a:chOff x="5760" y="960"/>
            <a:chExt cx="1004" cy="1151"/>
          </a:xfrm>
        </p:grpSpPr>
        <p:pic>
          <p:nvPicPr>
            <p:cNvPr id="35893" name="Picture 27"/>
            <p:cNvPicPr>
              <a:picLocks noChangeAspect="1" noChangeArrowheads="1"/>
            </p:cNvPicPr>
            <p:nvPr/>
          </p:nvPicPr>
          <p:blipFill>
            <a:blip r:embed="rId3" cstate="print"/>
            <a:srcRect/>
            <a:stretch>
              <a:fillRect/>
            </a:stretch>
          </p:blipFill>
          <p:spPr bwMode="auto">
            <a:xfrm>
              <a:off x="5787" y="1848"/>
              <a:ext cx="977" cy="263"/>
            </a:xfrm>
            <a:prstGeom prst="rect">
              <a:avLst/>
            </a:prstGeom>
            <a:noFill/>
            <a:ln w="9525">
              <a:noFill/>
              <a:miter lim="800000"/>
              <a:headEnd/>
              <a:tailEnd/>
            </a:ln>
          </p:spPr>
        </p:pic>
        <p:grpSp>
          <p:nvGrpSpPr>
            <p:cNvPr id="13" name="Group 14"/>
            <p:cNvGrpSpPr>
              <a:grpSpLocks/>
            </p:cNvGrpSpPr>
            <p:nvPr/>
          </p:nvGrpSpPr>
          <p:grpSpPr bwMode="auto">
            <a:xfrm>
              <a:off x="5760" y="960"/>
              <a:ext cx="1004" cy="867"/>
              <a:chOff x="1637" y="1258"/>
              <a:chExt cx="2452" cy="2119"/>
            </a:xfrm>
          </p:grpSpPr>
          <p:sp>
            <p:nvSpPr>
              <p:cNvPr id="35895" name="Freeform 15"/>
              <p:cNvSpPr>
                <a:spLocks noChangeAspect="1"/>
              </p:cNvSpPr>
              <p:nvPr/>
            </p:nvSpPr>
            <p:spPr bwMode="auto">
              <a:xfrm>
                <a:off x="1637" y="1258"/>
                <a:ext cx="2452" cy="2119"/>
              </a:xfrm>
              <a:custGeom>
                <a:avLst/>
                <a:gdLst>
                  <a:gd name="T0" fmla="*/ 7900 w 365"/>
                  <a:gd name="T1" fmla="*/ 95281 h 316"/>
                  <a:gd name="T2" fmla="*/ 2707 w 365"/>
                  <a:gd name="T3" fmla="*/ 86557 h 316"/>
                  <a:gd name="T4" fmla="*/ 50001 w 365"/>
                  <a:gd name="T5" fmla="*/ 4815 h 316"/>
                  <a:gd name="T6" fmla="*/ 60655 w 365"/>
                  <a:gd name="T7" fmla="*/ 4815 h 316"/>
                  <a:gd name="T8" fmla="*/ 107948 w 365"/>
                  <a:gd name="T9" fmla="*/ 86557 h 316"/>
                  <a:gd name="T10" fmla="*/ 102756 w 365"/>
                  <a:gd name="T11" fmla="*/ 95281 h 316"/>
                  <a:gd name="T12" fmla="*/ 7900 w 365"/>
                  <a:gd name="T13" fmla="*/ 95281 h 316"/>
                  <a:gd name="T14" fmla="*/ 0 60000 65536"/>
                  <a:gd name="T15" fmla="*/ 0 60000 65536"/>
                  <a:gd name="T16" fmla="*/ 0 60000 65536"/>
                  <a:gd name="T17" fmla="*/ 0 60000 65536"/>
                  <a:gd name="T18" fmla="*/ 0 60000 65536"/>
                  <a:gd name="T19" fmla="*/ 0 60000 65536"/>
                  <a:gd name="T20" fmla="*/ 0 60000 65536"/>
                  <a:gd name="T21" fmla="*/ 0 w 365"/>
                  <a:gd name="T22" fmla="*/ 0 h 316"/>
                  <a:gd name="T23" fmla="*/ 365 w 365"/>
                  <a:gd name="T24" fmla="*/ 316 h 31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65" h="316">
                    <a:moveTo>
                      <a:pt x="26" y="316"/>
                    </a:moveTo>
                    <a:cubicBezTo>
                      <a:pt x="7" y="316"/>
                      <a:pt x="0" y="303"/>
                      <a:pt x="9" y="287"/>
                    </a:cubicBezTo>
                    <a:cubicBezTo>
                      <a:pt x="165" y="16"/>
                      <a:pt x="165" y="16"/>
                      <a:pt x="165" y="16"/>
                    </a:cubicBezTo>
                    <a:cubicBezTo>
                      <a:pt x="175" y="0"/>
                      <a:pt x="190" y="0"/>
                      <a:pt x="200" y="16"/>
                    </a:cubicBezTo>
                    <a:cubicBezTo>
                      <a:pt x="356" y="287"/>
                      <a:pt x="356" y="287"/>
                      <a:pt x="356" y="287"/>
                    </a:cubicBezTo>
                    <a:cubicBezTo>
                      <a:pt x="365" y="303"/>
                      <a:pt x="358" y="316"/>
                      <a:pt x="339" y="316"/>
                    </a:cubicBezTo>
                    <a:lnTo>
                      <a:pt x="26" y="316"/>
                    </a:lnTo>
                    <a:close/>
                  </a:path>
                </a:pathLst>
              </a:custGeom>
              <a:solidFill>
                <a:srgbClr val="FFFFFF"/>
              </a:solidFill>
              <a:ln w="9525">
                <a:noFill/>
                <a:round/>
                <a:headEnd/>
                <a:tailEnd/>
              </a:ln>
            </p:spPr>
            <p:txBody>
              <a:bodyPr/>
              <a:lstStyle/>
              <a:p>
                <a:endParaRPr lang="en-GB" dirty="0"/>
              </a:p>
            </p:txBody>
          </p:sp>
          <p:sp>
            <p:nvSpPr>
              <p:cNvPr id="35896" name="Freeform 16"/>
              <p:cNvSpPr>
                <a:spLocks noChangeAspect="1"/>
              </p:cNvSpPr>
              <p:nvPr/>
            </p:nvSpPr>
            <p:spPr bwMode="auto">
              <a:xfrm>
                <a:off x="1637" y="1258"/>
                <a:ext cx="2452" cy="2119"/>
              </a:xfrm>
              <a:custGeom>
                <a:avLst/>
                <a:gdLst>
                  <a:gd name="T0" fmla="*/ 7900 w 365"/>
                  <a:gd name="T1" fmla="*/ 95281 h 316"/>
                  <a:gd name="T2" fmla="*/ 2707 w 365"/>
                  <a:gd name="T3" fmla="*/ 86557 h 316"/>
                  <a:gd name="T4" fmla="*/ 50001 w 365"/>
                  <a:gd name="T5" fmla="*/ 4815 h 316"/>
                  <a:gd name="T6" fmla="*/ 60655 w 365"/>
                  <a:gd name="T7" fmla="*/ 4815 h 316"/>
                  <a:gd name="T8" fmla="*/ 107948 w 365"/>
                  <a:gd name="T9" fmla="*/ 86557 h 316"/>
                  <a:gd name="T10" fmla="*/ 102756 w 365"/>
                  <a:gd name="T11" fmla="*/ 95281 h 316"/>
                  <a:gd name="T12" fmla="*/ 7900 w 365"/>
                  <a:gd name="T13" fmla="*/ 95281 h 316"/>
                  <a:gd name="T14" fmla="*/ 0 60000 65536"/>
                  <a:gd name="T15" fmla="*/ 0 60000 65536"/>
                  <a:gd name="T16" fmla="*/ 0 60000 65536"/>
                  <a:gd name="T17" fmla="*/ 0 60000 65536"/>
                  <a:gd name="T18" fmla="*/ 0 60000 65536"/>
                  <a:gd name="T19" fmla="*/ 0 60000 65536"/>
                  <a:gd name="T20" fmla="*/ 0 60000 65536"/>
                  <a:gd name="T21" fmla="*/ 0 w 365"/>
                  <a:gd name="T22" fmla="*/ 0 h 316"/>
                  <a:gd name="T23" fmla="*/ 365 w 365"/>
                  <a:gd name="T24" fmla="*/ 316 h 31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65" h="316">
                    <a:moveTo>
                      <a:pt x="26" y="316"/>
                    </a:moveTo>
                    <a:cubicBezTo>
                      <a:pt x="7" y="316"/>
                      <a:pt x="0" y="303"/>
                      <a:pt x="9" y="287"/>
                    </a:cubicBezTo>
                    <a:cubicBezTo>
                      <a:pt x="165" y="16"/>
                      <a:pt x="165" y="16"/>
                      <a:pt x="165" y="16"/>
                    </a:cubicBezTo>
                    <a:cubicBezTo>
                      <a:pt x="175" y="0"/>
                      <a:pt x="190" y="0"/>
                      <a:pt x="200" y="16"/>
                    </a:cubicBezTo>
                    <a:cubicBezTo>
                      <a:pt x="356" y="287"/>
                      <a:pt x="356" y="287"/>
                      <a:pt x="356" y="287"/>
                    </a:cubicBezTo>
                    <a:cubicBezTo>
                      <a:pt x="365" y="303"/>
                      <a:pt x="358" y="316"/>
                      <a:pt x="339" y="316"/>
                    </a:cubicBezTo>
                    <a:lnTo>
                      <a:pt x="26" y="316"/>
                    </a:lnTo>
                    <a:close/>
                  </a:path>
                </a:pathLst>
              </a:custGeom>
              <a:gradFill rotWithShape="1">
                <a:gsLst>
                  <a:gs pos="0">
                    <a:srgbClr val="860000"/>
                  </a:gs>
                  <a:gs pos="100000">
                    <a:srgbClr val="D60000"/>
                  </a:gs>
                </a:gsLst>
                <a:lin ang="5400000" scaled="1"/>
              </a:gradFill>
              <a:ln w="9525">
                <a:solidFill>
                  <a:srgbClr val="C0C0C0"/>
                </a:solidFill>
                <a:miter lim="800000"/>
                <a:headEnd/>
                <a:tailEnd/>
              </a:ln>
            </p:spPr>
            <p:txBody>
              <a:bodyPr/>
              <a:lstStyle/>
              <a:p>
                <a:endParaRPr lang="en-GB" dirty="0"/>
              </a:p>
            </p:txBody>
          </p:sp>
          <p:sp>
            <p:nvSpPr>
              <p:cNvPr id="35897" name="Freeform 17"/>
              <p:cNvSpPr>
                <a:spLocks noChangeAspect="1"/>
              </p:cNvSpPr>
              <p:nvPr/>
            </p:nvSpPr>
            <p:spPr bwMode="auto">
              <a:xfrm>
                <a:off x="1904" y="1545"/>
                <a:ext cx="1914" cy="1664"/>
              </a:xfrm>
              <a:custGeom>
                <a:avLst/>
                <a:gdLst>
                  <a:gd name="T0" fmla="*/ 2438 w 285"/>
                  <a:gd name="T1" fmla="*/ 74914 h 248"/>
                  <a:gd name="T2" fmla="*/ 900 w 285"/>
                  <a:gd name="T3" fmla="*/ 71894 h 248"/>
                  <a:gd name="T4" fmla="*/ 41497 w 285"/>
                  <a:gd name="T5" fmla="*/ 1530 h 248"/>
                  <a:gd name="T6" fmla="*/ 44828 w 285"/>
                  <a:gd name="T7" fmla="*/ 1530 h 248"/>
                  <a:gd name="T8" fmla="*/ 85425 w 285"/>
                  <a:gd name="T9" fmla="*/ 71894 h 248"/>
                  <a:gd name="T10" fmla="*/ 83887 w 285"/>
                  <a:gd name="T11" fmla="*/ 74914 h 248"/>
                  <a:gd name="T12" fmla="*/ 2438 w 285"/>
                  <a:gd name="T13" fmla="*/ 74914 h 248"/>
                  <a:gd name="T14" fmla="*/ 0 60000 65536"/>
                  <a:gd name="T15" fmla="*/ 0 60000 65536"/>
                  <a:gd name="T16" fmla="*/ 0 60000 65536"/>
                  <a:gd name="T17" fmla="*/ 0 60000 65536"/>
                  <a:gd name="T18" fmla="*/ 0 60000 65536"/>
                  <a:gd name="T19" fmla="*/ 0 60000 65536"/>
                  <a:gd name="T20" fmla="*/ 0 60000 65536"/>
                  <a:gd name="T21" fmla="*/ 0 w 285"/>
                  <a:gd name="T22" fmla="*/ 0 h 248"/>
                  <a:gd name="T23" fmla="*/ 285 w 285"/>
                  <a:gd name="T24" fmla="*/ 248 h 24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85" h="248">
                    <a:moveTo>
                      <a:pt x="8" y="248"/>
                    </a:moveTo>
                    <a:cubicBezTo>
                      <a:pt x="2" y="248"/>
                      <a:pt x="0" y="243"/>
                      <a:pt x="3" y="238"/>
                    </a:cubicBezTo>
                    <a:cubicBezTo>
                      <a:pt x="137" y="5"/>
                      <a:pt x="137" y="5"/>
                      <a:pt x="137" y="5"/>
                    </a:cubicBezTo>
                    <a:cubicBezTo>
                      <a:pt x="140" y="0"/>
                      <a:pt x="145" y="0"/>
                      <a:pt x="148" y="5"/>
                    </a:cubicBezTo>
                    <a:cubicBezTo>
                      <a:pt x="282" y="238"/>
                      <a:pt x="282" y="238"/>
                      <a:pt x="282" y="238"/>
                    </a:cubicBezTo>
                    <a:cubicBezTo>
                      <a:pt x="285" y="243"/>
                      <a:pt x="283" y="248"/>
                      <a:pt x="277" y="248"/>
                    </a:cubicBezTo>
                    <a:lnTo>
                      <a:pt x="8" y="248"/>
                    </a:lnTo>
                    <a:close/>
                  </a:path>
                </a:pathLst>
              </a:custGeom>
              <a:solidFill>
                <a:srgbClr val="FFFFFF"/>
              </a:solidFill>
              <a:ln w="9525">
                <a:noFill/>
                <a:round/>
                <a:headEnd/>
                <a:tailEnd/>
              </a:ln>
            </p:spPr>
            <p:txBody>
              <a:bodyPr/>
              <a:lstStyle/>
              <a:p>
                <a:endParaRPr lang="en-GB" dirty="0"/>
              </a:p>
            </p:txBody>
          </p:sp>
          <p:sp>
            <p:nvSpPr>
              <p:cNvPr id="4" name="Freeform 18"/>
              <p:cNvSpPr>
                <a:spLocks noChangeAspect="1"/>
              </p:cNvSpPr>
              <p:nvPr/>
            </p:nvSpPr>
            <p:spPr bwMode="auto">
              <a:xfrm>
                <a:off x="1904" y="1548"/>
                <a:ext cx="1911" cy="1659"/>
              </a:xfrm>
              <a:custGeom>
                <a:avLst/>
                <a:gdLst/>
                <a:ahLst/>
                <a:cxnLst>
                  <a:cxn ang="0">
                    <a:pos x="8" y="248"/>
                  </a:cxn>
                  <a:cxn ang="0">
                    <a:pos x="3" y="238"/>
                  </a:cxn>
                  <a:cxn ang="0">
                    <a:pos x="137" y="5"/>
                  </a:cxn>
                  <a:cxn ang="0">
                    <a:pos x="148" y="5"/>
                  </a:cxn>
                  <a:cxn ang="0">
                    <a:pos x="282" y="238"/>
                  </a:cxn>
                  <a:cxn ang="0">
                    <a:pos x="277" y="248"/>
                  </a:cxn>
                  <a:cxn ang="0">
                    <a:pos x="8" y="248"/>
                  </a:cxn>
                </a:cxnLst>
                <a:rect l="0" t="0" r="r" b="b"/>
                <a:pathLst>
                  <a:path w="285" h="248">
                    <a:moveTo>
                      <a:pt x="8" y="248"/>
                    </a:moveTo>
                    <a:cubicBezTo>
                      <a:pt x="2" y="248"/>
                      <a:pt x="0" y="243"/>
                      <a:pt x="3" y="238"/>
                    </a:cubicBezTo>
                    <a:cubicBezTo>
                      <a:pt x="137" y="5"/>
                      <a:pt x="137" y="5"/>
                      <a:pt x="137" y="5"/>
                    </a:cubicBezTo>
                    <a:cubicBezTo>
                      <a:pt x="140" y="0"/>
                      <a:pt x="145" y="0"/>
                      <a:pt x="148" y="5"/>
                    </a:cubicBezTo>
                    <a:cubicBezTo>
                      <a:pt x="282" y="238"/>
                      <a:pt x="282" y="238"/>
                      <a:pt x="282" y="238"/>
                    </a:cubicBezTo>
                    <a:cubicBezTo>
                      <a:pt x="285" y="243"/>
                      <a:pt x="283" y="248"/>
                      <a:pt x="277" y="248"/>
                    </a:cubicBezTo>
                    <a:lnTo>
                      <a:pt x="8" y="248"/>
                    </a:lnTo>
                    <a:close/>
                  </a:path>
                </a:pathLst>
              </a:custGeom>
              <a:gradFill rotWithShape="1">
                <a:gsLst>
                  <a:gs pos="0">
                    <a:schemeClr val="bg1">
                      <a:gamma/>
                      <a:shade val="76863"/>
                      <a:invGamma/>
                    </a:schemeClr>
                  </a:gs>
                  <a:gs pos="50000">
                    <a:schemeClr val="bg1"/>
                  </a:gs>
                  <a:gs pos="100000">
                    <a:schemeClr val="bg1">
                      <a:gamma/>
                      <a:shade val="76863"/>
                      <a:invGamma/>
                    </a:schemeClr>
                  </a:gs>
                </a:gsLst>
                <a:lin ang="5400000" scaled="1"/>
              </a:gradFill>
              <a:ln w="9525">
                <a:solidFill>
                  <a:srgbClr val="C0C0C0"/>
                </a:solidFill>
                <a:miter lim="800000"/>
                <a:headEnd/>
                <a:tailEnd/>
              </a:ln>
            </p:spPr>
            <p:txBody>
              <a:bodyPr/>
              <a:lstStyle/>
              <a:p>
                <a:pPr>
                  <a:defRPr/>
                </a:pPr>
                <a:endParaRPr lang="de-DE" dirty="0"/>
              </a:p>
            </p:txBody>
          </p:sp>
          <p:sp>
            <p:nvSpPr>
              <p:cNvPr id="35899" name="Freeform 19"/>
              <p:cNvSpPr>
                <a:spLocks/>
              </p:cNvSpPr>
              <p:nvPr/>
            </p:nvSpPr>
            <p:spPr bwMode="auto">
              <a:xfrm>
                <a:off x="2737" y="1863"/>
                <a:ext cx="250" cy="839"/>
              </a:xfrm>
              <a:custGeom>
                <a:avLst/>
                <a:gdLst>
                  <a:gd name="T0" fmla="*/ 14 w 720"/>
                  <a:gd name="T1" fmla="*/ 0 h 2437"/>
                  <a:gd name="T2" fmla="*/ 26 w 720"/>
                  <a:gd name="T3" fmla="*/ 4 h 2437"/>
                  <a:gd name="T4" fmla="*/ 30 w 720"/>
                  <a:gd name="T5" fmla="*/ 17 h 2437"/>
                  <a:gd name="T6" fmla="*/ 23 w 720"/>
                  <a:gd name="T7" fmla="*/ 95 h 2437"/>
                  <a:gd name="T8" fmla="*/ 16 w 720"/>
                  <a:gd name="T9" fmla="*/ 99 h 2437"/>
                  <a:gd name="T10" fmla="*/ 14 w 720"/>
                  <a:gd name="T11" fmla="*/ 99 h 2437"/>
                  <a:gd name="T12" fmla="*/ 7 w 720"/>
                  <a:gd name="T13" fmla="*/ 95 h 2437"/>
                  <a:gd name="T14" fmla="*/ 0 w 720"/>
                  <a:gd name="T15" fmla="*/ 17 h 2437"/>
                  <a:gd name="T16" fmla="*/ 5 w 720"/>
                  <a:gd name="T17" fmla="*/ 4 h 2437"/>
                  <a:gd name="T18" fmla="*/ 15 w 720"/>
                  <a:gd name="T19" fmla="*/ 0 h 243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20"/>
                  <a:gd name="T31" fmla="*/ 0 h 2437"/>
                  <a:gd name="T32" fmla="*/ 720 w 720"/>
                  <a:gd name="T33" fmla="*/ 2437 h 243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20" h="2437">
                    <a:moveTo>
                      <a:pt x="339" y="0"/>
                    </a:moveTo>
                    <a:cubicBezTo>
                      <a:pt x="445" y="0"/>
                      <a:pt x="551" y="42"/>
                      <a:pt x="614" y="106"/>
                    </a:cubicBezTo>
                    <a:cubicBezTo>
                      <a:pt x="678" y="191"/>
                      <a:pt x="720" y="297"/>
                      <a:pt x="720" y="424"/>
                    </a:cubicBezTo>
                    <a:cubicBezTo>
                      <a:pt x="710" y="795"/>
                      <a:pt x="607" y="1996"/>
                      <a:pt x="551" y="2331"/>
                    </a:cubicBezTo>
                    <a:cubicBezTo>
                      <a:pt x="508" y="2416"/>
                      <a:pt x="445" y="2437"/>
                      <a:pt x="381" y="2437"/>
                    </a:cubicBezTo>
                    <a:cubicBezTo>
                      <a:pt x="339" y="2437"/>
                      <a:pt x="339" y="2437"/>
                      <a:pt x="339" y="2437"/>
                    </a:cubicBezTo>
                    <a:cubicBezTo>
                      <a:pt x="254" y="2437"/>
                      <a:pt x="212" y="2418"/>
                      <a:pt x="169" y="2331"/>
                    </a:cubicBezTo>
                    <a:cubicBezTo>
                      <a:pt x="113" y="1996"/>
                      <a:pt x="10" y="795"/>
                      <a:pt x="0" y="424"/>
                    </a:cubicBezTo>
                    <a:cubicBezTo>
                      <a:pt x="0" y="297"/>
                      <a:pt x="42" y="191"/>
                      <a:pt x="106" y="106"/>
                    </a:cubicBezTo>
                    <a:cubicBezTo>
                      <a:pt x="169" y="42"/>
                      <a:pt x="254" y="0"/>
                      <a:pt x="360" y="0"/>
                    </a:cubicBezTo>
                  </a:path>
                </a:pathLst>
              </a:custGeom>
              <a:solidFill>
                <a:srgbClr val="000000"/>
              </a:solidFill>
              <a:ln w="9525">
                <a:noFill/>
                <a:round/>
                <a:headEnd/>
                <a:tailEnd/>
              </a:ln>
            </p:spPr>
            <p:txBody>
              <a:bodyPr/>
              <a:lstStyle/>
              <a:p>
                <a:endParaRPr lang="en-GB" dirty="0"/>
              </a:p>
            </p:txBody>
          </p:sp>
          <p:pic>
            <p:nvPicPr>
              <p:cNvPr id="35900" name="Picture 20"/>
              <p:cNvPicPr>
                <a:picLocks noChangeAspect="1" noChangeArrowheads="1"/>
              </p:cNvPicPr>
              <p:nvPr/>
            </p:nvPicPr>
            <p:blipFill>
              <a:blip r:embed="rId4" cstate="print"/>
              <a:srcRect/>
              <a:stretch>
                <a:fillRect/>
              </a:stretch>
            </p:blipFill>
            <p:spPr bwMode="auto">
              <a:xfrm>
                <a:off x="1998" y="1292"/>
                <a:ext cx="1388" cy="1424"/>
              </a:xfrm>
              <a:prstGeom prst="rect">
                <a:avLst/>
              </a:prstGeom>
              <a:noFill/>
              <a:ln w="11176">
                <a:noFill/>
                <a:miter lim="800000"/>
                <a:headEnd/>
                <a:tailEnd/>
              </a:ln>
            </p:spPr>
          </p:pic>
          <p:sp>
            <p:nvSpPr>
              <p:cNvPr id="35901" name="Oval 21"/>
              <p:cNvSpPr>
                <a:spLocks noChangeArrowheads="1"/>
              </p:cNvSpPr>
              <p:nvPr/>
            </p:nvSpPr>
            <p:spPr bwMode="auto">
              <a:xfrm>
                <a:off x="2761" y="2834"/>
                <a:ext cx="204" cy="204"/>
              </a:xfrm>
              <a:prstGeom prst="ellipse">
                <a:avLst/>
              </a:prstGeom>
              <a:solidFill>
                <a:schemeClr val="tx1"/>
              </a:solidFill>
              <a:ln w="11176">
                <a:solidFill>
                  <a:srgbClr val="161316"/>
                </a:solidFill>
                <a:round/>
                <a:headEnd/>
                <a:tailEnd/>
              </a:ln>
            </p:spPr>
            <p:txBody>
              <a:bodyPr wrap="none" anchor="ctr"/>
              <a:lstStyle/>
              <a:p>
                <a:endParaRPr lang="en-GB" dirty="0"/>
              </a:p>
            </p:txBody>
          </p:sp>
        </p:grpSp>
      </p:grpSp>
      <p:grpSp>
        <p:nvGrpSpPr>
          <p:cNvPr id="14" name="Group 58"/>
          <p:cNvGrpSpPr>
            <a:grpSpLocks/>
          </p:cNvGrpSpPr>
          <p:nvPr/>
        </p:nvGrpSpPr>
        <p:grpSpPr bwMode="auto">
          <a:xfrm>
            <a:off x="4536775" y="1327746"/>
            <a:ext cx="511175" cy="584200"/>
            <a:chOff x="5760" y="960"/>
            <a:chExt cx="1004" cy="1151"/>
          </a:xfrm>
        </p:grpSpPr>
        <p:pic>
          <p:nvPicPr>
            <p:cNvPr id="35884" name="Picture 27"/>
            <p:cNvPicPr>
              <a:picLocks noChangeAspect="1" noChangeArrowheads="1"/>
            </p:cNvPicPr>
            <p:nvPr/>
          </p:nvPicPr>
          <p:blipFill>
            <a:blip r:embed="rId3" cstate="print"/>
            <a:srcRect/>
            <a:stretch>
              <a:fillRect/>
            </a:stretch>
          </p:blipFill>
          <p:spPr bwMode="auto">
            <a:xfrm>
              <a:off x="5787" y="1848"/>
              <a:ext cx="977" cy="263"/>
            </a:xfrm>
            <a:prstGeom prst="rect">
              <a:avLst/>
            </a:prstGeom>
            <a:noFill/>
            <a:ln w="9525">
              <a:noFill/>
              <a:miter lim="800000"/>
              <a:headEnd/>
              <a:tailEnd/>
            </a:ln>
          </p:spPr>
        </p:pic>
        <p:grpSp>
          <p:nvGrpSpPr>
            <p:cNvPr id="15" name="Group 14"/>
            <p:cNvGrpSpPr>
              <a:grpSpLocks/>
            </p:cNvGrpSpPr>
            <p:nvPr/>
          </p:nvGrpSpPr>
          <p:grpSpPr bwMode="auto">
            <a:xfrm>
              <a:off x="5760" y="960"/>
              <a:ext cx="1004" cy="867"/>
              <a:chOff x="1637" y="1258"/>
              <a:chExt cx="2452" cy="2119"/>
            </a:xfrm>
          </p:grpSpPr>
          <p:sp>
            <p:nvSpPr>
              <p:cNvPr id="35886" name="Freeform 15"/>
              <p:cNvSpPr>
                <a:spLocks noChangeAspect="1"/>
              </p:cNvSpPr>
              <p:nvPr/>
            </p:nvSpPr>
            <p:spPr bwMode="auto">
              <a:xfrm>
                <a:off x="1637" y="1258"/>
                <a:ext cx="2452" cy="2119"/>
              </a:xfrm>
              <a:custGeom>
                <a:avLst/>
                <a:gdLst>
                  <a:gd name="T0" fmla="*/ 7900 w 365"/>
                  <a:gd name="T1" fmla="*/ 95281 h 316"/>
                  <a:gd name="T2" fmla="*/ 2707 w 365"/>
                  <a:gd name="T3" fmla="*/ 86557 h 316"/>
                  <a:gd name="T4" fmla="*/ 50001 w 365"/>
                  <a:gd name="T5" fmla="*/ 4815 h 316"/>
                  <a:gd name="T6" fmla="*/ 60655 w 365"/>
                  <a:gd name="T7" fmla="*/ 4815 h 316"/>
                  <a:gd name="T8" fmla="*/ 107948 w 365"/>
                  <a:gd name="T9" fmla="*/ 86557 h 316"/>
                  <a:gd name="T10" fmla="*/ 102756 w 365"/>
                  <a:gd name="T11" fmla="*/ 95281 h 316"/>
                  <a:gd name="T12" fmla="*/ 7900 w 365"/>
                  <a:gd name="T13" fmla="*/ 95281 h 316"/>
                  <a:gd name="T14" fmla="*/ 0 60000 65536"/>
                  <a:gd name="T15" fmla="*/ 0 60000 65536"/>
                  <a:gd name="T16" fmla="*/ 0 60000 65536"/>
                  <a:gd name="T17" fmla="*/ 0 60000 65536"/>
                  <a:gd name="T18" fmla="*/ 0 60000 65536"/>
                  <a:gd name="T19" fmla="*/ 0 60000 65536"/>
                  <a:gd name="T20" fmla="*/ 0 60000 65536"/>
                  <a:gd name="T21" fmla="*/ 0 w 365"/>
                  <a:gd name="T22" fmla="*/ 0 h 316"/>
                  <a:gd name="T23" fmla="*/ 365 w 365"/>
                  <a:gd name="T24" fmla="*/ 316 h 31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65" h="316">
                    <a:moveTo>
                      <a:pt x="26" y="316"/>
                    </a:moveTo>
                    <a:cubicBezTo>
                      <a:pt x="7" y="316"/>
                      <a:pt x="0" y="303"/>
                      <a:pt x="9" y="287"/>
                    </a:cubicBezTo>
                    <a:cubicBezTo>
                      <a:pt x="165" y="16"/>
                      <a:pt x="165" y="16"/>
                      <a:pt x="165" y="16"/>
                    </a:cubicBezTo>
                    <a:cubicBezTo>
                      <a:pt x="175" y="0"/>
                      <a:pt x="190" y="0"/>
                      <a:pt x="200" y="16"/>
                    </a:cubicBezTo>
                    <a:cubicBezTo>
                      <a:pt x="356" y="287"/>
                      <a:pt x="356" y="287"/>
                      <a:pt x="356" y="287"/>
                    </a:cubicBezTo>
                    <a:cubicBezTo>
                      <a:pt x="365" y="303"/>
                      <a:pt x="358" y="316"/>
                      <a:pt x="339" y="316"/>
                    </a:cubicBezTo>
                    <a:lnTo>
                      <a:pt x="26" y="316"/>
                    </a:lnTo>
                    <a:close/>
                  </a:path>
                </a:pathLst>
              </a:custGeom>
              <a:solidFill>
                <a:srgbClr val="FFFFFF"/>
              </a:solidFill>
              <a:ln w="9525">
                <a:noFill/>
                <a:round/>
                <a:headEnd/>
                <a:tailEnd/>
              </a:ln>
            </p:spPr>
            <p:txBody>
              <a:bodyPr/>
              <a:lstStyle/>
              <a:p>
                <a:endParaRPr lang="en-GB" dirty="0"/>
              </a:p>
            </p:txBody>
          </p:sp>
          <p:sp>
            <p:nvSpPr>
              <p:cNvPr id="35887" name="Freeform 16"/>
              <p:cNvSpPr>
                <a:spLocks noChangeAspect="1"/>
              </p:cNvSpPr>
              <p:nvPr/>
            </p:nvSpPr>
            <p:spPr bwMode="auto">
              <a:xfrm>
                <a:off x="1637" y="1258"/>
                <a:ext cx="2452" cy="2119"/>
              </a:xfrm>
              <a:custGeom>
                <a:avLst/>
                <a:gdLst>
                  <a:gd name="T0" fmla="*/ 7900 w 365"/>
                  <a:gd name="T1" fmla="*/ 95281 h 316"/>
                  <a:gd name="T2" fmla="*/ 2707 w 365"/>
                  <a:gd name="T3" fmla="*/ 86557 h 316"/>
                  <a:gd name="T4" fmla="*/ 50001 w 365"/>
                  <a:gd name="T5" fmla="*/ 4815 h 316"/>
                  <a:gd name="T6" fmla="*/ 60655 w 365"/>
                  <a:gd name="T7" fmla="*/ 4815 h 316"/>
                  <a:gd name="T8" fmla="*/ 107948 w 365"/>
                  <a:gd name="T9" fmla="*/ 86557 h 316"/>
                  <a:gd name="T10" fmla="*/ 102756 w 365"/>
                  <a:gd name="T11" fmla="*/ 95281 h 316"/>
                  <a:gd name="T12" fmla="*/ 7900 w 365"/>
                  <a:gd name="T13" fmla="*/ 95281 h 316"/>
                  <a:gd name="T14" fmla="*/ 0 60000 65536"/>
                  <a:gd name="T15" fmla="*/ 0 60000 65536"/>
                  <a:gd name="T16" fmla="*/ 0 60000 65536"/>
                  <a:gd name="T17" fmla="*/ 0 60000 65536"/>
                  <a:gd name="T18" fmla="*/ 0 60000 65536"/>
                  <a:gd name="T19" fmla="*/ 0 60000 65536"/>
                  <a:gd name="T20" fmla="*/ 0 60000 65536"/>
                  <a:gd name="T21" fmla="*/ 0 w 365"/>
                  <a:gd name="T22" fmla="*/ 0 h 316"/>
                  <a:gd name="T23" fmla="*/ 365 w 365"/>
                  <a:gd name="T24" fmla="*/ 316 h 31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65" h="316">
                    <a:moveTo>
                      <a:pt x="26" y="316"/>
                    </a:moveTo>
                    <a:cubicBezTo>
                      <a:pt x="7" y="316"/>
                      <a:pt x="0" y="303"/>
                      <a:pt x="9" y="287"/>
                    </a:cubicBezTo>
                    <a:cubicBezTo>
                      <a:pt x="165" y="16"/>
                      <a:pt x="165" y="16"/>
                      <a:pt x="165" y="16"/>
                    </a:cubicBezTo>
                    <a:cubicBezTo>
                      <a:pt x="175" y="0"/>
                      <a:pt x="190" y="0"/>
                      <a:pt x="200" y="16"/>
                    </a:cubicBezTo>
                    <a:cubicBezTo>
                      <a:pt x="356" y="287"/>
                      <a:pt x="356" y="287"/>
                      <a:pt x="356" y="287"/>
                    </a:cubicBezTo>
                    <a:cubicBezTo>
                      <a:pt x="365" y="303"/>
                      <a:pt x="358" y="316"/>
                      <a:pt x="339" y="316"/>
                    </a:cubicBezTo>
                    <a:lnTo>
                      <a:pt x="26" y="316"/>
                    </a:lnTo>
                    <a:close/>
                  </a:path>
                </a:pathLst>
              </a:custGeom>
              <a:gradFill rotWithShape="1">
                <a:gsLst>
                  <a:gs pos="0">
                    <a:srgbClr val="860000"/>
                  </a:gs>
                  <a:gs pos="100000">
                    <a:srgbClr val="D60000"/>
                  </a:gs>
                </a:gsLst>
                <a:lin ang="5400000" scaled="1"/>
              </a:gradFill>
              <a:ln w="9525">
                <a:solidFill>
                  <a:srgbClr val="C0C0C0"/>
                </a:solidFill>
                <a:miter lim="800000"/>
                <a:headEnd/>
                <a:tailEnd/>
              </a:ln>
            </p:spPr>
            <p:txBody>
              <a:bodyPr/>
              <a:lstStyle/>
              <a:p>
                <a:endParaRPr lang="en-GB" dirty="0"/>
              </a:p>
            </p:txBody>
          </p:sp>
          <p:sp>
            <p:nvSpPr>
              <p:cNvPr id="35888" name="Freeform 17"/>
              <p:cNvSpPr>
                <a:spLocks noChangeAspect="1"/>
              </p:cNvSpPr>
              <p:nvPr/>
            </p:nvSpPr>
            <p:spPr bwMode="auto">
              <a:xfrm>
                <a:off x="1904" y="1545"/>
                <a:ext cx="1914" cy="1664"/>
              </a:xfrm>
              <a:custGeom>
                <a:avLst/>
                <a:gdLst>
                  <a:gd name="T0" fmla="*/ 2438 w 285"/>
                  <a:gd name="T1" fmla="*/ 74914 h 248"/>
                  <a:gd name="T2" fmla="*/ 900 w 285"/>
                  <a:gd name="T3" fmla="*/ 71894 h 248"/>
                  <a:gd name="T4" fmla="*/ 41497 w 285"/>
                  <a:gd name="T5" fmla="*/ 1530 h 248"/>
                  <a:gd name="T6" fmla="*/ 44828 w 285"/>
                  <a:gd name="T7" fmla="*/ 1530 h 248"/>
                  <a:gd name="T8" fmla="*/ 85425 w 285"/>
                  <a:gd name="T9" fmla="*/ 71894 h 248"/>
                  <a:gd name="T10" fmla="*/ 83887 w 285"/>
                  <a:gd name="T11" fmla="*/ 74914 h 248"/>
                  <a:gd name="T12" fmla="*/ 2438 w 285"/>
                  <a:gd name="T13" fmla="*/ 74914 h 248"/>
                  <a:gd name="T14" fmla="*/ 0 60000 65536"/>
                  <a:gd name="T15" fmla="*/ 0 60000 65536"/>
                  <a:gd name="T16" fmla="*/ 0 60000 65536"/>
                  <a:gd name="T17" fmla="*/ 0 60000 65536"/>
                  <a:gd name="T18" fmla="*/ 0 60000 65536"/>
                  <a:gd name="T19" fmla="*/ 0 60000 65536"/>
                  <a:gd name="T20" fmla="*/ 0 60000 65536"/>
                  <a:gd name="T21" fmla="*/ 0 w 285"/>
                  <a:gd name="T22" fmla="*/ 0 h 248"/>
                  <a:gd name="T23" fmla="*/ 285 w 285"/>
                  <a:gd name="T24" fmla="*/ 248 h 24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85" h="248">
                    <a:moveTo>
                      <a:pt x="8" y="248"/>
                    </a:moveTo>
                    <a:cubicBezTo>
                      <a:pt x="2" y="248"/>
                      <a:pt x="0" y="243"/>
                      <a:pt x="3" y="238"/>
                    </a:cubicBezTo>
                    <a:cubicBezTo>
                      <a:pt x="137" y="5"/>
                      <a:pt x="137" y="5"/>
                      <a:pt x="137" y="5"/>
                    </a:cubicBezTo>
                    <a:cubicBezTo>
                      <a:pt x="140" y="0"/>
                      <a:pt x="145" y="0"/>
                      <a:pt x="148" y="5"/>
                    </a:cubicBezTo>
                    <a:cubicBezTo>
                      <a:pt x="282" y="238"/>
                      <a:pt x="282" y="238"/>
                      <a:pt x="282" y="238"/>
                    </a:cubicBezTo>
                    <a:cubicBezTo>
                      <a:pt x="285" y="243"/>
                      <a:pt x="283" y="248"/>
                      <a:pt x="277" y="248"/>
                    </a:cubicBezTo>
                    <a:lnTo>
                      <a:pt x="8" y="248"/>
                    </a:lnTo>
                    <a:close/>
                  </a:path>
                </a:pathLst>
              </a:custGeom>
              <a:solidFill>
                <a:srgbClr val="FFFFFF"/>
              </a:solidFill>
              <a:ln w="9525">
                <a:noFill/>
                <a:round/>
                <a:headEnd/>
                <a:tailEnd/>
              </a:ln>
            </p:spPr>
            <p:txBody>
              <a:bodyPr/>
              <a:lstStyle/>
              <a:p>
                <a:endParaRPr lang="en-GB" dirty="0"/>
              </a:p>
            </p:txBody>
          </p:sp>
          <p:sp>
            <p:nvSpPr>
              <p:cNvPr id="5" name="Freeform 18"/>
              <p:cNvSpPr>
                <a:spLocks noChangeAspect="1"/>
              </p:cNvSpPr>
              <p:nvPr/>
            </p:nvSpPr>
            <p:spPr bwMode="auto">
              <a:xfrm>
                <a:off x="1904" y="1548"/>
                <a:ext cx="1911" cy="1659"/>
              </a:xfrm>
              <a:custGeom>
                <a:avLst/>
                <a:gdLst/>
                <a:ahLst/>
                <a:cxnLst>
                  <a:cxn ang="0">
                    <a:pos x="8" y="248"/>
                  </a:cxn>
                  <a:cxn ang="0">
                    <a:pos x="3" y="238"/>
                  </a:cxn>
                  <a:cxn ang="0">
                    <a:pos x="137" y="5"/>
                  </a:cxn>
                  <a:cxn ang="0">
                    <a:pos x="148" y="5"/>
                  </a:cxn>
                  <a:cxn ang="0">
                    <a:pos x="282" y="238"/>
                  </a:cxn>
                  <a:cxn ang="0">
                    <a:pos x="277" y="248"/>
                  </a:cxn>
                  <a:cxn ang="0">
                    <a:pos x="8" y="248"/>
                  </a:cxn>
                </a:cxnLst>
                <a:rect l="0" t="0" r="r" b="b"/>
                <a:pathLst>
                  <a:path w="285" h="248">
                    <a:moveTo>
                      <a:pt x="8" y="248"/>
                    </a:moveTo>
                    <a:cubicBezTo>
                      <a:pt x="2" y="248"/>
                      <a:pt x="0" y="243"/>
                      <a:pt x="3" y="238"/>
                    </a:cubicBezTo>
                    <a:cubicBezTo>
                      <a:pt x="137" y="5"/>
                      <a:pt x="137" y="5"/>
                      <a:pt x="137" y="5"/>
                    </a:cubicBezTo>
                    <a:cubicBezTo>
                      <a:pt x="140" y="0"/>
                      <a:pt x="145" y="0"/>
                      <a:pt x="148" y="5"/>
                    </a:cubicBezTo>
                    <a:cubicBezTo>
                      <a:pt x="282" y="238"/>
                      <a:pt x="282" y="238"/>
                      <a:pt x="282" y="238"/>
                    </a:cubicBezTo>
                    <a:cubicBezTo>
                      <a:pt x="285" y="243"/>
                      <a:pt x="283" y="248"/>
                      <a:pt x="277" y="248"/>
                    </a:cubicBezTo>
                    <a:lnTo>
                      <a:pt x="8" y="248"/>
                    </a:lnTo>
                    <a:close/>
                  </a:path>
                </a:pathLst>
              </a:custGeom>
              <a:gradFill rotWithShape="1">
                <a:gsLst>
                  <a:gs pos="0">
                    <a:schemeClr val="bg1">
                      <a:gamma/>
                      <a:shade val="76863"/>
                      <a:invGamma/>
                    </a:schemeClr>
                  </a:gs>
                  <a:gs pos="50000">
                    <a:schemeClr val="bg1"/>
                  </a:gs>
                  <a:gs pos="100000">
                    <a:schemeClr val="bg1">
                      <a:gamma/>
                      <a:shade val="76863"/>
                      <a:invGamma/>
                    </a:schemeClr>
                  </a:gs>
                </a:gsLst>
                <a:lin ang="5400000" scaled="1"/>
              </a:gradFill>
              <a:ln w="9525">
                <a:solidFill>
                  <a:srgbClr val="C0C0C0"/>
                </a:solidFill>
                <a:miter lim="800000"/>
                <a:headEnd/>
                <a:tailEnd/>
              </a:ln>
            </p:spPr>
            <p:txBody>
              <a:bodyPr/>
              <a:lstStyle/>
              <a:p>
                <a:pPr>
                  <a:defRPr/>
                </a:pPr>
                <a:endParaRPr lang="de-DE" dirty="0"/>
              </a:p>
            </p:txBody>
          </p:sp>
          <p:sp>
            <p:nvSpPr>
              <p:cNvPr id="35890" name="Freeform 19"/>
              <p:cNvSpPr>
                <a:spLocks/>
              </p:cNvSpPr>
              <p:nvPr/>
            </p:nvSpPr>
            <p:spPr bwMode="auto">
              <a:xfrm>
                <a:off x="2737" y="1863"/>
                <a:ext cx="250" cy="839"/>
              </a:xfrm>
              <a:custGeom>
                <a:avLst/>
                <a:gdLst>
                  <a:gd name="T0" fmla="*/ 14 w 720"/>
                  <a:gd name="T1" fmla="*/ 0 h 2437"/>
                  <a:gd name="T2" fmla="*/ 26 w 720"/>
                  <a:gd name="T3" fmla="*/ 4 h 2437"/>
                  <a:gd name="T4" fmla="*/ 30 w 720"/>
                  <a:gd name="T5" fmla="*/ 17 h 2437"/>
                  <a:gd name="T6" fmla="*/ 23 w 720"/>
                  <a:gd name="T7" fmla="*/ 95 h 2437"/>
                  <a:gd name="T8" fmla="*/ 16 w 720"/>
                  <a:gd name="T9" fmla="*/ 99 h 2437"/>
                  <a:gd name="T10" fmla="*/ 14 w 720"/>
                  <a:gd name="T11" fmla="*/ 99 h 2437"/>
                  <a:gd name="T12" fmla="*/ 7 w 720"/>
                  <a:gd name="T13" fmla="*/ 95 h 2437"/>
                  <a:gd name="T14" fmla="*/ 0 w 720"/>
                  <a:gd name="T15" fmla="*/ 17 h 2437"/>
                  <a:gd name="T16" fmla="*/ 5 w 720"/>
                  <a:gd name="T17" fmla="*/ 4 h 2437"/>
                  <a:gd name="T18" fmla="*/ 15 w 720"/>
                  <a:gd name="T19" fmla="*/ 0 h 243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20"/>
                  <a:gd name="T31" fmla="*/ 0 h 2437"/>
                  <a:gd name="T32" fmla="*/ 720 w 720"/>
                  <a:gd name="T33" fmla="*/ 2437 h 243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20" h="2437">
                    <a:moveTo>
                      <a:pt x="339" y="0"/>
                    </a:moveTo>
                    <a:cubicBezTo>
                      <a:pt x="445" y="0"/>
                      <a:pt x="551" y="42"/>
                      <a:pt x="614" y="106"/>
                    </a:cubicBezTo>
                    <a:cubicBezTo>
                      <a:pt x="678" y="191"/>
                      <a:pt x="720" y="297"/>
                      <a:pt x="720" y="424"/>
                    </a:cubicBezTo>
                    <a:cubicBezTo>
                      <a:pt x="710" y="795"/>
                      <a:pt x="607" y="1996"/>
                      <a:pt x="551" y="2331"/>
                    </a:cubicBezTo>
                    <a:cubicBezTo>
                      <a:pt x="508" y="2416"/>
                      <a:pt x="445" y="2437"/>
                      <a:pt x="381" y="2437"/>
                    </a:cubicBezTo>
                    <a:cubicBezTo>
                      <a:pt x="339" y="2437"/>
                      <a:pt x="339" y="2437"/>
                      <a:pt x="339" y="2437"/>
                    </a:cubicBezTo>
                    <a:cubicBezTo>
                      <a:pt x="254" y="2437"/>
                      <a:pt x="212" y="2418"/>
                      <a:pt x="169" y="2331"/>
                    </a:cubicBezTo>
                    <a:cubicBezTo>
                      <a:pt x="113" y="1996"/>
                      <a:pt x="10" y="795"/>
                      <a:pt x="0" y="424"/>
                    </a:cubicBezTo>
                    <a:cubicBezTo>
                      <a:pt x="0" y="297"/>
                      <a:pt x="42" y="191"/>
                      <a:pt x="106" y="106"/>
                    </a:cubicBezTo>
                    <a:cubicBezTo>
                      <a:pt x="169" y="42"/>
                      <a:pt x="254" y="0"/>
                      <a:pt x="360" y="0"/>
                    </a:cubicBezTo>
                  </a:path>
                </a:pathLst>
              </a:custGeom>
              <a:solidFill>
                <a:srgbClr val="000000"/>
              </a:solidFill>
              <a:ln w="9525">
                <a:noFill/>
                <a:round/>
                <a:headEnd/>
                <a:tailEnd/>
              </a:ln>
            </p:spPr>
            <p:txBody>
              <a:bodyPr/>
              <a:lstStyle/>
              <a:p>
                <a:endParaRPr lang="en-GB" dirty="0"/>
              </a:p>
            </p:txBody>
          </p:sp>
          <p:pic>
            <p:nvPicPr>
              <p:cNvPr id="35891" name="Picture 20"/>
              <p:cNvPicPr>
                <a:picLocks noChangeAspect="1" noChangeArrowheads="1"/>
              </p:cNvPicPr>
              <p:nvPr/>
            </p:nvPicPr>
            <p:blipFill>
              <a:blip r:embed="rId4" cstate="print"/>
              <a:srcRect/>
              <a:stretch>
                <a:fillRect/>
              </a:stretch>
            </p:blipFill>
            <p:spPr bwMode="auto">
              <a:xfrm>
                <a:off x="1998" y="1292"/>
                <a:ext cx="1388" cy="1424"/>
              </a:xfrm>
              <a:prstGeom prst="rect">
                <a:avLst/>
              </a:prstGeom>
              <a:noFill/>
              <a:ln w="11176">
                <a:noFill/>
                <a:miter lim="800000"/>
                <a:headEnd/>
                <a:tailEnd/>
              </a:ln>
            </p:spPr>
          </p:pic>
          <p:sp>
            <p:nvSpPr>
              <p:cNvPr id="35892" name="Oval 21"/>
              <p:cNvSpPr>
                <a:spLocks noChangeArrowheads="1"/>
              </p:cNvSpPr>
              <p:nvPr/>
            </p:nvSpPr>
            <p:spPr bwMode="auto">
              <a:xfrm>
                <a:off x="2761" y="2834"/>
                <a:ext cx="204" cy="204"/>
              </a:xfrm>
              <a:prstGeom prst="ellipse">
                <a:avLst/>
              </a:prstGeom>
              <a:solidFill>
                <a:schemeClr val="tx1"/>
              </a:solidFill>
              <a:ln w="11176">
                <a:solidFill>
                  <a:srgbClr val="161316"/>
                </a:solidFill>
                <a:round/>
                <a:headEnd/>
                <a:tailEnd/>
              </a:ln>
            </p:spPr>
            <p:txBody>
              <a:bodyPr wrap="none" anchor="ctr"/>
              <a:lstStyle/>
              <a:p>
                <a:endParaRPr lang="en-GB" dirty="0"/>
              </a:p>
            </p:txBody>
          </p:sp>
        </p:grpSp>
      </p:grpSp>
      <p:grpSp>
        <p:nvGrpSpPr>
          <p:cNvPr id="16" name="Group 81"/>
          <p:cNvGrpSpPr>
            <a:grpSpLocks/>
          </p:cNvGrpSpPr>
          <p:nvPr/>
        </p:nvGrpSpPr>
        <p:grpSpPr bwMode="auto">
          <a:xfrm>
            <a:off x="5098750" y="1327746"/>
            <a:ext cx="511175" cy="584200"/>
            <a:chOff x="5760" y="960"/>
            <a:chExt cx="1004" cy="1151"/>
          </a:xfrm>
        </p:grpSpPr>
        <p:pic>
          <p:nvPicPr>
            <p:cNvPr id="35875" name="Picture 27"/>
            <p:cNvPicPr>
              <a:picLocks noChangeAspect="1" noChangeArrowheads="1"/>
            </p:cNvPicPr>
            <p:nvPr/>
          </p:nvPicPr>
          <p:blipFill>
            <a:blip r:embed="rId3" cstate="print"/>
            <a:srcRect/>
            <a:stretch>
              <a:fillRect/>
            </a:stretch>
          </p:blipFill>
          <p:spPr bwMode="auto">
            <a:xfrm>
              <a:off x="5787" y="1848"/>
              <a:ext cx="977" cy="263"/>
            </a:xfrm>
            <a:prstGeom prst="rect">
              <a:avLst/>
            </a:prstGeom>
            <a:noFill/>
            <a:ln w="9525">
              <a:noFill/>
              <a:miter lim="800000"/>
              <a:headEnd/>
              <a:tailEnd/>
            </a:ln>
          </p:spPr>
        </p:pic>
        <p:grpSp>
          <p:nvGrpSpPr>
            <p:cNvPr id="17" name="Group 14"/>
            <p:cNvGrpSpPr>
              <a:grpSpLocks/>
            </p:cNvGrpSpPr>
            <p:nvPr/>
          </p:nvGrpSpPr>
          <p:grpSpPr bwMode="auto">
            <a:xfrm>
              <a:off x="5760" y="960"/>
              <a:ext cx="1004" cy="867"/>
              <a:chOff x="1637" y="1258"/>
              <a:chExt cx="2452" cy="2119"/>
            </a:xfrm>
          </p:grpSpPr>
          <p:sp>
            <p:nvSpPr>
              <p:cNvPr id="35877" name="Freeform 15"/>
              <p:cNvSpPr>
                <a:spLocks noChangeAspect="1"/>
              </p:cNvSpPr>
              <p:nvPr/>
            </p:nvSpPr>
            <p:spPr bwMode="auto">
              <a:xfrm>
                <a:off x="1637" y="1258"/>
                <a:ext cx="2452" cy="2119"/>
              </a:xfrm>
              <a:custGeom>
                <a:avLst/>
                <a:gdLst>
                  <a:gd name="T0" fmla="*/ 7900 w 365"/>
                  <a:gd name="T1" fmla="*/ 95281 h 316"/>
                  <a:gd name="T2" fmla="*/ 2707 w 365"/>
                  <a:gd name="T3" fmla="*/ 86557 h 316"/>
                  <a:gd name="T4" fmla="*/ 50001 w 365"/>
                  <a:gd name="T5" fmla="*/ 4815 h 316"/>
                  <a:gd name="T6" fmla="*/ 60655 w 365"/>
                  <a:gd name="T7" fmla="*/ 4815 h 316"/>
                  <a:gd name="T8" fmla="*/ 107948 w 365"/>
                  <a:gd name="T9" fmla="*/ 86557 h 316"/>
                  <a:gd name="T10" fmla="*/ 102756 w 365"/>
                  <a:gd name="T11" fmla="*/ 95281 h 316"/>
                  <a:gd name="T12" fmla="*/ 7900 w 365"/>
                  <a:gd name="T13" fmla="*/ 95281 h 316"/>
                  <a:gd name="T14" fmla="*/ 0 60000 65536"/>
                  <a:gd name="T15" fmla="*/ 0 60000 65536"/>
                  <a:gd name="T16" fmla="*/ 0 60000 65536"/>
                  <a:gd name="T17" fmla="*/ 0 60000 65536"/>
                  <a:gd name="T18" fmla="*/ 0 60000 65536"/>
                  <a:gd name="T19" fmla="*/ 0 60000 65536"/>
                  <a:gd name="T20" fmla="*/ 0 60000 65536"/>
                  <a:gd name="T21" fmla="*/ 0 w 365"/>
                  <a:gd name="T22" fmla="*/ 0 h 316"/>
                  <a:gd name="T23" fmla="*/ 365 w 365"/>
                  <a:gd name="T24" fmla="*/ 316 h 31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65" h="316">
                    <a:moveTo>
                      <a:pt x="26" y="316"/>
                    </a:moveTo>
                    <a:cubicBezTo>
                      <a:pt x="7" y="316"/>
                      <a:pt x="0" y="303"/>
                      <a:pt x="9" y="287"/>
                    </a:cubicBezTo>
                    <a:cubicBezTo>
                      <a:pt x="165" y="16"/>
                      <a:pt x="165" y="16"/>
                      <a:pt x="165" y="16"/>
                    </a:cubicBezTo>
                    <a:cubicBezTo>
                      <a:pt x="175" y="0"/>
                      <a:pt x="190" y="0"/>
                      <a:pt x="200" y="16"/>
                    </a:cubicBezTo>
                    <a:cubicBezTo>
                      <a:pt x="356" y="287"/>
                      <a:pt x="356" y="287"/>
                      <a:pt x="356" y="287"/>
                    </a:cubicBezTo>
                    <a:cubicBezTo>
                      <a:pt x="365" y="303"/>
                      <a:pt x="358" y="316"/>
                      <a:pt x="339" y="316"/>
                    </a:cubicBezTo>
                    <a:lnTo>
                      <a:pt x="26" y="316"/>
                    </a:lnTo>
                    <a:close/>
                  </a:path>
                </a:pathLst>
              </a:custGeom>
              <a:solidFill>
                <a:srgbClr val="FFFFFF"/>
              </a:solidFill>
              <a:ln w="9525">
                <a:noFill/>
                <a:round/>
                <a:headEnd/>
                <a:tailEnd/>
              </a:ln>
            </p:spPr>
            <p:txBody>
              <a:bodyPr/>
              <a:lstStyle/>
              <a:p>
                <a:endParaRPr lang="en-GB" dirty="0"/>
              </a:p>
            </p:txBody>
          </p:sp>
          <p:sp>
            <p:nvSpPr>
              <p:cNvPr id="35878" name="Freeform 16"/>
              <p:cNvSpPr>
                <a:spLocks noChangeAspect="1"/>
              </p:cNvSpPr>
              <p:nvPr/>
            </p:nvSpPr>
            <p:spPr bwMode="auto">
              <a:xfrm>
                <a:off x="1637" y="1258"/>
                <a:ext cx="2452" cy="2119"/>
              </a:xfrm>
              <a:custGeom>
                <a:avLst/>
                <a:gdLst>
                  <a:gd name="T0" fmla="*/ 7900 w 365"/>
                  <a:gd name="T1" fmla="*/ 95281 h 316"/>
                  <a:gd name="T2" fmla="*/ 2707 w 365"/>
                  <a:gd name="T3" fmla="*/ 86557 h 316"/>
                  <a:gd name="T4" fmla="*/ 50001 w 365"/>
                  <a:gd name="T5" fmla="*/ 4815 h 316"/>
                  <a:gd name="T6" fmla="*/ 60655 w 365"/>
                  <a:gd name="T7" fmla="*/ 4815 h 316"/>
                  <a:gd name="T8" fmla="*/ 107948 w 365"/>
                  <a:gd name="T9" fmla="*/ 86557 h 316"/>
                  <a:gd name="T10" fmla="*/ 102756 w 365"/>
                  <a:gd name="T11" fmla="*/ 95281 h 316"/>
                  <a:gd name="T12" fmla="*/ 7900 w 365"/>
                  <a:gd name="T13" fmla="*/ 95281 h 316"/>
                  <a:gd name="T14" fmla="*/ 0 60000 65536"/>
                  <a:gd name="T15" fmla="*/ 0 60000 65536"/>
                  <a:gd name="T16" fmla="*/ 0 60000 65536"/>
                  <a:gd name="T17" fmla="*/ 0 60000 65536"/>
                  <a:gd name="T18" fmla="*/ 0 60000 65536"/>
                  <a:gd name="T19" fmla="*/ 0 60000 65536"/>
                  <a:gd name="T20" fmla="*/ 0 60000 65536"/>
                  <a:gd name="T21" fmla="*/ 0 w 365"/>
                  <a:gd name="T22" fmla="*/ 0 h 316"/>
                  <a:gd name="T23" fmla="*/ 365 w 365"/>
                  <a:gd name="T24" fmla="*/ 316 h 31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65" h="316">
                    <a:moveTo>
                      <a:pt x="26" y="316"/>
                    </a:moveTo>
                    <a:cubicBezTo>
                      <a:pt x="7" y="316"/>
                      <a:pt x="0" y="303"/>
                      <a:pt x="9" y="287"/>
                    </a:cubicBezTo>
                    <a:cubicBezTo>
                      <a:pt x="165" y="16"/>
                      <a:pt x="165" y="16"/>
                      <a:pt x="165" y="16"/>
                    </a:cubicBezTo>
                    <a:cubicBezTo>
                      <a:pt x="175" y="0"/>
                      <a:pt x="190" y="0"/>
                      <a:pt x="200" y="16"/>
                    </a:cubicBezTo>
                    <a:cubicBezTo>
                      <a:pt x="356" y="287"/>
                      <a:pt x="356" y="287"/>
                      <a:pt x="356" y="287"/>
                    </a:cubicBezTo>
                    <a:cubicBezTo>
                      <a:pt x="365" y="303"/>
                      <a:pt x="358" y="316"/>
                      <a:pt x="339" y="316"/>
                    </a:cubicBezTo>
                    <a:lnTo>
                      <a:pt x="26" y="316"/>
                    </a:lnTo>
                    <a:close/>
                  </a:path>
                </a:pathLst>
              </a:custGeom>
              <a:gradFill rotWithShape="1">
                <a:gsLst>
                  <a:gs pos="0">
                    <a:srgbClr val="860000"/>
                  </a:gs>
                  <a:gs pos="100000">
                    <a:srgbClr val="D60000"/>
                  </a:gs>
                </a:gsLst>
                <a:lin ang="5400000" scaled="1"/>
              </a:gradFill>
              <a:ln w="9525">
                <a:solidFill>
                  <a:srgbClr val="C0C0C0"/>
                </a:solidFill>
                <a:miter lim="800000"/>
                <a:headEnd/>
                <a:tailEnd/>
              </a:ln>
            </p:spPr>
            <p:txBody>
              <a:bodyPr/>
              <a:lstStyle/>
              <a:p>
                <a:endParaRPr lang="en-GB" dirty="0"/>
              </a:p>
            </p:txBody>
          </p:sp>
          <p:sp>
            <p:nvSpPr>
              <p:cNvPr id="35879" name="Freeform 17"/>
              <p:cNvSpPr>
                <a:spLocks noChangeAspect="1"/>
              </p:cNvSpPr>
              <p:nvPr/>
            </p:nvSpPr>
            <p:spPr bwMode="auto">
              <a:xfrm>
                <a:off x="1904" y="1545"/>
                <a:ext cx="1914" cy="1664"/>
              </a:xfrm>
              <a:custGeom>
                <a:avLst/>
                <a:gdLst>
                  <a:gd name="T0" fmla="*/ 2438 w 285"/>
                  <a:gd name="T1" fmla="*/ 74914 h 248"/>
                  <a:gd name="T2" fmla="*/ 900 w 285"/>
                  <a:gd name="T3" fmla="*/ 71894 h 248"/>
                  <a:gd name="T4" fmla="*/ 41497 w 285"/>
                  <a:gd name="T5" fmla="*/ 1530 h 248"/>
                  <a:gd name="T6" fmla="*/ 44828 w 285"/>
                  <a:gd name="T7" fmla="*/ 1530 h 248"/>
                  <a:gd name="T8" fmla="*/ 85425 w 285"/>
                  <a:gd name="T9" fmla="*/ 71894 h 248"/>
                  <a:gd name="T10" fmla="*/ 83887 w 285"/>
                  <a:gd name="T11" fmla="*/ 74914 h 248"/>
                  <a:gd name="T12" fmla="*/ 2438 w 285"/>
                  <a:gd name="T13" fmla="*/ 74914 h 248"/>
                  <a:gd name="T14" fmla="*/ 0 60000 65536"/>
                  <a:gd name="T15" fmla="*/ 0 60000 65536"/>
                  <a:gd name="T16" fmla="*/ 0 60000 65536"/>
                  <a:gd name="T17" fmla="*/ 0 60000 65536"/>
                  <a:gd name="T18" fmla="*/ 0 60000 65536"/>
                  <a:gd name="T19" fmla="*/ 0 60000 65536"/>
                  <a:gd name="T20" fmla="*/ 0 60000 65536"/>
                  <a:gd name="T21" fmla="*/ 0 w 285"/>
                  <a:gd name="T22" fmla="*/ 0 h 248"/>
                  <a:gd name="T23" fmla="*/ 285 w 285"/>
                  <a:gd name="T24" fmla="*/ 248 h 24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85" h="248">
                    <a:moveTo>
                      <a:pt x="8" y="248"/>
                    </a:moveTo>
                    <a:cubicBezTo>
                      <a:pt x="2" y="248"/>
                      <a:pt x="0" y="243"/>
                      <a:pt x="3" y="238"/>
                    </a:cubicBezTo>
                    <a:cubicBezTo>
                      <a:pt x="137" y="5"/>
                      <a:pt x="137" y="5"/>
                      <a:pt x="137" y="5"/>
                    </a:cubicBezTo>
                    <a:cubicBezTo>
                      <a:pt x="140" y="0"/>
                      <a:pt x="145" y="0"/>
                      <a:pt x="148" y="5"/>
                    </a:cubicBezTo>
                    <a:cubicBezTo>
                      <a:pt x="282" y="238"/>
                      <a:pt x="282" y="238"/>
                      <a:pt x="282" y="238"/>
                    </a:cubicBezTo>
                    <a:cubicBezTo>
                      <a:pt x="285" y="243"/>
                      <a:pt x="283" y="248"/>
                      <a:pt x="277" y="248"/>
                    </a:cubicBezTo>
                    <a:lnTo>
                      <a:pt x="8" y="248"/>
                    </a:lnTo>
                    <a:close/>
                  </a:path>
                </a:pathLst>
              </a:custGeom>
              <a:solidFill>
                <a:srgbClr val="FFFFFF"/>
              </a:solidFill>
              <a:ln w="9525">
                <a:noFill/>
                <a:round/>
                <a:headEnd/>
                <a:tailEnd/>
              </a:ln>
            </p:spPr>
            <p:txBody>
              <a:bodyPr/>
              <a:lstStyle/>
              <a:p>
                <a:endParaRPr lang="en-GB" dirty="0"/>
              </a:p>
            </p:txBody>
          </p:sp>
          <p:sp>
            <p:nvSpPr>
              <p:cNvPr id="6" name="Freeform 18"/>
              <p:cNvSpPr>
                <a:spLocks noChangeAspect="1"/>
              </p:cNvSpPr>
              <p:nvPr/>
            </p:nvSpPr>
            <p:spPr bwMode="auto">
              <a:xfrm>
                <a:off x="1904" y="1548"/>
                <a:ext cx="1911" cy="1659"/>
              </a:xfrm>
              <a:custGeom>
                <a:avLst/>
                <a:gdLst/>
                <a:ahLst/>
                <a:cxnLst>
                  <a:cxn ang="0">
                    <a:pos x="8" y="248"/>
                  </a:cxn>
                  <a:cxn ang="0">
                    <a:pos x="3" y="238"/>
                  </a:cxn>
                  <a:cxn ang="0">
                    <a:pos x="137" y="5"/>
                  </a:cxn>
                  <a:cxn ang="0">
                    <a:pos x="148" y="5"/>
                  </a:cxn>
                  <a:cxn ang="0">
                    <a:pos x="282" y="238"/>
                  </a:cxn>
                  <a:cxn ang="0">
                    <a:pos x="277" y="248"/>
                  </a:cxn>
                  <a:cxn ang="0">
                    <a:pos x="8" y="248"/>
                  </a:cxn>
                </a:cxnLst>
                <a:rect l="0" t="0" r="r" b="b"/>
                <a:pathLst>
                  <a:path w="285" h="248">
                    <a:moveTo>
                      <a:pt x="8" y="248"/>
                    </a:moveTo>
                    <a:cubicBezTo>
                      <a:pt x="2" y="248"/>
                      <a:pt x="0" y="243"/>
                      <a:pt x="3" y="238"/>
                    </a:cubicBezTo>
                    <a:cubicBezTo>
                      <a:pt x="137" y="5"/>
                      <a:pt x="137" y="5"/>
                      <a:pt x="137" y="5"/>
                    </a:cubicBezTo>
                    <a:cubicBezTo>
                      <a:pt x="140" y="0"/>
                      <a:pt x="145" y="0"/>
                      <a:pt x="148" y="5"/>
                    </a:cubicBezTo>
                    <a:cubicBezTo>
                      <a:pt x="282" y="238"/>
                      <a:pt x="282" y="238"/>
                      <a:pt x="282" y="238"/>
                    </a:cubicBezTo>
                    <a:cubicBezTo>
                      <a:pt x="285" y="243"/>
                      <a:pt x="283" y="248"/>
                      <a:pt x="277" y="248"/>
                    </a:cubicBezTo>
                    <a:lnTo>
                      <a:pt x="8" y="248"/>
                    </a:lnTo>
                    <a:close/>
                  </a:path>
                </a:pathLst>
              </a:custGeom>
              <a:gradFill rotWithShape="1">
                <a:gsLst>
                  <a:gs pos="0">
                    <a:schemeClr val="bg1">
                      <a:gamma/>
                      <a:shade val="76863"/>
                      <a:invGamma/>
                    </a:schemeClr>
                  </a:gs>
                  <a:gs pos="50000">
                    <a:schemeClr val="bg1"/>
                  </a:gs>
                  <a:gs pos="100000">
                    <a:schemeClr val="bg1">
                      <a:gamma/>
                      <a:shade val="76863"/>
                      <a:invGamma/>
                    </a:schemeClr>
                  </a:gs>
                </a:gsLst>
                <a:lin ang="5400000" scaled="1"/>
              </a:gradFill>
              <a:ln w="9525">
                <a:solidFill>
                  <a:srgbClr val="C0C0C0"/>
                </a:solidFill>
                <a:miter lim="800000"/>
                <a:headEnd/>
                <a:tailEnd/>
              </a:ln>
            </p:spPr>
            <p:txBody>
              <a:bodyPr/>
              <a:lstStyle/>
              <a:p>
                <a:pPr>
                  <a:defRPr/>
                </a:pPr>
                <a:endParaRPr lang="de-DE" dirty="0"/>
              </a:p>
            </p:txBody>
          </p:sp>
          <p:sp>
            <p:nvSpPr>
              <p:cNvPr id="35881" name="Freeform 19"/>
              <p:cNvSpPr>
                <a:spLocks/>
              </p:cNvSpPr>
              <p:nvPr/>
            </p:nvSpPr>
            <p:spPr bwMode="auto">
              <a:xfrm>
                <a:off x="2737" y="1863"/>
                <a:ext cx="250" cy="839"/>
              </a:xfrm>
              <a:custGeom>
                <a:avLst/>
                <a:gdLst>
                  <a:gd name="T0" fmla="*/ 14 w 720"/>
                  <a:gd name="T1" fmla="*/ 0 h 2437"/>
                  <a:gd name="T2" fmla="*/ 26 w 720"/>
                  <a:gd name="T3" fmla="*/ 4 h 2437"/>
                  <a:gd name="T4" fmla="*/ 30 w 720"/>
                  <a:gd name="T5" fmla="*/ 17 h 2437"/>
                  <a:gd name="T6" fmla="*/ 23 w 720"/>
                  <a:gd name="T7" fmla="*/ 95 h 2437"/>
                  <a:gd name="T8" fmla="*/ 16 w 720"/>
                  <a:gd name="T9" fmla="*/ 99 h 2437"/>
                  <a:gd name="T10" fmla="*/ 14 w 720"/>
                  <a:gd name="T11" fmla="*/ 99 h 2437"/>
                  <a:gd name="T12" fmla="*/ 7 w 720"/>
                  <a:gd name="T13" fmla="*/ 95 h 2437"/>
                  <a:gd name="T14" fmla="*/ 0 w 720"/>
                  <a:gd name="T15" fmla="*/ 17 h 2437"/>
                  <a:gd name="T16" fmla="*/ 5 w 720"/>
                  <a:gd name="T17" fmla="*/ 4 h 2437"/>
                  <a:gd name="T18" fmla="*/ 15 w 720"/>
                  <a:gd name="T19" fmla="*/ 0 h 243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20"/>
                  <a:gd name="T31" fmla="*/ 0 h 2437"/>
                  <a:gd name="T32" fmla="*/ 720 w 720"/>
                  <a:gd name="T33" fmla="*/ 2437 h 243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20" h="2437">
                    <a:moveTo>
                      <a:pt x="339" y="0"/>
                    </a:moveTo>
                    <a:cubicBezTo>
                      <a:pt x="445" y="0"/>
                      <a:pt x="551" y="42"/>
                      <a:pt x="614" y="106"/>
                    </a:cubicBezTo>
                    <a:cubicBezTo>
                      <a:pt x="678" y="191"/>
                      <a:pt x="720" y="297"/>
                      <a:pt x="720" y="424"/>
                    </a:cubicBezTo>
                    <a:cubicBezTo>
                      <a:pt x="710" y="795"/>
                      <a:pt x="607" y="1996"/>
                      <a:pt x="551" y="2331"/>
                    </a:cubicBezTo>
                    <a:cubicBezTo>
                      <a:pt x="508" y="2416"/>
                      <a:pt x="445" y="2437"/>
                      <a:pt x="381" y="2437"/>
                    </a:cubicBezTo>
                    <a:cubicBezTo>
                      <a:pt x="339" y="2437"/>
                      <a:pt x="339" y="2437"/>
                      <a:pt x="339" y="2437"/>
                    </a:cubicBezTo>
                    <a:cubicBezTo>
                      <a:pt x="254" y="2437"/>
                      <a:pt x="212" y="2418"/>
                      <a:pt x="169" y="2331"/>
                    </a:cubicBezTo>
                    <a:cubicBezTo>
                      <a:pt x="113" y="1996"/>
                      <a:pt x="10" y="795"/>
                      <a:pt x="0" y="424"/>
                    </a:cubicBezTo>
                    <a:cubicBezTo>
                      <a:pt x="0" y="297"/>
                      <a:pt x="42" y="191"/>
                      <a:pt x="106" y="106"/>
                    </a:cubicBezTo>
                    <a:cubicBezTo>
                      <a:pt x="169" y="42"/>
                      <a:pt x="254" y="0"/>
                      <a:pt x="360" y="0"/>
                    </a:cubicBezTo>
                  </a:path>
                </a:pathLst>
              </a:custGeom>
              <a:solidFill>
                <a:srgbClr val="000000"/>
              </a:solidFill>
              <a:ln w="9525">
                <a:noFill/>
                <a:round/>
                <a:headEnd/>
                <a:tailEnd/>
              </a:ln>
            </p:spPr>
            <p:txBody>
              <a:bodyPr/>
              <a:lstStyle/>
              <a:p>
                <a:endParaRPr lang="en-GB" dirty="0"/>
              </a:p>
            </p:txBody>
          </p:sp>
          <p:pic>
            <p:nvPicPr>
              <p:cNvPr id="35882" name="Picture 20"/>
              <p:cNvPicPr>
                <a:picLocks noChangeAspect="1" noChangeArrowheads="1"/>
              </p:cNvPicPr>
              <p:nvPr/>
            </p:nvPicPr>
            <p:blipFill>
              <a:blip r:embed="rId4" cstate="print"/>
              <a:srcRect/>
              <a:stretch>
                <a:fillRect/>
              </a:stretch>
            </p:blipFill>
            <p:spPr bwMode="auto">
              <a:xfrm>
                <a:off x="1998" y="1292"/>
                <a:ext cx="1388" cy="1424"/>
              </a:xfrm>
              <a:prstGeom prst="rect">
                <a:avLst/>
              </a:prstGeom>
              <a:noFill/>
              <a:ln w="11176">
                <a:noFill/>
                <a:miter lim="800000"/>
                <a:headEnd/>
                <a:tailEnd/>
              </a:ln>
            </p:spPr>
          </p:pic>
          <p:sp>
            <p:nvSpPr>
              <p:cNvPr id="35883" name="Oval 21"/>
              <p:cNvSpPr>
                <a:spLocks noChangeArrowheads="1"/>
              </p:cNvSpPr>
              <p:nvPr/>
            </p:nvSpPr>
            <p:spPr bwMode="auto">
              <a:xfrm>
                <a:off x="2761" y="2834"/>
                <a:ext cx="204" cy="204"/>
              </a:xfrm>
              <a:prstGeom prst="ellipse">
                <a:avLst/>
              </a:prstGeom>
              <a:solidFill>
                <a:schemeClr val="tx1"/>
              </a:solidFill>
              <a:ln w="11176">
                <a:solidFill>
                  <a:srgbClr val="161316"/>
                </a:solidFill>
                <a:round/>
                <a:headEnd/>
                <a:tailEnd/>
              </a:ln>
            </p:spPr>
            <p:txBody>
              <a:bodyPr wrap="none" anchor="ctr"/>
              <a:lstStyle/>
              <a:p>
                <a:endParaRPr lang="en-GB" dirty="0"/>
              </a:p>
            </p:txBody>
          </p:sp>
        </p:grpSp>
      </p:grpSp>
      <p:grpSp>
        <p:nvGrpSpPr>
          <p:cNvPr id="18" name="Group 91"/>
          <p:cNvGrpSpPr>
            <a:grpSpLocks/>
          </p:cNvGrpSpPr>
          <p:nvPr/>
        </p:nvGrpSpPr>
        <p:grpSpPr bwMode="auto">
          <a:xfrm>
            <a:off x="4550944" y="2330565"/>
            <a:ext cx="511175" cy="584200"/>
            <a:chOff x="5760" y="960"/>
            <a:chExt cx="1004" cy="1151"/>
          </a:xfrm>
        </p:grpSpPr>
        <p:pic>
          <p:nvPicPr>
            <p:cNvPr id="35866" name="Picture 27"/>
            <p:cNvPicPr>
              <a:picLocks noChangeAspect="1" noChangeArrowheads="1"/>
            </p:cNvPicPr>
            <p:nvPr/>
          </p:nvPicPr>
          <p:blipFill>
            <a:blip r:embed="rId3" cstate="print"/>
            <a:srcRect/>
            <a:stretch>
              <a:fillRect/>
            </a:stretch>
          </p:blipFill>
          <p:spPr bwMode="auto">
            <a:xfrm>
              <a:off x="5787" y="1848"/>
              <a:ext cx="977" cy="263"/>
            </a:xfrm>
            <a:prstGeom prst="rect">
              <a:avLst/>
            </a:prstGeom>
            <a:noFill/>
            <a:ln w="9525">
              <a:noFill/>
              <a:miter lim="800000"/>
              <a:headEnd/>
              <a:tailEnd/>
            </a:ln>
          </p:spPr>
        </p:pic>
        <p:grpSp>
          <p:nvGrpSpPr>
            <p:cNvPr id="19" name="Group 14"/>
            <p:cNvGrpSpPr>
              <a:grpSpLocks/>
            </p:cNvGrpSpPr>
            <p:nvPr/>
          </p:nvGrpSpPr>
          <p:grpSpPr bwMode="auto">
            <a:xfrm>
              <a:off x="5760" y="960"/>
              <a:ext cx="1004" cy="867"/>
              <a:chOff x="1637" y="1258"/>
              <a:chExt cx="2452" cy="2119"/>
            </a:xfrm>
          </p:grpSpPr>
          <p:sp>
            <p:nvSpPr>
              <p:cNvPr id="35868" name="Freeform 15"/>
              <p:cNvSpPr>
                <a:spLocks noChangeAspect="1"/>
              </p:cNvSpPr>
              <p:nvPr/>
            </p:nvSpPr>
            <p:spPr bwMode="auto">
              <a:xfrm>
                <a:off x="1637" y="1258"/>
                <a:ext cx="2452" cy="2119"/>
              </a:xfrm>
              <a:custGeom>
                <a:avLst/>
                <a:gdLst>
                  <a:gd name="T0" fmla="*/ 7900 w 365"/>
                  <a:gd name="T1" fmla="*/ 95281 h 316"/>
                  <a:gd name="T2" fmla="*/ 2707 w 365"/>
                  <a:gd name="T3" fmla="*/ 86557 h 316"/>
                  <a:gd name="T4" fmla="*/ 50001 w 365"/>
                  <a:gd name="T5" fmla="*/ 4815 h 316"/>
                  <a:gd name="T6" fmla="*/ 60655 w 365"/>
                  <a:gd name="T7" fmla="*/ 4815 h 316"/>
                  <a:gd name="T8" fmla="*/ 107948 w 365"/>
                  <a:gd name="T9" fmla="*/ 86557 h 316"/>
                  <a:gd name="T10" fmla="*/ 102756 w 365"/>
                  <a:gd name="T11" fmla="*/ 95281 h 316"/>
                  <a:gd name="T12" fmla="*/ 7900 w 365"/>
                  <a:gd name="T13" fmla="*/ 95281 h 316"/>
                  <a:gd name="T14" fmla="*/ 0 60000 65536"/>
                  <a:gd name="T15" fmla="*/ 0 60000 65536"/>
                  <a:gd name="T16" fmla="*/ 0 60000 65536"/>
                  <a:gd name="T17" fmla="*/ 0 60000 65536"/>
                  <a:gd name="T18" fmla="*/ 0 60000 65536"/>
                  <a:gd name="T19" fmla="*/ 0 60000 65536"/>
                  <a:gd name="T20" fmla="*/ 0 60000 65536"/>
                  <a:gd name="T21" fmla="*/ 0 w 365"/>
                  <a:gd name="T22" fmla="*/ 0 h 316"/>
                  <a:gd name="T23" fmla="*/ 365 w 365"/>
                  <a:gd name="T24" fmla="*/ 316 h 31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65" h="316">
                    <a:moveTo>
                      <a:pt x="26" y="316"/>
                    </a:moveTo>
                    <a:cubicBezTo>
                      <a:pt x="7" y="316"/>
                      <a:pt x="0" y="303"/>
                      <a:pt x="9" y="287"/>
                    </a:cubicBezTo>
                    <a:cubicBezTo>
                      <a:pt x="165" y="16"/>
                      <a:pt x="165" y="16"/>
                      <a:pt x="165" y="16"/>
                    </a:cubicBezTo>
                    <a:cubicBezTo>
                      <a:pt x="175" y="0"/>
                      <a:pt x="190" y="0"/>
                      <a:pt x="200" y="16"/>
                    </a:cubicBezTo>
                    <a:cubicBezTo>
                      <a:pt x="356" y="287"/>
                      <a:pt x="356" y="287"/>
                      <a:pt x="356" y="287"/>
                    </a:cubicBezTo>
                    <a:cubicBezTo>
                      <a:pt x="365" y="303"/>
                      <a:pt x="358" y="316"/>
                      <a:pt x="339" y="316"/>
                    </a:cubicBezTo>
                    <a:lnTo>
                      <a:pt x="26" y="316"/>
                    </a:lnTo>
                    <a:close/>
                  </a:path>
                </a:pathLst>
              </a:custGeom>
              <a:solidFill>
                <a:srgbClr val="FFFFFF"/>
              </a:solidFill>
              <a:ln w="9525">
                <a:noFill/>
                <a:round/>
                <a:headEnd/>
                <a:tailEnd/>
              </a:ln>
            </p:spPr>
            <p:txBody>
              <a:bodyPr/>
              <a:lstStyle/>
              <a:p>
                <a:endParaRPr lang="en-GB" dirty="0"/>
              </a:p>
            </p:txBody>
          </p:sp>
          <p:sp>
            <p:nvSpPr>
              <p:cNvPr id="35869" name="Freeform 16"/>
              <p:cNvSpPr>
                <a:spLocks noChangeAspect="1"/>
              </p:cNvSpPr>
              <p:nvPr/>
            </p:nvSpPr>
            <p:spPr bwMode="auto">
              <a:xfrm>
                <a:off x="1637" y="1258"/>
                <a:ext cx="2452" cy="2119"/>
              </a:xfrm>
              <a:custGeom>
                <a:avLst/>
                <a:gdLst>
                  <a:gd name="T0" fmla="*/ 7900 w 365"/>
                  <a:gd name="T1" fmla="*/ 95281 h 316"/>
                  <a:gd name="T2" fmla="*/ 2707 w 365"/>
                  <a:gd name="T3" fmla="*/ 86557 h 316"/>
                  <a:gd name="T4" fmla="*/ 50001 w 365"/>
                  <a:gd name="T5" fmla="*/ 4815 h 316"/>
                  <a:gd name="T6" fmla="*/ 60655 w 365"/>
                  <a:gd name="T7" fmla="*/ 4815 h 316"/>
                  <a:gd name="T8" fmla="*/ 107948 w 365"/>
                  <a:gd name="T9" fmla="*/ 86557 h 316"/>
                  <a:gd name="T10" fmla="*/ 102756 w 365"/>
                  <a:gd name="T11" fmla="*/ 95281 h 316"/>
                  <a:gd name="T12" fmla="*/ 7900 w 365"/>
                  <a:gd name="T13" fmla="*/ 95281 h 316"/>
                  <a:gd name="T14" fmla="*/ 0 60000 65536"/>
                  <a:gd name="T15" fmla="*/ 0 60000 65536"/>
                  <a:gd name="T16" fmla="*/ 0 60000 65536"/>
                  <a:gd name="T17" fmla="*/ 0 60000 65536"/>
                  <a:gd name="T18" fmla="*/ 0 60000 65536"/>
                  <a:gd name="T19" fmla="*/ 0 60000 65536"/>
                  <a:gd name="T20" fmla="*/ 0 60000 65536"/>
                  <a:gd name="T21" fmla="*/ 0 w 365"/>
                  <a:gd name="T22" fmla="*/ 0 h 316"/>
                  <a:gd name="T23" fmla="*/ 365 w 365"/>
                  <a:gd name="T24" fmla="*/ 316 h 31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65" h="316">
                    <a:moveTo>
                      <a:pt x="26" y="316"/>
                    </a:moveTo>
                    <a:cubicBezTo>
                      <a:pt x="7" y="316"/>
                      <a:pt x="0" y="303"/>
                      <a:pt x="9" y="287"/>
                    </a:cubicBezTo>
                    <a:cubicBezTo>
                      <a:pt x="165" y="16"/>
                      <a:pt x="165" y="16"/>
                      <a:pt x="165" y="16"/>
                    </a:cubicBezTo>
                    <a:cubicBezTo>
                      <a:pt x="175" y="0"/>
                      <a:pt x="190" y="0"/>
                      <a:pt x="200" y="16"/>
                    </a:cubicBezTo>
                    <a:cubicBezTo>
                      <a:pt x="356" y="287"/>
                      <a:pt x="356" y="287"/>
                      <a:pt x="356" y="287"/>
                    </a:cubicBezTo>
                    <a:cubicBezTo>
                      <a:pt x="365" y="303"/>
                      <a:pt x="358" y="316"/>
                      <a:pt x="339" y="316"/>
                    </a:cubicBezTo>
                    <a:lnTo>
                      <a:pt x="26" y="316"/>
                    </a:lnTo>
                    <a:close/>
                  </a:path>
                </a:pathLst>
              </a:custGeom>
              <a:gradFill rotWithShape="1">
                <a:gsLst>
                  <a:gs pos="0">
                    <a:srgbClr val="860000"/>
                  </a:gs>
                  <a:gs pos="100000">
                    <a:srgbClr val="D60000"/>
                  </a:gs>
                </a:gsLst>
                <a:lin ang="5400000" scaled="1"/>
              </a:gradFill>
              <a:ln w="9525">
                <a:solidFill>
                  <a:srgbClr val="C0C0C0"/>
                </a:solidFill>
                <a:miter lim="800000"/>
                <a:headEnd/>
                <a:tailEnd/>
              </a:ln>
            </p:spPr>
            <p:txBody>
              <a:bodyPr/>
              <a:lstStyle/>
              <a:p>
                <a:endParaRPr lang="en-GB" dirty="0"/>
              </a:p>
            </p:txBody>
          </p:sp>
          <p:sp>
            <p:nvSpPr>
              <p:cNvPr id="35870" name="Freeform 17"/>
              <p:cNvSpPr>
                <a:spLocks noChangeAspect="1"/>
              </p:cNvSpPr>
              <p:nvPr/>
            </p:nvSpPr>
            <p:spPr bwMode="auto">
              <a:xfrm>
                <a:off x="1904" y="1545"/>
                <a:ext cx="1914" cy="1664"/>
              </a:xfrm>
              <a:custGeom>
                <a:avLst/>
                <a:gdLst>
                  <a:gd name="T0" fmla="*/ 2438 w 285"/>
                  <a:gd name="T1" fmla="*/ 74914 h 248"/>
                  <a:gd name="T2" fmla="*/ 900 w 285"/>
                  <a:gd name="T3" fmla="*/ 71894 h 248"/>
                  <a:gd name="T4" fmla="*/ 41497 w 285"/>
                  <a:gd name="T5" fmla="*/ 1530 h 248"/>
                  <a:gd name="T6" fmla="*/ 44828 w 285"/>
                  <a:gd name="T7" fmla="*/ 1530 h 248"/>
                  <a:gd name="T8" fmla="*/ 85425 w 285"/>
                  <a:gd name="T9" fmla="*/ 71894 h 248"/>
                  <a:gd name="T10" fmla="*/ 83887 w 285"/>
                  <a:gd name="T11" fmla="*/ 74914 h 248"/>
                  <a:gd name="T12" fmla="*/ 2438 w 285"/>
                  <a:gd name="T13" fmla="*/ 74914 h 248"/>
                  <a:gd name="T14" fmla="*/ 0 60000 65536"/>
                  <a:gd name="T15" fmla="*/ 0 60000 65536"/>
                  <a:gd name="T16" fmla="*/ 0 60000 65536"/>
                  <a:gd name="T17" fmla="*/ 0 60000 65536"/>
                  <a:gd name="T18" fmla="*/ 0 60000 65536"/>
                  <a:gd name="T19" fmla="*/ 0 60000 65536"/>
                  <a:gd name="T20" fmla="*/ 0 60000 65536"/>
                  <a:gd name="T21" fmla="*/ 0 w 285"/>
                  <a:gd name="T22" fmla="*/ 0 h 248"/>
                  <a:gd name="T23" fmla="*/ 285 w 285"/>
                  <a:gd name="T24" fmla="*/ 248 h 24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85" h="248">
                    <a:moveTo>
                      <a:pt x="8" y="248"/>
                    </a:moveTo>
                    <a:cubicBezTo>
                      <a:pt x="2" y="248"/>
                      <a:pt x="0" y="243"/>
                      <a:pt x="3" y="238"/>
                    </a:cubicBezTo>
                    <a:cubicBezTo>
                      <a:pt x="137" y="5"/>
                      <a:pt x="137" y="5"/>
                      <a:pt x="137" y="5"/>
                    </a:cubicBezTo>
                    <a:cubicBezTo>
                      <a:pt x="140" y="0"/>
                      <a:pt x="145" y="0"/>
                      <a:pt x="148" y="5"/>
                    </a:cubicBezTo>
                    <a:cubicBezTo>
                      <a:pt x="282" y="238"/>
                      <a:pt x="282" y="238"/>
                      <a:pt x="282" y="238"/>
                    </a:cubicBezTo>
                    <a:cubicBezTo>
                      <a:pt x="285" y="243"/>
                      <a:pt x="283" y="248"/>
                      <a:pt x="277" y="248"/>
                    </a:cubicBezTo>
                    <a:lnTo>
                      <a:pt x="8" y="248"/>
                    </a:lnTo>
                    <a:close/>
                  </a:path>
                </a:pathLst>
              </a:custGeom>
              <a:solidFill>
                <a:srgbClr val="FFFFFF"/>
              </a:solidFill>
              <a:ln w="9525">
                <a:noFill/>
                <a:round/>
                <a:headEnd/>
                <a:tailEnd/>
              </a:ln>
            </p:spPr>
            <p:txBody>
              <a:bodyPr/>
              <a:lstStyle/>
              <a:p>
                <a:endParaRPr lang="en-GB" dirty="0"/>
              </a:p>
            </p:txBody>
          </p:sp>
          <p:sp>
            <p:nvSpPr>
              <p:cNvPr id="7" name="Freeform 18"/>
              <p:cNvSpPr>
                <a:spLocks noChangeAspect="1"/>
              </p:cNvSpPr>
              <p:nvPr/>
            </p:nvSpPr>
            <p:spPr bwMode="auto">
              <a:xfrm>
                <a:off x="1904" y="1548"/>
                <a:ext cx="1911" cy="1659"/>
              </a:xfrm>
              <a:custGeom>
                <a:avLst/>
                <a:gdLst/>
                <a:ahLst/>
                <a:cxnLst>
                  <a:cxn ang="0">
                    <a:pos x="8" y="248"/>
                  </a:cxn>
                  <a:cxn ang="0">
                    <a:pos x="3" y="238"/>
                  </a:cxn>
                  <a:cxn ang="0">
                    <a:pos x="137" y="5"/>
                  </a:cxn>
                  <a:cxn ang="0">
                    <a:pos x="148" y="5"/>
                  </a:cxn>
                  <a:cxn ang="0">
                    <a:pos x="282" y="238"/>
                  </a:cxn>
                  <a:cxn ang="0">
                    <a:pos x="277" y="248"/>
                  </a:cxn>
                  <a:cxn ang="0">
                    <a:pos x="8" y="248"/>
                  </a:cxn>
                </a:cxnLst>
                <a:rect l="0" t="0" r="r" b="b"/>
                <a:pathLst>
                  <a:path w="285" h="248">
                    <a:moveTo>
                      <a:pt x="8" y="248"/>
                    </a:moveTo>
                    <a:cubicBezTo>
                      <a:pt x="2" y="248"/>
                      <a:pt x="0" y="243"/>
                      <a:pt x="3" y="238"/>
                    </a:cubicBezTo>
                    <a:cubicBezTo>
                      <a:pt x="137" y="5"/>
                      <a:pt x="137" y="5"/>
                      <a:pt x="137" y="5"/>
                    </a:cubicBezTo>
                    <a:cubicBezTo>
                      <a:pt x="140" y="0"/>
                      <a:pt x="145" y="0"/>
                      <a:pt x="148" y="5"/>
                    </a:cubicBezTo>
                    <a:cubicBezTo>
                      <a:pt x="282" y="238"/>
                      <a:pt x="282" y="238"/>
                      <a:pt x="282" y="238"/>
                    </a:cubicBezTo>
                    <a:cubicBezTo>
                      <a:pt x="285" y="243"/>
                      <a:pt x="283" y="248"/>
                      <a:pt x="277" y="248"/>
                    </a:cubicBezTo>
                    <a:lnTo>
                      <a:pt x="8" y="248"/>
                    </a:lnTo>
                    <a:close/>
                  </a:path>
                </a:pathLst>
              </a:custGeom>
              <a:gradFill rotWithShape="1">
                <a:gsLst>
                  <a:gs pos="0">
                    <a:schemeClr val="bg1">
                      <a:gamma/>
                      <a:shade val="76863"/>
                      <a:invGamma/>
                    </a:schemeClr>
                  </a:gs>
                  <a:gs pos="50000">
                    <a:schemeClr val="bg1"/>
                  </a:gs>
                  <a:gs pos="100000">
                    <a:schemeClr val="bg1">
                      <a:gamma/>
                      <a:shade val="76863"/>
                      <a:invGamma/>
                    </a:schemeClr>
                  </a:gs>
                </a:gsLst>
                <a:lin ang="5400000" scaled="1"/>
              </a:gradFill>
              <a:ln w="9525">
                <a:solidFill>
                  <a:srgbClr val="C0C0C0"/>
                </a:solidFill>
                <a:miter lim="800000"/>
                <a:headEnd/>
                <a:tailEnd/>
              </a:ln>
            </p:spPr>
            <p:txBody>
              <a:bodyPr/>
              <a:lstStyle/>
              <a:p>
                <a:pPr>
                  <a:defRPr/>
                </a:pPr>
                <a:endParaRPr lang="de-DE" dirty="0"/>
              </a:p>
            </p:txBody>
          </p:sp>
          <p:sp>
            <p:nvSpPr>
              <p:cNvPr id="35872" name="Freeform 19"/>
              <p:cNvSpPr>
                <a:spLocks/>
              </p:cNvSpPr>
              <p:nvPr/>
            </p:nvSpPr>
            <p:spPr bwMode="auto">
              <a:xfrm>
                <a:off x="2737" y="1863"/>
                <a:ext cx="250" cy="839"/>
              </a:xfrm>
              <a:custGeom>
                <a:avLst/>
                <a:gdLst>
                  <a:gd name="T0" fmla="*/ 14 w 720"/>
                  <a:gd name="T1" fmla="*/ 0 h 2437"/>
                  <a:gd name="T2" fmla="*/ 26 w 720"/>
                  <a:gd name="T3" fmla="*/ 4 h 2437"/>
                  <a:gd name="T4" fmla="*/ 30 w 720"/>
                  <a:gd name="T5" fmla="*/ 17 h 2437"/>
                  <a:gd name="T6" fmla="*/ 23 w 720"/>
                  <a:gd name="T7" fmla="*/ 95 h 2437"/>
                  <a:gd name="T8" fmla="*/ 16 w 720"/>
                  <a:gd name="T9" fmla="*/ 99 h 2437"/>
                  <a:gd name="T10" fmla="*/ 14 w 720"/>
                  <a:gd name="T11" fmla="*/ 99 h 2437"/>
                  <a:gd name="T12" fmla="*/ 7 w 720"/>
                  <a:gd name="T13" fmla="*/ 95 h 2437"/>
                  <a:gd name="T14" fmla="*/ 0 w 720"/>
                  <a:gd name="T15" fmla="*/ 17 h 2437"/>
                  <a:gd name="T16" fmla="*/ 5 w 720"/>
                  <a:gd name="T17" fmla="*/ 4 h 2437"/>
                  <a:gd name="T18" fmla="*/ 15 w 720"/>
                  <a:gd name="T19" fmla="*/ 0 h 243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20"/>
                  <a:gd name="T31" fmla="*/ 0 h 2437"/>
                  <a:gd name="T32" fmla="*/ 720 w 720"/>
                  <a:gd name="T33" fmla="*/ 2437 h 243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20" h="2437">
                    <a:moveTo>
                      <a:pt x="339" y="0"/>
                    </a:moveTo>
                    <a:cubicBezTo>
                      <a:pt x="445" y="0"/>
                      <a:pt x="551" y="42"/>
                      <a:pt x="614" y="106"/>
                    </a:cubicBezTo>
                    <a:cubicBezTo>
                      <a:pt x="678" y="191"/>
                      <a:pt x="720" y="297"/>
                      <a:pt x="720" y="424"/>
                    </a:cubicBezTo>
                    <a:cubicBezTo>
                      <a:pt x="710" y="795"/>
                      <a:pt x="607" y="1996"/>
                      <a:pt x="551" y="2331"/>
                    </a:cubicBezTo>
                    <a:cubicBezTo>
                      <a:pt x="508" y="2416"/>
                      <a:pt x="445" y="2437"/>
                      <a:pt x="381" y="2437"/>
                    </a:cubicBezTo>
                    <a:cubicBezTo>
                      <a:pt x="339" y="2437"/>
                      <a:pt x="339" y="2437"/>
                      <a:pt x="339" y="2437"/>
                    </a:cubicBezTo>
                    <a:cubicBezTo>
                      <a:pt x="254" y="2437"/>
                      <a:pt x="212" y="2418"/>
                      <a:pt x="169" y="2331"/>
                    </a:cubicBezTo>
                    <a:cubicBezTo>
                      <a:pt x="113" y="1996"/>
                      <a:pt x="10" y="795"/>
                      <a:pt x="0" y="424"/>
                    </a:cubicBezTo>
                    <a:cubicBezTo>
                      <a:pt x="0" y="297"/>
                      <a:pt x="42" y="191"/>
                      <a:pt x="106" y="106"/>
                    </a:cubicBezTo>
                    <a:cubicBezTo>
                      <a:pt x="169" y="42"/>
                      <a:pt x="254" y="0"/>
                      <a:pt x="360" y="0"/>
                    </a:cubicBezTo>
                  </a:path>
                </a:pathLst>
              </a:custGeom>
              <a:solidFill>
                <a:srgbClr val="000000"/>
              </a:solidFill>
              <a:ln w="9525">
                <a:noFill/>
                <a:round/>
                <a:headEnd/>
                <a:tailEnd/>
              </a:ln>
            </p:spPr>
            <p:txBody>
              <a:bodyPr/>
              <a:lstStyle/>
              <a:p>
                <a:endParaRPr lang="en-GB" dirty="0"/>
              </a:p>
            </p:txBody>
          </p:sp>
          <p:pic>
            <p:nvPicPr>
              <p:cNvPr id="35873" name="Picture 20"/>
              <p:cNvPicPr>
                <a:picLocks noChangeAspect="1" noChangeArrowheads="1"/>
              </p:cNvPicPr>
              <p:nvPr/>
            </p:nvPicPr>
            <p:blipFill>
              <a:blip r:embed="rId4" cstate="print"/>
              <a:srcRect/>
              <a:stretch>
                <a:fillRect/>
              </a:stretch>
            </p:blipFill>
            <p:spPr bwMode="auto">
              <a:xfrm>
                <a:off x="1998" y="1292"/>
                <a:ext cx="1388" cy="1424"/>
              </a:xfrm>
              <a:prstGeom prst="rect">
                <a:avLst/>
              </a:prstGeom>
              <a:noFill/>
              <a:ln w="11176">
                <a:noFill/>
                <a:miter lim="800000"/>
                <a:headEnd/>
                <a:tailEnd/>
              </a:ln>
            </p:spPr>
          </p:pic>
          <p:sp>
            <p:nvSpPr>
              <p:cNvPr id="35874" name="Oval 21"/>
              <p:cNvSpPr>
                <a:spLocks noChangeArrowheads="1"/>
              </p:cNvSpPr>
              <p:nvPr/>
            </p:nvSpPr>
            <p:spPr bwMode="auto">
              <a:xfrm>
                <a:off x="2761" y="2834"/>
                <a:ext cx="204" cy="204"/>
              </a:xfrm>
              <a:prstGeom prst="ellipse">
                <a:avLst/>
              </a:prstGeom>
              <a:solidFill>
                <a:schemeClr val="tx1"/>
              </a:solidFill>
              <a:ln w="11176">
                <a:solidFill>
                  <a:srgbClr val="161316"/>
                </a:solidFill>
                <a:round/>
                <a:headEnd/>
                <a:tailEnd/>
              </a:ln>
            </p:spPr>
            <p:txBody>
              <a:bodyPr wrap="none" anchor="ctr"/>
              <a:lstStyle/>
              <a:p>
                <a:endParaRPr lang="en-GB" dirty="0"/>
              </a:p>
            </p:txBody>
          </p:sp>
        </p:grpSp>
      </p:grpSp>
      <p:grpSp>
        <p:nvGrpSpPr>
          <p:cNvPr id="20" name="Group 101"/>
          <p:cNvGrpSpPr>
            <a:grpSpLocks/>
          </p:cNvGrpSpPr>
          <p:nvPr/>
        </p:nvGrpSpPr>
        <p:grpSpPr bwMode="auto">
          <a:xfrm>
            <a:off x="5131972" y="2330564"/>
            <a:ext cx="511175" cy="584200"/>
            <a:chOff x="5760" y="960"/>
            <a:chExt cx="1004" cy="1151"/>
          </a:xfrm>
        </p:grpSpPr>
        <p:pic>
          <p:nvPicPr>
            <p:cNvPr id="35857" name="Picture 27"/>
            <p:cNvPicPr>
              <a:picLocks noChangeAspect="1" noChangeArrowheads="1"/>
            </p:cNvPicPr>
            <p:nvPr/>
          </p:nvPicPr>
          <p:blipFill>
            <a:blip r:embed="rId3" cstate="print"/>
            <a:srcRect/>
            <a:stretch>
              <a:fillRect/>
            </a:stretch>
          </p:blipFill>
          <p:spPr bwMode="auto">
            <a:xfrm>
              <a:off x="5787" y="1848"/>
              <a:ext cx="977" cy="263"/>
            </a:xfrm>
            <a:prstGeom prst="rect">
              <a:avLst/>
            </a:prstGeom>
            <a:noFill/>
            <a:ln w="9525">
              <a:noFill/>
              <a:miter lim="800000"/>
              <a:headEnd/>
              <a:tailEnd/>
            </a:ln>
          </p:spPr>
        </p:pic>
        <p:grpSp>
          <p:nvGrpSpPr>
            <p:cNvPr id="21" name="Group 14"/>
            <p:cNvGrpSpPr>
              <a:grpSpLocks/>
            </p:cNvGrpSpPr>
            <p:nvPr/>
          </p:nvGrpSpPr>
          <p:grpSpPr bwMode="auto">
            <a:xfrm>
              <a:off x="5760" y="960"/>
              <a:ext cx="1004" cy="867"/>
              <a:chOff x="1637" y="1258"/>
              <a:chExt cx="2452" cy="2119"/>
            </a:xfrm>
          </p:grpSpPr>
          <p:sp>
            <p:nvSpPr>
              <p:cNvPr id="35859" name="Freeform 15"/>
              <p:cNvSpPr>
                <a:spLocks noChangeAspect="1"/>
              </p:cNvSpPr>
              <p:nvPr/>
            </p:nvSpPr>
            <p:spPr bwMode="auto">
              <a:xfrm>
                <a:off x="1637" y="1258"/>
                <a:ext cx="2452" cy="2119"/>
              </a:xfrm>
              <a:custGeom>
                <a:avLst/>
                <a:gdLst>
                  <a:gd name="T0" fmla="*/ 7900 w 365"/>
                  <a:gd name="T1" fmla="*/ 95281 h 316"/>
                  <a:gd name="T2" fmla="*/ 2707 w 365"/>
                  <a:gd name="T3" fmla="*/ 86557 h 316"/>
                  <a:gd name="T4" fmla="*/ 50001 w 365"/>
                  <a:gd name="T5" fmla="*/ 4815 h 316"/>
                  <a:gd name="T6" fmla="*/ 60655 w 365"/>
                  <a:gd name="T7" fmla="*/ 4815 h 316"/>
                  <a:gd name="T8" fmla="*/ 107948 w 365"/>
                  <a:gd name="T9" fmla="*/ 86557 h 316"/>
                  <a:gd name="T10" fmla="*/ 102756 w 365"/>
                  <a:gd name="T11" fmla="*/ 95281 h 316"/>
                  <a:gd name="T12" fmla="*/ 7900 w 365"/>
                  <a:gd name="T13" fmla="*/ 95281 h 316"/>
                  <a:gd name="T14" fmla="*/ 0 60000 65536"/>
                  <a:gd name="T15" fmla="*/ 0 60000 65536"/>
                  <a:gd name="T16" fmla="*/ 0 60000 65536"/>
                  <a:gd name="T17" fmla="*/ 0 60000 65536"/>
                  <a:gd name="T18" fmla="*/ 0 60000 65536"/>
                  <a:gd name="T19" fmla="*/ 0 60000 65536"/>
                  <a:gd name="T20" fmla="*/ 0 60000 65536"/>
                  <a:gd name="T21" fmla="*/ 0 w 365"/>
                  <a:gd name="T22" fmla="*/ 0 h 316"/>
                  <a:gd name="T23" fmla="*/ 365 w 365"/>
                  <a:gd name="T24" fmla="*/ 316 h 31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65" h="316">
                    <a:moveTo>
                      <a:pt x="26" y="316"/>
                    </a:moveTo>
                    <a:cubicBezTo>
                      <a:pt x="7" y="316"/>
                      <a:pt x="0" y="303"/>
                      <a:pt x="9" y="287"/>
                    </a:cubicBezTo>
                    <a:cubicBezTo>
                      <a:pt x="165" y="16"/>
                      <a:pt x="165" y="16"/>
                      <a:pt x="165" y="16"/>
                    </a:cubicBezTo>
                    <a:cubicBezTo>
                      <a:pt x="175" y="0"/>
                      <a:pt x="190" y="0"/>
                      <a:pt x="200" y="16"/>
                    </a:cubicBezTo>
                    <a:cubicBezTo>
                      <a:pt x="356" y="287"/>
                      <a:pt x="356" y="287"/>
                      <a:pt x="356" y="287"/>
                    </a:cubicBezTo>
                    <a:cubicBezTo>
                      <a:pt x="365" y="303"/>
                      <a:pt x="358" y="316"/>
                      <a:pt x="339" y="316"/>
                    </a:cubicBezTo>
                    <a:lnTo>
                      <a:pt x="26" y="316"/>
                    </a:lnTo>
                    <a:close/>
                  </a:path>
                </a:pathLst>
              </a:custGeom>
              <a:solidFill>
                <a:srgbClr val="FFFFFF"/>
              </a:solidFill>
              <a:ln w="9525">
                <a:noFill/>
                <a:round/>
                <a:headEnd/>
                <a:tailEnd/>
              </a:ln>
            </p:spPr>
            <p:txBody>
              <a:bodyPr/>
              <a:lstStyle/>
              <a:p>
                <a:endParaRPr lang="en-GB" dirty="0"/>
              </a:p>
            </p:txBody>
          </p:sp>
          <p:sp>
            <p:nvSpPr>
              <p:cNvPr id="35860" name="Freeform 16"/>
              <p:cNvSpPr>
                <a:spLocks noChangeAspect="1"/>
              </p:cNvSpPr>
              <p:nvPr/>
            </p:nvSpPr>
            <p:spPr bwMode="auto">
              <a:xfrm>
                <a:off x="1637" y="1258"/>
                <a:ext cx="2452" cy="2119"/>
              </a:xfrm>
              <a:custGeom>
                <a:avLst/>
                <a:gdLst>
                  <a:gd name="T0" fmla="*/ 7900 w 365"/>
                  <a:gd name="T1" fmla="*/ 95281 h 316"/>
                  <a:gd name="T2" fmla="*/ 2707 w 365"/>
                  <a:gd name="T3" fmla="*/ 86557 h 316"/>
                  <a:gd name="T4" fmla="*/ 50001 w 365"/>
                  <a:gd name="T5" fmla="*/ 4815 h 316"/>
                  <a:gd name="T6" fmla="*/ 60655 w 365"/>
                  <a:gd name="T7" fmla="*/ 4815 h 316"/>
                  <a:gd name="T8" fmla="*/ 107948 w 365"/>
                  <a:gd name="T9" fmla="*/ 86557 h 316"/>
                  <a:gd name="T10" fmla="*/ 102756 w 365"/>
                  <a:gd name="T11" fmla="*/ 95281 h 316"/>
                  <a:gd name="T12" fmla="*/ 7900 w 365"/>
                  <a:gd name="T13" fmla="*/ 95281 h 316"/>
                  <a:gd name="T14" fmla="*/ 0 60000 65536"/>
                  <a:gd name="T15" fmla="*/ 0 60000 65536"/>
                  <a:gd name="T16" fmla="*/ 0 60000 65536"/>
                  <a:gd name="T17" fmla="*/ 0 60000 65536"/>
                  <a:gd name="T18" fmla="*/ 0 60000 65536"/>
                  <a:gd name="T19" fmla="*/ 0 60000 65536"/>
                  <a:gd name="T20" fmla="*/ 0 60000 65536"/>
                  <a:gd name="T21" fmla="*/ 0 w 365"/>
                  <a:gd name="T22" fmla="*/ 0 h 316"/>
                  <a:gd name="T23" fmla="*/ 365 w 365"/>
                  <a:gd name="T24" fmla="*/ 316 h 31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65" h="316">
                    <a:moveTo>
                      <a:pt x="26" y="316"/>
                    </a:moveTo>
                    <a:cubicBezTo>
                      <a:pt x="7" y="316"/>
                      <a:pt x="0" y="303"/>
                      <a:pt x="9" y="287"/>
                    </a:cubicBezTo>
                    <a:cubicBezTo>
                      <a:pt x="165" y="16"/>
                      <a:pt x="165" y="16"/>
                      <a:pt x="165" y="16"/>
                    </a:cubicBezTo>
                    <a:cubicBezTo>
                      <a:pt x="175" y="0"/>
                      <a:pt x="190" y="0"/>
                      <a:pt x="200" y="16"/>
                    </a:cubicBezTo>
                    <a:cubicBezTo>
                      <a:pt x="356" y="287"/>
                      <a:pt x="356" y="287"/>
                      <a:pt x="356" y="287"/>
                    </a:cubicBezTo>
                    <a:cubicBezTo>
                      <a:pt x="365" y="303"/>
                      <a:pt x="358" y="316"/>
                      <a:pt x="339" y="316"/>
                    </a:cubicBezTo>
                    <a:lnTo>
                      <a:pt x="26" y="316"/>
                    </a:lnTo>
                    <a:close/>
                  </a:path>
                </a:pathLst>
              </a:custGeom>
              <a:gradFill rotWithShape="1">
                <a:gsLst>
                  <a:gs pos="0">
                    <a:srgbClr val="860000"/>
                  </a:gs>
                  <a:gs pos="100000">
                    <a:srgbClr val="D60000"/>
                  </a:gs>
                </a:gsLst>
                <a:lin ang="5400000" scaled="1"/>
              </a:gradFill>
              <a:ln w="9525">
                <a:solidFill>
                  <a:srgbClr val="C0C0C0"/>
                </a:solidFill>
                <a:miter lim="800000"/>
                <a:headEnd/>
                <a:tailEnd/>
              </a:ln>
            </p:spPr>
            <p:txBody>
              <a:bodyPr/>
              <a:lstStyle/>
              <a:p>
                <a:endParaRPr lang="en-GB" dirty="0"/>
              </a:p>
            </p:txBody>
          </p:sp>
          <p:sp>
            <p:nvSpPr>
              <p:cNvPr id="35861" name="Freeform 17"/>
              <p:cNvSpPr>
                <a:spLocks noChangeAspect="1"/>
              </p:cNvSpPr>
              <p:nvPr/>
            </p:nvSpPr>
            <p:spPr bwMode="auto">
              <a:xfrm>
                <a:off x="1904" y="1545"/>
                <a:ext cx="1914" cy="1664"/>
              </a:xfrm>
              <a:custGeom>
                <a:avLst/>
                <a:gdLst>
                  <a:gd name="T0" fmla="*/ 2438 w 285"/>
                  <a:gd name="T1" fmla="*/ 74914 h 248"/>
                  <a:gd name="T2" fmla="*/ 900 w 285"/>
                  <a:gd name="T3" fmla="*/ 71894 h 248"/>
                  <a:gd name="T4" fmla="*/ 41497 w 285"/>
                  <a:gd name="T5" fmla="*/ 1530 h 248"/>
                  <a:gd name="T6" fmla="*/ 44828 w 285"/>
                  <a:gd name="T7" fmla="*/ 1530 h 248"/>
                  <a:gd name="T8" fmla="*/ 85425 w 285"/>
                  <a:gd name="T9" fmla="*/ 71894 h 248"/>
                  <a:gd name="T10" fmla="*/ 83887 w 285"/>
                  <a:gd name="T11" fmla="*/ 74914 h 248"/>
                  <a:gd name="T12" fmla="*/ 2438 w 285"/>
                  <a:gd name="T13" fmla="*/ 74914 h 248"/>
                  <a:gd name="T14" fmla="*/ 0 60000 65536"/>
                  <a:gd name="T15" fmla="*/ 0 60000 65536"/>
                  <a:gd name="T16" fmla="*/ 0 60000 65536"/>
                  <a:gd name="T17" fmla="*/ 0 60000 65536"/>
                  <a:gd name="T18" fmla="*/ 0 60000 65536"/>
                  <a:gd name="T19" fmla="*/ 0 60000 65536"/>
                  <a:gd name="T20" fmla="*/ 0 60000 65536"/>
                  <a:gd name="T21" fmla="*/ 0 w 285"/>
                  <a:gd name="T22" fmla="*/ 0 h 248"/>
                  <a:gd name="T23" fmla="*/ 285 w 285"/>
                  <a:gd name="T24" fmla="*/ 248 h 24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85" h="248">
                    <a:moveTo>
                      <a:pt x="8" y="248"/>
                    </a:moveTo>
                    <a:cubicBezTo>
                      <a:pt x="2" y="248"/>
                      <a:pt x="0" y="243"/>
                      <a:pt x="3" y="238"/>
                    </a:cubicBezTo>
                    <a:cubicBezTo>
                      <a:pt x="137" y="5"/>
                      <a:pt x="137" y="5"/>
                      <a:pt x="137" y="5"/>
                    </a:cubicBezTo>
                    <a:cubicBezTo>
                      <a:pt x="140" y="0"/>
                      <a:pt x="145" y="0"/>
                      <a:pt x="148" y="5"/>
                    </a:cubicBezTo>
                    <a:cubicBezTo>
                      <a:pt x="282" y="238"/>
                      <a:pt x="282" y="238"/>
                      <a:pt x="282" y="238"/>
                    </a:cubicBezTo>
                    <a:cubicBezTo>
                      <a:pt x="285" y="243"/>
                      <a:pt x="283" y="248"/>
                      <a:pt x="277" y="248"/>
                    </a:cubicBezTo>
                    <a:lnTo>
                      <a:pt x="8" y="248"/>
                    </a:lnTo>
                    <a:close/>
                  </a:path>
                </a:pathLst>
              </a:custGeom>
              <a:solidFill>
                <a:srgbClr val="FFFFFF"/>
              </a:solidFill>
              <a:ln w="9525">
                <a:noFill/>
                <a:round/>
                <a:headEnd/>
                <a:tailEnd/>
              </a:ln>
            </p:spPr>
            <p:txBody>
              <a:bodyPr/>
              <a:lstStyle/>
              <a:p>
                <a:endParaRPr lang="en-GB" dirty="0"/>
              </a:p>
            </p:txBody>
          </p:sp>
          <p:sp>
            <p:nvSpPr>
              <p:cNvPr id="11282" name="Freeform 18"/>
              <p:cNvSpPr>
                <a:spLocks noChangeAspect="1"/>
              </p:cNvSpPr>
              <p:nvPr/>
            </p:nvSpPr>
            <p:spPr bwMode="auto">
              <a:xfrm>
                <a:off x="1904" y="1548"/>
                <a:ext cx="1911" cy="1659"/>
              </a:xfrm>
              <a:custGeom>
                <a:avLst/>
                <a:gdLst/>
                <a:ahLst/>
                <a:cxnLst>
                  <a:cxn ang="0">
                    <a:pos x="8" y="248"/>
                  </a:cxn>
                  <a:cxn ang="0">
                    <a:pos x="3" y="238"/>
                  </a:cxn>
                  <a:cxn ang="0">
                    <a:pos x="137" y="5"/>
                  </a:cxn>
                  <a:cxn ang="0">
                    <a:pos x="148" y="5"/>
                  </a:cxn>
                  <a:cxn ang="0">
                    <a:pos x="282" y="238"/>
                  </a:cxn>
                  <a:cxn ang="0">
                    <a:pos x="277" y="248"/>
                  </a:cxn>
                  <a:cxn ang="0">
                    <a:pos x="8" y="248"/>
                  </a:cxn>
                </a:cxnLst>
                <a:rect l="0" t="0" r="r" b="b"/>
                <a:pathLst>
                  <a:path w="285" h="248">
                    <a:moveTo>
                      <a:pt x="8" y="248"/>
                    </a:moveTo>
                    <a:cubicBezTo>
                      <a:pt x="2" y="248"/>
                      <a:pt x="0" y="243"/>
                      <a:pt x="3" y="238"/>
                    </a:cubicBezTo>
                    <a:cubicBezTo>
                      <a:pt x="137" y="5"/>
                      <a:pt x="137" y="5"/>
                      <a:pt x="137" y="5"/>
                    </a:cubicBezTo>
                    <a:cubicBezTo>
                      <a:pt x="140" y="0"/>
                      <a:pt x="145" y="0"/>
                      <a:pt x="148" y="5"/>
                    </a:cubicBezTo>
                    <a:cubicBezTo>
                      <a:pt x="282" y="238"/>
                      <a:pt x="282" y="238"/>
                      <a:pt x="282" y="238"/>
                    </a:cubicBezTo>
                    <a:cubicBezTo>
                      <a:pt x="285" y="243"/>
                      <a:pt x="283" y="248"/>
                      <a:pt x="277" y="248"/>
                    </a:cubicBezTo>
                    <a:lnTo>
                      <a:pt x="8" y="248"/>
                    </a:lnTo>
                    <a:close/>
                  </a:path>
                </a:pathLst>
              </a:custGeom>
              <a:gradFill rotWithShape="1">
                <a:gsLst>
                  <a:gs pos="0">
                    <a:schemeClr val="bg1">
                      <a:gamma/>
                      <a:shade val="76863"/>
                      <a:invGamma/>
                    </a:schemeClr>
                  </a:gs>
                  <a:gs pos="50000">
                    <a:schemeClr val="bg1"/>
                  </a:gs>
                  <a:gs pos="100000">
                    <a:schemeClr val="bg1">
                      <a:gamma/>
                      <a:shade val="76863"/>
                      <a:invGamma/>
                    </a:schemeClr>
                  </a:gs>
                </a:gsLst>
                <a:lin ang="5400000" scaled="1"/>
              </a:gradFill>
              <a:ln w="9525">
                <a:solidFill>
                  <a:srgbClr val="C0C0C0"/>
                </a:solidFill>
                <a:miter lim="800000"/>
                <a:headEnd/>
                <a:tailEnd/>
              </a:ln>
            </p:spPr>
            <p:txBody>
              <a:bodyPr/>
              <a:lstStyle/>
              <a:p>
                <a:pPr>
                  <a:defRPr/>
                </a:pPr>
                <a:endParaRPr lang="de-DE" dirty="0"/>
              </a:p>
            </p:txBody>
          </p:sp>
          <p:sp>
            <p:nvSpPr>
              <p:cNvPr id="35863" name="Freeform 19"/>
              <p:cNvSpPr>
                <a:spLocks/>
              </p:cNvSpPr>
              <p:nvPr/>
            </p:nvSpPr>
            <p:spPr bwMode="auto">
              <a:xfrm>
                <a:off x="2737" y="1863"/>
                <a:ext cx="250" cy="839"/>
              </a:xfrm>
              <a:custGeom>
                <a:avLst/>
                <a:gdLst>
                  <a:gd name="T0" fmla="*/ 14 w 720"/>
                  <a:gd name="T1" fmla="*/ 0 h 2437"/>
                  <a:gd name="T2" fmla="*/ 26 w 720"/>
                  <a:gd name="T3" fmla="*/ 4 h 2437"/>
                  <a:gd name="T4" fmla="*/ 30 w 720"/>
                  <a:gd name="T5" fmla="*/ 17 h 2437"/>
                  <a:gd name="T6" fmla="*/ 23 w 720"/>
                  <a:gd name="T7" fmla="*/ 95 h 2437"/>
                  <a:gd name="T8" fmla="*/ 16 w 720"/>
                  <a:gd name="T9" fmla="*/ 99 h 2437"/>
                  <a:gd name="T10" fmla="*/ 14 w 720"/>
                  <a:gd name="T11" fmla="*/ 99 h 2437"/>
                  <a:gd name="T12" fmla="*/ 7 w 720"/>
                  <a:gd name="T13" fmla="*/ 95 h 2437"/>
                  <a:gd name="T14" fmla="*/ 0 w 720"/>
                  <a:gd name="T15" fmla="*/ 17 h 2437"/>
                  <a:gd name="T16" fmla="*/ 5 w 720"/>
                  <a:gd name="T17" fmla="*/ 4 h 2437"/>
                  <a:gd name="T18" fmla="*/ 15 w 720"/>
                  <a:gd name="T19" fmla="*/ 0 h 243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20"/>
                  <a:gd name="T31" fmla="*/ 0 h 2437"/>
                  <a:gd name="T32" fmla="*/ 720 w 720"/>
                  <a:gd name="T33" fmla="*/ 2437 h 243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20" h="2437">
                    <a:moveTo>
                      <a:pt x="339" y="0"/>
                    </a:moveTo>
                    <a:cubicBezTo>
                      <a:pt x="445" y="0"/>
                      <a:pt x="551" y="42"/>
                      <a:pt x="614" y="106"/>
                    </a:cubicBezTo>
                    <a:cubicBezTo>
                      <a:pt x="678" y="191"/>
                      <a:pt x="720" y="297"/>
                      <a:pt x="720" y="424"/>
                    </a:cubicBezTo>
                    <a:cubicBezTo>
                      <a:pt x="710" y="795"/>
                      <a:pt x="607" y="1996"/>
                      <a:pt x="551" y="2331"/>
                    </a:cubicBezTo>
                    <a:cubicBezTo>
                      <a:pt x="508" y="2416"/>
                      <a:pt x="445" y="2437"/>
                      <a:pt x="381" y="2437"/>
                    </a:cubicBezTo>
                    <a:cubicBezTo>
                      <a:pt x="339" y="2437"/>
                      <a:pt x="339" y="2437"/>
                      <a:pt x="339" y="2437"/>
                    </a:cubicBezTo>
                    <a:cubicBezTo>
                      <a:pt x="254" y="2437"/>
                      <a:pt x="212" y="2418"/>
                      <a:pt x="169" y="2331"/>
                    </a:cubicBezTo>
                    <a:cubicBezTo>
                      <a:pt x="113" y="1996"/>
                      <a:pt x="10" y="795"/>
                      <a:pt x="0" y="424"/>
                    </a:cubicBezTo>
                    <a:cubicBezTo>
                      <a:pt x="0" y="297"/>
                      <a:pt x="42" y="191"/>
                      <a:pt x="106" y="106"/>
                    </a:cubicBezTo>
                    <a:cubicBezTo>
                      <a:pt x="169" y="42"/>
                      <a:pt x="254" y="0"/>
                      <a:pt x="360" y="0"/>
                    </a:cubicBezTo>
                  </a:path>
                </a:pathLst>
              </a:custGeom>
              <a:solidFill>
                <a:srgbClr val="000000"/>
              </a:solidFill>
              <a:ln w="9525">
                <a:noFill/>
                <a:round/>
                <a:headEnd/>
                <a:tailEnd/>
              </a:ln>
            </p:spPr>
            <p:txBody>
              <a:bodyPr/>
              <a:lstStyle/>
              <a:p>
                <a:endParaRPr lang="en-GB" dirty="0"/>
              </a:p>
            </p:txBody>
          </p:sp>
          <p:pic>
            <p:nvPicPr>
              <p:cNvPr id="35864" name="Picture 20"/>
              <p:cNvPicPr>
                <a:picLocks noChangeAspect="1" noChangeArrowheads="1"/>
              </p:cNvPicPr>
              <p:nvPr/>
            </p:nvPicPr>
            <p:blipFill>
              <a:blip r:embed="rId4" cstate="print"/>
              <a:srcRect/>
              <a:stretch>
                <a:fillRect/>
              </a:stretch>
            </p:blipFill>
            <p:spPr bwMode="auto">
              <a:xfrm>
                <a:off x="1998" y="1292"/>
                <a:ext cx="1388" cy="1424"/>
              </a:xfrm>
              <a:prstGeom prst="rect">
                <a:avLst/>
              </a:prstGeom>
              <a:noFill/>
              <a:ln w="11176">
                <a:noFill/>
                <a:miter lim="800000"/>
                <a:headEnd/>
                <a:tailEnd/>
              </a:ln>
            </p:spPr>
          </p:pic>
          <p:sp>
            <p:nvSpPr>
              <p:cNvPr id="35865" name="Oval 21"/>
              <p:cNvSpPr>
                <a:spLocks noChangeArrowheads="1"/>
              </p:cNvSpPr>
              <p:nvPr/>
            </p:nvSpPr>
            <p:spPr bwMode="auto">
              <a:xfrm>
                <a:off x="2761" y="2834"/>
                <a:ext cx="204" cy="204"/>
              </a:xfrm>
              <a:prstGeom prst="ellipse">
                <a:avLst/>
              </a:prstGeom>
              <a:solidFill>
                <a:schemeClr val="tx1"/>
              </a:solidFill>
              <a:ln w="11176">
                <a:solidFill>
                  <a:srgbClr val="161316"/>
                </a:solidFill>
                <a:round/>
                <a:headEnd/>
                <a:tailEnd/>
              </a:ln>
            </p:spPr>
            <p:txBody>
              <a:bodyPr wrap="none" anchor="ctr"/>
              <a:lstStyle/>
              <a:p>
                <a:endParaRPr lang="en-GB" dirty="0"/>
              </a:p>
            </p:txBody>
          </p:sp>
        </p:grpSp>
      </p:grpSp>
      <p:sp>
        <p:nvSpPr>
          <p:cNvPr id="265346" name="Rectangle 130"/>
          <p:cNvSpPr>
            <a:spLocks noChangeArrowheads="1"/>
          </p:cNvSpPr>
          <p:nvPr/>
        </p:nvSpPr>
        <p:spPr bwMode="auto">
          <a:xfrm rot="5400000">
            <a:off x="4514850" y="2343150"/>
            <a:ext cx="114300" cy="9144000"/>
          </a:xfrm>
          <a:prstGeom prst="rect">
            <a:avLst/>
          </a:prstGeom>
          <a:solidFill>
            <a:schemeClr val="bg1">
              <a:alpha val="0"/>
            </a:schemeClr>
          </a:solidFill>
          <a:ln w="9525">
            <a:noFill/>
            <a:miter lim="800000"/>
            <a:headEnd/>
            <a:tailEnd/>
          </a:ln>
        </p:spPr>
        <p:txBody>
          <a:bodyPr wrap="none" anchor="ctr"/>
          <a:lstStyle/>
          <a:p>
            <a:endParaRPr lang="tr-TR" dirty="0"/>
          </a:p>
        </p:txBody>
      </p:sp>
      <p:sp>
        <p:nvSpPr>
          <p:cNvPr id="80" name="Rectangle 31"/>
          <p:cNvSpPr>
            <a:spLocks noGrp="1" noChangeArrowheads="1"/>
          </p:cNvSpPr>
          <p:nvPr>
            <p:ph type="title" idx="4294967295"/>
          </p:nvPr>
        </p:nvSpPr>
        <p:spPr>
          <a:xfrm>
            <a:off x="231797" y="411163"/>
            <a:ext cx="8816669" cy="647700"/>
          </a:xfrm>
        </p:spPr>
        <p:txBody>
          <a:bodyPr anchor="ctr" anchorCtr="0"/>
          <a:lstStyle/>
          <a:p>
            <a:r>
              <a:rPr lang="tr-TR" sz="3200" kern="1200" noProof="1" smtClean="0">
                <a:solidFill>
                  <a:srgbClr val="575757"/>
                </a:solidFill>
                <a:effectLst>
                  <a:innerShdw blurRad="63500" dist="50800" dir="8100000">
                    <a:prstClr val="black">
                      <a:alpha val="50000"/>
                    </a:prstClr>
                  </a:innerShdw>
                </a:effectLst>
                <a:latin typeface="Calibri" pitchFamily="34" charset="0"/>
                <a:ea typeface="+mn-ea"/>
                <a:cs typeface="Calibri" pitchFamily="34" charset="0"/>
              </a:rPr>
              <a:t>İŞYERLERİNDEKİ FİZİKSEL RİSK ETKENLERİ</a:t>
            </a:r>
            <a:r>
              <a:rPr lang="en-GB" sz="3200" kern="1200" noProof="1" smtClean="0">
                <a:solidFill>
                  <a:srgbClr val="575757"/>
                </a:solidFill>
                <a:effectLst>
                  <a:innerShdw blurRad="63500" dist="50800" dir="8100000">
                    <a:prstClr val="black">
                      <a:alpha val="50000"/>
                    </a:prstClr>
                  </a:innerShdw>
                </a:effectLst>
                <a:latin typeface="Calibri" pitchFamily="34" charset="0"/>
                <a:ea typeface="+mn-ea"/>
                <a:cs typeface="Calibri" pitchFamily="34" charset="0"/>
              </a:rPr>
              <a:t> </a:t>
            </a:r>
          </a:p>
        </p:txBody>
      </p:sp>
      <p:grpSp>
        <p:nvGrpSpPr>
          <p:cNvPr id="107" name="106 Grup"/>
          <p:cNvGrpSpPr/>
          <p:nvPr/>
        </p:nvGrpSpPr>
        <p:grpSpPr>
          <a:xfrm>
            <a:off x="7278059" y="631556"/>
            <a:ext cx="1214438" cy="1392237"/>
            <a:chOff x="7278059" y="631556"/>
            <a:chExt cx="1214438" cy="1392237"/>
          </a:xfrm>
        </p:grpSpPr>
        <p:grpSp>
          <p:nvGrpSpPr>
            <p:cNvPr id="8" name="Group 18"/>
            <p:cNvGrpSpPr>
              <a:grpSpLocks/>
            </p:cNvGrpSpPr>
            <p:nvPr/>
          </p:nvGrpSpPr>
          <p:grpSpPr bwMode="auto">
            <a:xfrm>
              <a:off x="7278059" y="631556"/>
              <a:ext cx="1214438" cy="1392237"/>
              <a:chOff x="5760" y="960"/>
              <a:chExt cx="1004" cy="1151"/>
            </a:xfrm>
          </p:grpSpPr>
          <p:pic>
            <p:nvPicPr>
              <p:cNvPr id="35911" name="Picture 27"/>
              <p:cNvPicPr>
                <a:picLocks noChangeAspect="1" noChangeArrowheads="1"/>
              </p:cNvPicPr>
              <p:nvPr/>
            </p:nvPicPr>
            <p:blipFill>
              <a:blip r:embed="rId5" cstate="print"/>
              <a:srcRect/>
              <a:stretch>
                <a:fillRect/>
              </a:stretch>
            </p:blipFill>
            <p:spPr bwMode="auto">
              <a:xfrm>
                <a:off x="5787" y="1848"/>
                <a:ext cx="977" cy="263"/>
              </a:xfrm>
              <a:prstGeom prst="rect">
                <a:avLst/>
              </a:prstGeom>
              <a:noFill/>
              <a:ln w="9525">
                <a:noFill/>
                <a:miter lim="800000"/>
                <a:headEnd/>
                <a:tailEnd/>
              </a:ln>
            </p:spPr>
          </p:pic>
          <p:grpSp>
            <p:nvGrpSpPr>
              <p:cNvPr id="9" name="Group 14"/>
              <p:cNvGrpSpPr>
                <a:grpSpLocks/>
              </p:cNvGrpSpPr>
              <p:nvPr/>
            </p:nvGrpSpPr>
            <p:grpSpPr bwMode="auto">
              <a:xfrm>
                <a:off x="5760" y="960"/>
                <a:ext cx="1004" cy="867"/>
                <a:chOff x="1637" y="1258"/>
                <a:chExt cx="2452" cy="2119"/>
              </a:xfrm>
            </p:grpSpPr>
            <p:sp>
              <p:nvSpPr>
                <p:cNvPr id="35913" name="Freeform 15"/>
                <p:cNvSpPr>
                  <a:spLocks noChangeAspect="1"/>
                </p:cNvSpPr>
                <p:nvPr/>
              </p:nvSpPr>
              <p:spPr bwMode="auto">
                <a:xfrm>
                  <a:off x="1637" y="1258"/>
                  <a:ext cx="2452" cy="2119"/>
                </a:xfrm>
                <a:custGeom>
                  <a:avLst/>
                  <a:gdLst>
                    <a:gd name="T0" fmla="*/ 7900 w 365"/>
                    <a:gd name="T1" fmla="*/ 95281 h 316"/>
                    <a:gd name="T2" fmla="*/ 2707 w 365"/>
                    <a:gd name="T3" fmla="*/ 86557 h 316"/>
                    <a:gd name="T4" fmla="*/ 50001 w 365"/>
                    <a:gd name="T5" fmla="*/ 4815 h 316"/>
                    <a:gd name="T6" fmla="*/ 60655 w 365"/>
                    <a:gd name="T7" fmla="*/ 4815 h 316"/>
                    <a:gd name="T8" fmla="*/ 107948 w 365"/>
                    <a:gd name="T9" fmla="*/ 86557 h 316"/>
                    <a:gd name="T10" fmla="*/ 102756 w 365"/>
                    <a:gd name="T11" fmla="*/ 95281 h 316"/>
                    <a:gd name="T12" fmla="*/ 7900 w 365"/>
                    <a:gd name="T13" fmla="*/ 95281 h 316"/>
                    <a:gd name="T14" fmla="*/ 0 60000 65536"/>
                    <a:gd name="T15" fmla="*/ 0 60000 65536"/>
                    <a:gd name="T16" fmla="*/ 0 60000 65536"/>
                    <a:gd name="T17" fmla="*/ 0 60000 65536"/>
                    <a:gd name="T18" fmla="*/ 0 60000 65536"/>
                    <a:gd name="T19" fmla="*/ 0 60000 65536"/>
                    <a:gd name="T20" fmla="*/ 0 60000 65536"/>
                    <a:gd name="T21" fmla="*/ 0 w 365"/>
                    <a:gd name="T22" fmla="*/ 0 h 316"/>
                    <a:gd name="T23" fmla="*/ 365 w 365"/>
                    <a:gd name="T24" fmla="*/ 316 h 31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65" h="316">
                      <a:moveTo>
                        <a:pt x="26" y="316"/>
                      </a:moveTo>
                      <a:cubicBezTo>
                        <a:pt x="7" y="316"/>
                        <a:pt x="0" y="303"/>
                        <a:pt x="9" y="287"/>
                      </a:cubicBezTo>
                      <a:cubicBezTo>
                        <a:pt x="165" y="16"/>
                        <a:pt x="165" y="16"/>
                        <a:pt x="165" y="16"/>
                      </a:cubicBezTo>
                      <a:cubicBezTo>
                        <a:pt x="175" y="0"/>
                        <a:pt x="190" y="0"/>
                        <a:pt x="200" y="16"/>
                      </a:cubicBezTo>
                      <a:cubicBezTo>
                        <a:pt x="356" y="287"/>
                        <a:pt x="356" y="287"/>
                        <a:pt x="356" y="287"/>
                      </a:cubicBezTo>
                      <a:cubicBezTo>
                        <a:pt x="365" y="303"/>
                        <a:pt x="358" y="316"/>
                        <a:pt x="339" y="316"/>
                      </a:cubicBezTo>
                      <a:lnTo>
                        <a:pt x="26" y="316"/>
                      </a:lnTo>
                      <a:close/>
                    </a:path>
                  </a:pathLst>
                </a:custGeom>
                <a:solidFill>
                  <a:srgbClr val="FFFFFF"/>
                </a:solidFill>
                <a:ln w="9525">
                  <a:noFill/>
                  <a:round/>
                  <a:headEnd/>
                  <a:tailEnd/>
                </a:ln>
              </p:spPr>
              <p:txBody>
                <a:bodyPr/>
                <a:lstStyle/>
                <a:p>
                  <a:endParaRPr lang="en-GB" dirty="0"/>
                </a:p>
              </p:txBody>
            </p:sp>
            <p:sp>
              <p:nvSpPr>
                <p:cNvPr id="35914" name="Freeform 16"/>
                <p:cNvSpPr>
                  <a:spLocks noChangeAspect="1"/>
                </p:cNvSpPr>
                <p:nvPr/>
              </p:nvSpPr>
              <p:spPr bwMode="auto">
                <a:xfrm>
                  <a:off x="1637" y="1258"/>
                  <a:ext cx="2452" cy="2119"/>
                </a:xfrm>
                <a:custGeom>
                  <a:avLst/>
                  <a:gdLst>
                    <a:gd name="T0" fmla="*/ 7900 w 365"/>
                    <a:gd name="T1" fmla="*/ 95281 h 316"/>
                    <a:gd name="T2" fmla="*/ 2707 w 365"/>
                    <a:gd name="T3" fmla="*/ 86557 h 316"/>
                    <a:gd name="T4" fmla="*/ 50001 w 365"/>
                    <a:gd name="T5" fmla="*/ 4815 h 316"/>
                    <a:gd name="T6" fmla="*/ 60655 w 365"/>
                    <a:gd name="T7" fmla="*/ 4815 h 316"/>
                    <a:gd name="T8" fmla="*/ 107948 w 365"/>
                    <a:gd name="T9" fmla="*/ 86557 h 316"/>
                    <a:gd name="T10" fmla="*/ 102756 w 365"/>
                    <a:gd name="T11" fmla="*/ 95281 h 316"/>
                    <a:gd name="T12" fmla="*/ 7900 w 365"/>
                    <a:gd name="T13" fmla="*/ 95281 h 316"/>
                    <a:gd name="T14" fmla="*/ 0 60000 65536"/>
                    <a:gd name="T15" fmla="*/ 0 60000 65536"/>
                    <a:gd name="T16" fmla="*/ 0 60000 65536"/>
                    <a:gd name="T17" fmla="*/ 0 60000 65536"/>
                    <a:gd name="T18" fmla="*/ 0 60000 65536"/>
                    <a:gd name="T19" fmla="*/ 0 60000 65536"/>
                    <a:gd name="T20" fmla="*/ 0 60000 65536"/>
                    <a:gd name="T21" fmla="*/ 0 w 365"/>
                    <a:gd name="T22" fmla="*/ 0 h 316"/>
                    <a:gd name="T23" fmla="*/ 365 w 365"/>
                    <a:gd name="T24" fmla="*/ 316 h 31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65" h="316">
                      <a:moveTo>
                        <a:pt x="26" y="316"/>
                      </a:moveTo>
                      <a:cubicBezTo>
                        <a:pt x="7" y="316"/>
                        <a:pt x="0" y="303"/>
                        <a:pt x="9" y="287"/>
                      </a:cubicBezTo>
                      <a:cubicBezTo>
                        <a:pt x="165" y="16"/>
                        <a:pt x="165" y="16"/>
                        <a:pt x="165" y="16"/>
                      </a:cubicBezTo>
                      <a:cubicBezTo>
                        <a:pt x="175" y="0"/>
                        <a:pt x="190" y="0"/>
                        <a:pt x="200" y="16"/>
                      </a:cubicBezTo>
                      <a:cubicBezTo>
                        <a:pt x="356" y="287"/>
                        <a:pt x="356" y="287"/>
                        <a:pt x="356" y="287"/>
                      </a:cubicBezTo>
                      <a:cubicBezTo>
                        <a:pt x="365" y="303"/>
                        <a:pt x="358" y="316"/>
                        <a:pt x="339" y="316"/>
                      </a:cubicBezTo>
                      <a:lnTo>
                        <a:pt x="26" y="316"/>
                      </a:lnTo>
                      <a:close/>
                    </a:path>
                  </a:pathLst>
                </a:custGeom>
                <a:gradFill rotWithShape="1">
                  <a:gsLst>
                    <a:gs pos="0">
                      <a:srgbClr val="860000"/>
                    </a:gs>
                    <a:gs pos="100000">
                      <a:srgbClr val="D60000"/>
                    </a:gs>
                  </a:gsLst>
                  <a:lin ang="5400000" scaled="1"/>
                </a:gradFill>
                <a:ln w="9525">
                  <a:solidFill>
                    <a:srgbClr val="C0C0C0"/>
                  </a:solidFill>
                  <a:miter lim="800000"/>
                  <a:headEnd/>
                  <a:tailEnd/>
                </a:ln>
              </p:spPr>
              <p:txBody>
                <a:bodyPr/>
                <a:lstStyle/>
                <a:p>
                  <a:endParaRPr lang="en-GB" dirty="0"/>
                </a:p>
              </p:txBody>
            </p:sp>
            <p:sp>
              <p:nvSpPr>
                <p:cNvPr id="35915" name="Freeform 17"/>
                <p:cNvSpPr>
                  <a:spLocks noChangeAspect="1"/>
                </p:cNvSpPr>
                <p:nvPr/>
              </p:nvSpPr>
              <p:spPr bwMode="auto">
                <a:xfrm>
                  <a:off x="1904" y="1545"/>
                  <a:ext cx="1914" cy="1664"/>
                </a:xfrm>
                <a:custGeom>
                  <a:avLst/>
                  <a:gdLst>
                    <a:gd name="T0" fmla="*/ 2438 w 285"/>
                    <a:gd name="T1" fmla="*/ 74914 h 248"/>
                    <a:gd name="T2" fmla="*/ 900 w 285"/>
                    <a:gd name="T3" fmla="*/ 71894 h 248"/>
                    <a:gd name="T4" fmla="*/ 41497 w 285"/>
                    <a:gd name="T5" fmla="*/ 1530 h 248"/>
                    <a:gd name="T6" fmla="*/ 44828 w 285"/>
                    <a:gd name="T7" fmla="*/ 1530 h 248"/>
                    <a:gd name="T8" fmla="*/ 85425 w 285"/>
                    <a:gd name="T9" fmla="*/ 71894 h 248"/>
                    <a:gd name="T10" fmla="*/ 83887 w 285"/>
                    <a:gd name="T11" fmla="*/ 74914 h 248"/>
                    <a:gd name="T12" fmla="*/ 2438 w 285"/>
                    <a:gd name="T13" fmla="*/ 74914 h 248"/>
                    <a:gd name="T14" fmla="*/ 0 60000 65536"/>
                    <a:gd name="T15" fmla="*/ 0 60000 65536"/>
                    <a:gd name="T16" fmla="*/ 0 60000 65536"/>
                    <a:gd name="T17" fmla="*/ 0 60000 65536"/>
                    <a:gd name="T18" fmla="*/ 0 60000 65536"/>
                    <a:gd name="T19" fmla="*/ 0 60000 65536"/>
                    <a:gd name="T20" fmla="*/ 0 60000 65536"/>
                    <a:gd name="T21" fmla="*/ 0 w 285"/>
                    <a:gd name="T22" fmla="*/ 0 h 248"/>
                    <a:gd name="T23" fmla="*/ 285 w 285"/>
                    <a:gd name="T24" fmla="*/ 248 h 24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85" h="248">
                      <a:moveTo>
                        <a:pt x="8" y="248"/>
                      </a:moveTo>
                      <a:cubicBezTo>
                        <a:pt x="2" y="248"/>
                        <a:pt x="0" y="243"/>
                        <a:pt x="3" y="238"/>
                      </a:cubicBezTo>
                      <a:cubicBezTo>
                        <a:pt x="137" y="5"/>
                        <a:pt x="137" y="5"/>
                        <a:pt x="137" y="5"/>
                      </a:cubicBezTo>
                      <a:cubicBezTo>
                        <a:pt x="140" y="0"/>
                        <a:pt x="145" y="0"/>
                        <a:pt x="148" y="5"/>
                      </a:cubicBezTo>
                      <a:cubicBezTo>
                        <a:pt x="282" y="238"/>
                        <a:pt x="282" y="238"/>
                        <a:pt x="282" y="238"/>
                      </a:cubicBezTo>
                      <a:cubicBezTo>
                        <a:pt x="285" y="243"/>
                        <a:pt x="283" y="248"/>
                        <a:pt x="277" y="248"/>
                      </a:cubicBezTo>
                      <a:lnTo>
                        <a:pt x="8" y="248"/>
                      </a:lnTo>
                      <a:close/>
                    </a:path>
                  </a:pathLst>
                </a:custGeom>
                <a:solidFill>
                  <a:srgbClr val="FFFFFF"/>
                </a:solidFill>
                <a:ln w="9525">
                  <a:noFill/>
                  <a:round/>
                  <a:headEnd/>
                  <a:tailEnd/>
                </a:ln>
              </p:spPr>
              <p:txBody>
                <a:bodyPr/>
                <a:lstStyle/>
                <a:p>
                  <a:endParaRPr lang="en-GB" dirty="0"/>
                </a:p>
              </p:txBody>
            </p:sp>
            <p:sp>
              <p:nvSpPr>
                <p:cNvPr id="2" name="Freeform 18"/>
                <p:cNvSpPr>
                  <a:spLocks noChangeAspect="1"/>
                </p:cNvSpPr>
                <p:nvPr/>
              </p:nvSpPr>
              <p:spPr bwMode="auto">
                <a:xfrm>
                  <a:off x="1903" y="1547"/>
                  <a:ext cx="1914" cy="1668"/>
                </a:xfrm>
                <a:custGeom>
                  <a:avLst/>
                  <a:gdLst/>
                  <a:ahLst/>
                  <a:cxnLst>
                    <a:cxn ang="0">
                      <a:pos x="8" y="248"/>
                    </a:cxn>
                    <a:cxn ang="0">
                      <a:pos x="3" y="238"/>
                    </a:cxn>
                    <a:cxn ang="0">
                      <a:pos x="137" y="5"/>
                    </a:cxn>
                    <a:cxn ang="0">
                      <a:pos x="148" y="5"/>
                    </a:cxn>
                    <a:cxn ang="0">
                      <a:pos x="282" y="238"/>
                    </a:cxn>
                    <a:cxn ang="0">
                      <a:pos x="277" y="248"/>
                    </a:cxn>
                    <a:cxn ang="0">
                      <a:pos x="8" y="248"/>
                    </a:cxn>
                  </a:cxnLst>
                  <a:rect l="0" t="0" r="r" b="b"/>
                  <a:pathLst>
                    <a:path w="285" h="248">
                      <a:moveTo>
                        <a:pt x="8" y="248"/>
                      </a:moveTo>
                      <a:cubicBezTo>
                        <a:pt x="2" y="248"/>
                        <a:pt x="0" y="243"/>
                        <a:pt x="3" y="238"/>
                      </a:cubicBezTo>
                      <a:cubicBezTo>
                        <a:pt x="137" y="5"/>
                        <a:pt x="137" y="5"/>
                        <a:pt x="137" y="5"/>
                      </a:cubicBezTo>
                      <a:cubicBezTo>
                        <a:pt x="140" y="0"/>
                        <a:pt x="145" y="0"/>
                        <a:pt x="148" y="5"/>
                      </a:cubicBezTo>
                      <a:cubicBezTo>
                        <a:pt x="282" y="238"/>
                        <a:pt x="282" y="238"/>
                        <a:pt x="282" y="238"/>
                      </a:cubicBezTo>
                      <a:cubicBezTo>
                        <a:pt x="285" y="243"/>
                        <a:pt x="283" y="248"/>
                        <a:pt x="277" y="248"/>
                      </a:cubicBezTo>
                      <a:lnTo>
                        <a:pt x="8" y="248"/>
                      </a:lnTo>
                      <a:close/>
                    </a:path>
                  </a:pathLst>
                </a:custGeom>
                <a:gradFill rotWithShape="1">
                  <a:gsLst>
                    <a:gs pos="0">
                      <a:schemeClr val="bg1">
                        <a:gamma/>
                        <a:shade val="76863"/>
                        <a:invGamma/>
                      </a:schemeClr>
                    </a:gs>
                    <a:gs pos="50000">
                      <a:schemeClr val="bg1"/>
                    </a:gs>
                    <a:gs pos="100000">
                      <a:schemeClr val="bg1">
                        <a:gamma/>
                        <a:shade val="76863"/>
                        <a:invGamma/>
                      </a:schemeClr>
                    </a:gs>
                  </a:gsLst>
                  <a:lin ang="5400000" scaled="1"/>
                </a:gradFill>
                <a:ln w="9525">
                  <a:solidFill>
                    <a:srgbClr val="C0C0C0"/>
                  </a:solidFill>
                  <a:miter lim="800000"/>
                  <a:headEnd/>
                  <a:tailEnd/>
                </a:ln>
              </p:spPr>
              <p:txBody>
                <a:bodyPr/>
                <a:lstStyle/>
                <a:p>
                  <a:pPr>
                    <a:defRPr/>
                  </a:pPr>
                  <a:endParaRPr lang="de-DE" dirty="0"/>
                </a:p>
              </p:txBody>
            </p:sp>
          </p:grpSp>
        </p:grpSp>
        <p:sp>
          <p:nvSpPr>
            <p:cNvPr id="106" name="105 Metin kutusu"/>
            <p:cNvSpPr txBox="1"/>
            <p:nvPr/>
          </p:nvSpPr>
          <p:spPr>
            <a:xfrm>
              <a:off x="7625753" y="776379"/>
              <a:ext cx="534838" cy="1015663"/>
            </a:xfrm>
            <a:prstGeom prst="rect">
              <a:avLst/>
            </a:prstGeom>
            <a:noFill/>
            <a:ln w="11176">
              <a:noFill/>
              <a:miter lim="800000"/>
              <a:headEnd/>
              <a:tailEnd/>
            </a:ln>
            <a:effectLst>
              <a:innerShdw blurRad="63500" dist="50800" dir="10800000">
                <a:prstClr val="black">
                  <a:alpha val="50000"/>
                </a:prstClr>
              </a:innerShdw>
            </a:effectLst>
            <a:scene3d>
              <a:camera prst="orthographicFront"/>
              <a:lightRig rig="flat" dir="t"/>
            </a:scene3d>
            <a:sp3d prstMaterial="powder"/>
          </p:spPr>
          <p:txBody>
            <a:bodyPr wrap="square" rtlCol="0">
              <a:spAutoFit/>
            </a:bodyPr>
            <a:lstStyle/>
            <a:p>
              <a:r>
                <a:rPr lang="tr-TR" sz="6000" b="1" dirty="0" smtClean="0">
                  <a:solidFill>
                    <a:schemeClr val="tx1">
                      <a:lumMod val="85000"/>
                      <a:lumOff val="15000"/>
                    </a:schemeClr>
                  </a:solidFill>
                  <a:effectLst>
                    <a:glow rad="63500">
                      <a:schemeClr val="accent3">
                        <a:satMod val="175000"/>
                        <a:alpha val="40000"/>
                      </a:schemeClr>
                    </a:glow>
                  </a:effectLst>
                  <a:latin typeface="Calibri" pitchFamily="34" charset="0"/>
                  <a:cs typeface="Calibri" pitchFamily="34" charset="0"/>
                </a:rPr>
                <a:t>?</a:t>
              </a:r>
              <a:endParaRPr lang="tr-TR" sz="6000" b="1" dirty="0">
                <a:solidFill>
                  <a:schemeClr val="tx1">
                    <a:lumMod val="85000"/>
                    <a:lumOff val="15000"/>
                  </a:schemeClr>
                </a:solidFill>
                <a:effectLst>
                  <a:glow rad="63500">
                    <a:schemeClr val="accent3">
                      <a:satMod val="175000"/>
                      <a:alpha val="40000"/>
                    </a:schemeClr>
                  </a:glow>
                </a:effectLst>
                <a:latin typeface="Calibri" pitchFamily="34" charset="0"/>
                <a:cs typeface="Calibri" pitchFamily="34" charset="0"/>
              </a:endParaRPr>
            </a:p>
          </p:txBody>
        </p:sp>
      </p:grpSp>
      <p:sp>
        <p:nvSpPr>
          <p:cNvPr id="78" name="Rectangle 3"/>
          <p:cNvSpPr txBox="1">
            <a:spLocks noChangeArrowheads="1"/>
          </p:cNvSpPr>
          <p:nvPr/>
        </p:nvSpPr>
        <p:spPr bwMode="auto">
          <a:xfrm>
            <a:off x="6909185" y="6376921"/>
            <a:ext cx="2111990" cy="51520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defRPr/>
            </a:pPr>
            <a:r>
              <a:rPr lang="tr-TR" b="1" noProof="1" smtClean="0">
                <a:solidFill>
                  <a:srgbClr val="575757"/>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İSTANBUL</a:t>
            </a:r>
            <a:r>
              <a:rPr lang="tr-TR" b="1" noProof="1" smtClean="0">
                <a:solidFill>
                  <a:schemeClr val="accent6">
                    <a:lumMod val="60000"/>
                    <a:lumOff val="40000"/>
                  </a:scheme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UZMAN</a:t>
            </a:r>
            <a:endParaRPr lang="en-GB" b="1" dirty="0" smtClean="0">
              <a:solidFill>
                <a:schemeClr val="accent6">
                  <a:lumMod val="60000"/>
                  <a:lumOff val="40000"/>
                </a:scheme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endParaRPr>
          </a:p>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defRPr/>
            </a:pPr>
            <a:endParaRPr kumimoji="0" lang="en-GB" sz="1800" b="1" i="0" u="none" strike="noStrike" kern="0" cap="none" spc="0" normalizeH="0" baseline="0" noProof="0" dirty="0" smtClean="0">
              <a:ln>
                <a:noFill/>
              </a:ln>
              <a:solidFill>
                <a:schemeClr val="bg1">
                  <a:lumMod val="65000"/>
                </a:schemeClr>
              </a:solidFill>
              <a:effectLst>
                <a:outerShdw blurRad="75057" dist="38100" dir="5400000" sy="-20000" rotWithShape="0">
                  <a:prstClr val="black">
                    <a:alpha val="25000"/>
                  </a:prstClr>
                </a:outerShdw>
                <a:reflection blurRad="6350" stA="55000" endA="50" endPos="85000" dist="29997" dir="5400000" sy="-100000" algn="bl" rotWithShape="0"/>
              </a:effectLst>
              <a:uLnTx/>
              <a:uFillTx/>
              <a:latin typeface="Calibri" pitchFamily="34" charset="0"/>
              <a:cs typeface="Calibri" pitchFamily="34" charset="0"/>
            </a:endParaRPr>
          </a:p>
        </p:txBody>
      </p:sp>
      <p:sp>
        <p:nvSpPr>
          <p:cNvPr id="75" name="Dikdörtgen 74"/>
          <p:cNvSpPr/>
          <p:nvPr/>
        </p:nvSpPr>
        <p:spPr>
          <a:xfrm>
            <a:off x="142874" y="1334807"/>
            <a:ext cx="2647951" cy="466725"/>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6" name="Dikdörtgen 75"/>
          <p:cNvSpPr/>
          <p:nvPr/>
        </p:nvSpPr>
        <p:spPr>
          <a:xfrm>
            <a:off x="142873" y="1866074"/>
            <a:ext cx="2647951" cy="466725"/>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7" name="Dikdörtgen 76"/>
          <p:cNvSpPr/>
          <p:nvPr/>
        </p:nvSpPr>
        <p:spPr>
          <a:xfrm>
            <a:off x="142596" y="5341401"/>
            <a:ext cx="4689785" cy="466725"/>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22864157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86">
                                            <p:txEl>
                                              <p:pRg st="0" end="0"/>
                                            </p:txEl>
                                          </p:spTgt>
                                        </p:tgtEl>
                                        <p:attrNameLst>
                                          <p:attrName>style.visibility</p:attrName>
                                        </p:attrNameLst>
                                      </p:cBhvr>
                                      <p:to>
                                        <p:strVal val="visible"/>
                                      </p:to>
                                    </p:set>
                                    <p:animEffect transition="in" filter="fade">
                                      <p:cBhvr>
                                        <p:cTn id="7" dur="500"/>
                                        <p:tgtEl>
                                          <p:spTgt spid="308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86">
                                            <p:txEl>
                                              <p:pRg st="1" end="1"/>
                                            </p:txEl>
                                          </p:spTgt>
                                        </p:tgtEl>
                                        <p:attrNameLst>
                                          <p:attrName>style.visibility</p:attrName>
                                        </p:attrNameLst>
                                      </p:cBhvr>
                                      <p:to>
                                        <p:strVal val="visible"/>
                                      </p:to>
                                    </p:set>
                                    <p:animEffect transition="in" filter="fade">
                                      <p:cBhvr>
                                        <p:cTn id="12" dur="500"/>
                                        <p:tgtEl>
                                          <p:spTgt spid="3086">
                                            <p:txEl>
                                              <p:pRg st="1" end="1"/>
                                            </p:txEl>
                                          </p:spTgt>
                                        </p:tgtEl>
                                      </p:cBhvr>
                                    </p:animEffect>
                                  </p:childTnLst>
                                </p:cTn>
                              </p:par>
                            </p:childTnLst>
                          </p:cTn>
                        </p:par>
                        <p:par>
                          <p:cTn id="13" fill="hold">
                            <p:stCondLst>
                              <p:cond delay="500"/>
                            </p:stCondLst>
                            <p:childTnLst>
                              <p:par>
                                <p:cTn id="14" presetID="22" presetClass="entr" presetSubtype="8" fill="hold" nodeType="after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wipe(left)">
                                      <p:cBhvr>
                                        <p:cTn id="16" dur="200"/>
                                        <p:tgtEl>
                                          <p:spTgt spid="12"/>
                                        </p:tgtEl>
                                      </p:cBhvr>
                                    </p:animEffect>
                                  </p:childTnLst>
                                </p:cTn>
                              </p:par>
                            </p:childTnLst>
                          </p:cTn>
                        </p:par>
                        <p:par>
                          <p:cTn id="17" fill="hold">
                            <p:stCondLst>
                              <p:cond delay="700"/>
                            </p:stCondLst>
                            <p:childTnLst>
                              <p:par>
                                <p:cTn id="18" presetID="22" presetClass="entr" presetSubtype="8" fill="hold" nodeType="after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wipe(left)">
                                      <p:cBhvr>
                                        <p:cTn id="20" dur="200"/>
                                        <p:tgtEl>
                                          <p:spTgt spid="14"/>
                                        </p:tgtEl>
                                      </p:cBhvr>
                                    </p:animEffect>
                                  </p:childTnLst>
                                </p:cTn>
                              </p:par>
                            </p:childTnLst>
                          </p:cTn>
                        </p:par>
                        <p:par>
                          <p:cTn id="21" fill="hold">
                            <p:stCondLst>
                              <p:cond delay="900"/>
                            </p:stCondLst>
                            <p:childTnLst>
                              <p:par>
                                <p:cTn id="22" presetID="22" presetClass="entr" presetSubtype="8" fill="hold" nodeType="after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wipe(left)">
                                      <p:cBhvr>
                                        <p:cTn id="24" dur="200"/>
                                        <p:tgtEl>
                                          <p:spTgt spid="16"/>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086">
                                            <p:txEl>
                                              <p:pRg st="2" end="2"/>
                                            </p:txEl>
                                          </p:spTgt>
                                        </p:tgtEl>
                                        <p:attrNameLst>
                                          <p:attrName>style.visibility</p:attrName>
                                        </p:attrNameLst>
                                      </p:cBhvr>
                                      <p:to>
                                        <p:strVal val="visible"/>
                                      </p:to>
                                    </p:set>
                                    <p:animEffect transition="in" filter="fade">
                                      <p:cBhvr>
                                        <p:cTn id="29" dur="500"/>
                                        <p:tgtEl>
                                          <p:spTgt spid="3086">
                                            <p:txEl>
                                              <p:pRg st="2" end="2"/>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086">
                                            <p:txEl>
                                              <p:pRg st="3" end="3"/>
                                            </p:txEl>
                                          </p:spTgt>
                                        </p:tgtEl>
                                        <p:attrNameLst>
                                          <p:attrName>style.visibility</p:attrName>
                                        </p:attrNameLst>
                                      </p:cBhvr>
                                      <p:to>
                                        <p:strVal val="visible"/>
                                      </p:to>
                                    </p:set>
                                    <p:animEffect transition="in" filter="fade">
                                      <p:cBhvr>
                                        <p:cTn id="32" dur="500"/>
                                        <p:tgtEl>
                                          <p:spTgt spid="3086">
                                            <p:txEl>
                                              <p:pRg st="3" end="3"/>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086">
                                            <p:txEl>
                                              <p:pRg st="4" end="4"/>
                                            </p:txEl>
                                          </p:spTgt>
                                        </p:tgtEl>
                                        <p:attrNameLst>
                                          <p:attrName>style.visibility</p:attrName>
                                        </p:attrNameLst>
                                      </p:cBhvr>
                                      <p:to>
                                        <p:strVal val="visible"/>
                                      </p:to>
                                    </p:set>
                                    <p:animEffect transition="in" filter="fade">
                                      <p:cBhvr>
                                        <p:cTn id="35" dur="500"/>
                                        <p:tgtEl>
                                          <p:spTgt spid="3086">
                                            <p:txEl>
                                              <p:pRg st="4" end="4"/>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086">
                                            <p:txEl>
                                              <p:pRg st="5" end="5"/>
                                            </p:txEl>
                                          </p:spTgt>
                                        </p:tgtEl>
                                        <p:attrNameLst>
                                          <p:attrName>style.visibility</p:attrName>
                                        </p:attrNameLst>
                                      </p:cBhvr>
                                      <p:to>
                                        <p:strVal val="visible"/>
                                      </p:to>
                                    </p:set>
                                    <p:animEffect transition="in" filter="fade">
                                      <p:cBhvr>
                                        <p:cTn id="38" dur="500"/>
                                        <p:tgtEl>
                                          <p:spTgt spid="3086">
                                            <p:txEl>
                                              <p:pRg st="5" end="5"/>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086">
                                            <p:txEl>
                                              <p:pRg st="6" end="6"/>
                                            </p:txEl>
                                          </p:spTgt>
                                        </p:tgtEl>
                                        <p:attrNameLst>
                                          <p:attrName>style.visibility</p:attrName>
                                        </p:attrNameLst>
                                      </p:cBhvr>
                                      <p:to>
                                        <p:strVal val="visible"/>
                                      </p:to>
                                    </p:set>
                                    <p:animEffect transition="in" filter="fade">
                                      <p:cBhvr>
                                        <p:cTn id="41" dur="500"/>
                                        <p:tgtEl>
                                          <p:spTgt spid="3086">
                                            <p:txEl>
                                              <p:pRg st="6" end="6"/>
                                            </p:tx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3086">
                                            <p:txEl>
                                              <p:pRg st="7" end="7"/>
                                            </p:txEl>
                                          </p:spTgt>
                                        </p:tgtEl>
                                        <p:attrNameLst>
                                          <p:attrName>style.visibility</p:attrName>
                                        </p:attrNameLst>
                                      </p:cBhvr>
                                      <p:to>
                                        <p:strVal val="visible"/>
                                      </p:to>
                                    </p:set>
                                    <p:animEffect transition="in" filter="fade">
                                      <p:cBhvr>
                                        <p:cTn id="44" dur="500"/>
                                        <p:tgtEl>
                                          <p:spTgt spid="3086">
                                            <p:txEl>
                                              <p:pRg st="7" end="7"/>
                                            </p:txEl>
                                          </p:spTgt>
                                        </p:tgtEl>
                                      </p:cBhvr>
                                    </p:animEffect>
                                  </p:childTnLst>
                                </p:cTn>
                              </p:par>
                            </p:childTnLst>
                          </p:cTn>
                        </p:par>
                        <p:par>
                          <p:cTn id="45" fill="hold">
                            <p:stCondLst>
                              <p:cond delay="500"/>
                            </p:stCondLst>
                            <p:childTnLst>
                              <p:par>
                                <p:cTn id="46" presetID="22" presetClass="entr" presetSubtype="8" fill="hold" nodeType="afterEffect">
                                  <p:stCondLst>
                                    <p:cond delay="0"/>
                                  </p:stCondLst>
                                  <p:childTnLst>
                                    <p:set>
                                      <p:cBhvr>
                                        <p:cTn id="47" dur="1" fill="hold">
                                          <p:stCondLst>
                                            <p:cond delay="0"/>
                                          </p:stCondLst>
                                        </p:cTn>
                                        <p:tgtEl>
                                          <p:spTgt spid="18"/>
                                        </p:tgtEl>
                                        <p:attrNameLst>
                                          <p:attrName>style.visibility</p:attrName>
                                        </p:attrNameLst>
                                      </p:cBhvr>
                                      <p:to>
                                        <p:strVal val="visible"/>
                                      </p:to>
                                    </p:set>
                                    <p:animEffect transition="in" filter="wipe(left)">
                                      <p:cBhvr>
                                        <p:cTn id="48" dur="200"/>
                                        <p:tgtEl>
                                          <p:spTgt spid="18"/>
                                        </p:tgtEl>
                                      </p:cBhvr>
                                    </p:animEffect>
                                  </p:childTnLst>
                                </p:cTn>
                              </p:par>
                            </p:childTnLst>
                          </p:cTn>
                        </p:par>
                        <p:par>
                          <p:cTn id="49" fill="hold">
                            <p:stCondLst>
                              <p:cond delay="700"/>
                            </p:stCondLst>
                            <p:childTnLst>
                              <p:par>
                                <p:cTn id="50" presetID="22" presetClass="entr" presetSubtype="8" fill="hold" nodeType="after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wipe(left)">
                                      <p:cBhvr>
                                        <p:cTn id="52" dur="200"/>
                                        <p:tgtEl>
                                          <p:spTgt spid="20"/>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086">
                                            <p:txEl>
                                              <p:pRg st="9" end="9"/>
                                            </p:txEl>
                                          </p:spTgt>
                                        </p:tgtEl>
                                        <p:attrNameLst>
                                          <p:attrName>style.visibility</p:attrName>
                                        </p:attrNameLst>
                                      </p:cBhvr>
                                      <p:to>
                                        <p:strVal val="visible"/>
                                      </p:to>
                                    </p:set>
                                    <p:animEffect transition="in" filter="fade">
                                      <p:cBhvr>
                                        <p:cTn id="57" dur="500"/>
                                        <p:tgtEl>
                                          <p:spTgt spid="3086">
                                            <p:txEl>
                                              <p:pRg st="9" end="9"/>
                                            </p:txEl>
                                          </p:spTgt>
                                        </p:tgtEl>
                                      </p:cBhvr>
                                    </p:animEffect>
                                  </p:childTnLst>
                                </p:cTn>
                              </p:par>
                            </p:childTnLst>
                          </p:cTn>
                        </p:par>
                        <p:par>
                          <p:cTn id="58" fill="hold">
                            <p:stCondLst>
                              <p:cond delay="500"/>
                            </p:stCondLst>
                            <p:childTnLst>
                              <p:par>
                                <p:cTn id="59" presetID="10" presetClass="entr" presetSubtype="0" fill="hold" grpId="0" nodeType="afterEffect">
                                  <p:stCondLst>
                                    <p:cond delay="0"/>
                                  </p:stCondLst>
                                  <p:childTnLst>
                                    <p:set>
                                      <p:cBhvr>
                                        <p:cTn id="60" dur="1" fill="hold">
                                          <p:stCondLst>
                                            <p:cond delay="0"/>
                                          </p:stCondLst>
                                        </p:cTn>
                                        <p:tgtEl>
                                          <p:spTgt spid="3086">
                                            <p:txEl>
                                              <p:pRg st="10" end="10"/>
                                            </p:txEl>
                                          </p:spTgt>
                                        </p:tgtEl>
                                        <p:attrNameLst>
                                          <p:attrName>style.visibility</p:attrName>
                                        </p:attrNameLst>
                                      </p:cBhvr>
                                      <p:to>
                                        <p:strVal val="visible"/>
                                      </p:to>
                                    </p:set>
                                    <p:animEffect transition="in" filter="fade">
                                      <p:cBhvr>
                                        <p:cTn id="61" dur="500"/>
                                        <p:tgtEl>
                                          <p:spTgt spid="3086">
                                            <p:txEl>
                                              <p:pRg st="10" end="10"/>
                                            </p:txEl>
                                          </p:spTgt>
                                        </p:tgtEl>
                                      </p:cBhvr>
                                    </p:animEffect>
                                  </p:childTnLst>
                                </p:cTn>
                              </p:par>
                            </p:childTnLst>
                          </p:cTn>
                        </p:par>
                        <p:par>
                          <p:cTn id="62" fill="hold">
                            <p:stCondLst>
                              <p:cond delay="1000"/>
                            </p:stCondLst>
                            <p:childTnLst>
                              <p:par>
                                <p:cTn id="63" presetID="10" presetClass="entr" presetSubtype="0" fill="hold" grpId="0" nodeType="afterEffect">
                                  <p:stCondLst>
                                    <p:cond delay="0"/>
                                  </p:stCondLst>
                                  <p:childTnLst>
                                    <p:set>
                                      <p:cBhvr>
                                        <p:cTn id="64" dur="1" fill="hold">
                                          <p:stCondLst>
                                            <p:cond delay="0"/>
                                          </p:stCondLst>
                                        </p:cTn>
                                        <p:tgtEl>
                                          <p:spTgt spid="3086">
                                            <p:txEl>
                                              <p:pRg st="11" end="11"/>
                                            </p:txEl>
                                          </p:spTgt>
                                        </p:tgtEl>
                                        <p:attrNameLst>
                                          <p:attrName>style.visibility</p:attrName>
                                        </p:attrNameLst>
                                      </p:cBhvr>
                                      <p:to>
                                        <p:strVal val="visible"/>
                                      </p:to>
                                    </p:set>
                                    <p:animEffect transition="in" filter="fade">
                                      <p:cBhvr>
                                        <p:cTn id="65" dur="500"/>
                                        <p:tgtEl>
                                          <p:spTgt spid="3086">
                                            <p:txEl>
                                              <p:pRg st="11" end="11"/>
                                            </p:txEl>
                                          </p:spTgt>
                                        </p:tgtEl>
                                      </p:cBhvr>
                                    </p:animEffect>
                                  </p:childTnLst>
                                </p:cTn>
                              </p:par>
                            </p:childTnLst>
                          </p:cTn>
                        </p:par>
                        <p:par>
                          <p:cTn id="66" fill="hold">
                            <p:stCondLst>
                              <p:cond delay="1500"/>
                            </p:stCondLst>
                            <p:childTnLst>
                              <p:par>
                                <p:cTn id="67" presetID="22" presetClass="entr" presetSubtype="8" fill="hold" nodeType="afterEffect">
                                  <p:stCondLst>
                                    <p:cond delay="200"/>
                                  </p:stCondLst>
                                  <p:childTnLst>
                                    <p:set>
                                      <p:cBhvr>
                                        <p:cTn id="68" dur="1" fill="hold">
                                          <p:stCondLst>
                                            <p:cond delay="0"/>
                                          </p:stCondLst>
                                        </p:cTn>
                                        <p:tgtEl>
                                          <p:spTgt spid="10"/>
                                        </p:tgtEl>
                                        <p:attrNameLst>
                                          <p:attrName>style.visibility</p:attrName>
                                        </p:attrNameLst>
                                      </p:cBhvr>
                                      <p:to>
                                        <p:strVal val="visible"/>
                                      </p:to>
                                    </p:set>
                                    <p:animEffect transition="in" filter="wipe(left)">
                                      <p:cBhvr>
                                        <p:cTn id="69" dur="200"/>
                                        <p:tgtEl>
                                          <p:spTgt spid="10"/>
                                        </p:tgtEl>
                                      </p:cBhvr>
                                    </p:animEffect>
                                  </p:childTnLst>
                                </p:cTn>
                              </p:par>
                            </p:childTnLst>
                          </p:cTn>
                        </p:par>
                        <p:par>
                          <p:cTn id="70" fill="hold">
                            <p:stCondLst>
                              <p:cond delay="1900"/>
                            </p:stCondLst>
                            <p:childTnLst>
                              <p:par>
                                <p:cTn id="71" presetID="26" presetClass="emph" presetSubtype="0" fill="hold" grpId="0" nodeType="afterEffect">
                                  <p:stCondLst>
                                    <p:cond delay="0"/>
                                  </p:stCondLst>
                                  <p:childTnLst>
                                    <p:animEffect transition="out" filter="fade">
                                      <p:cBhvr>
                                        <p:cTn id="72" dur="2000" tmFilter="0, 0; .2, .5; .8, .5; 1, 0"/>
                                        <p:tgtEl>
                                          <p:spTgt spid="265346"/>
                                        </p:tgtEl>
                                      </p:cBhvr>
                                    </p:animEffect>
                                    <p:animScale>
                                      <p:cBhvr>
                                        <p:cTn id="73" dur="1000" autoRev="1" fill="hold"/>
                                        <p:tgtEl>
                                          <p:spTgt spid="26534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build="p"/>
      <p:bldP spid="26534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Freeform 2"/>
          <p:cNvSpPr>
            <a:spLocks/>
          </p:cNvSpPr>
          <p:nvPr/>
        </p:nvSpPr>
        <p:spPr bwMode="auto">
          <a:xfrm>
            <a:off x="412750" y="1546225"/>
            <a:ext cx="2244725" cy="3825875"/>
          </a:xfrm>
          <a:custGeom>
            <a:avLst/>
            <a:gdLst>
              <a:gd name="T0" fmla="*/ 0 w 1414"/>
              <a:gd name="T1" fmla="*/ 706 h 2410"/>
              <a:gd name="T2" fmla="*/ 409 w 1414"/>
              <a:gd name="T3" fmla="*/ 0 h 2410"/>
              <a:gd name="T4" fmla="*/ 1414 w 1414"/>
              <a:gd name="T5" fmla="*/ 2 h 2410"/>
              <a:gd name="T6" fmla="*/ 1411 w 1414"/>
              <a:gd name="T7" fmla="*/ 2410 h 2410"/>
              <a:gd name="T8" fmla="*/ 0 w 1414"/>
              <a:gd name="T9" fmla="*/ 706 h 2410"/>
              <a:gd name="T10" fmla="*/ 0 60000 65536"/>
              <a:gd name="T11" fmla="*/ 0 60000 65536"/>
              <a:gd name="T12" fmla="*/ 0 60000 65536"/>
              <a:gd name="T13" fmla="*/ 0 60000 65536"/>
              <a:gd name="T14" fmla="*/ 0 60000 65536"/>
              <a:gd name="T15" fmla="*/ 0 w 1414"/>
              <a:gd name="T16" fmla="*/ 0 h 2410"/>
              <a:gd name="T17" fmla="*/ 1414 w 1414"/>
              <a:gd name="T18" fmla="*/ 2410 h 2410"/>
            </a:gdLst>
            <a:ahLst/>
            <a:cxnLst>
              <a:cxn ang="T10">
                <a:pos x="T0" y="T1"/>
              </a:cxn>
              <a:cxn ang="T11">
                <a:pos x="T2" y="T3"/>
              </a:cxn>
              <a:cxn ang="T12">
                <a:pos x="T4" y="T5"/>
              </a:cxn>
              <a:cxn ang="T13">
                <a:pos x="T6" y="T7"/>
              </a:cxn>
              <a:cxn ang="T14">
                <a:pos x="T8" y="T9"/>
              </a:cxn>
            </a:cxnLst>
            <a:rect l="T15" t="T16" r="T17" b="T18"/>
            <a:pathLst>
              <a:path w="1414" h="2410">
                <a:moveTo>
                  <a:pt x="0" y="706"/>
                </a:moveTo>
                <a:lnTo>
                  <a:pt x="409" y="0"/>
                </a:lnTo>
                <a:lnTo>
                  <a:pt x="1414" y="2"/>
                </a:lnTo>
                <a:lnTo>
                  <a:pt x="1411" y="2410"/>
                </a:lnTo>
                <a:lnTo>
                  <a:pt x="0" y="706"/>
                </a:lnTo>
                <a:close/>
              </a:path>
            </a:pathLst>
          </a:custGeom>
          <a:solidFill>
            <a:srgbClr val="C0C0C0">
              <a:alpha val="50195"/>
            </a:srgbClr>
          </a:solidFill>
          <a:ln w="9525">
            <a:noFill/>
            <a:round/>
            <a:headEnd/>
            <a:tailEnd/>
          </a:ln>
        </p:spPr>
        <p:txBody>
          <a:bodyPr/>
          <a:lstStyle/>
          <a:p>
            <a:endParaRPr lang="tr-TR" dirty="0">
              <a:solidFill>
                <a:srgbClr val="000000"/>
              </a:solidFill>
            </a:endParaRPr>
          </a:p>
        </p:txBody>
      </p:sp>
      <p:sp>
        <p:nvSpPr>
          <p:cNvPr id="58456" name="Rectangle 11"/>
          <p:cNvSpPr>
            <a:spLocks noChangeArrowheads="1"/>
          </p:cNvSpPr>
          <p:nvPr/>
        </p:nvSpPr>
        <p:spPr bwMode="gray">
          <a:xfrm>
            <a:off x="2657475" y="1555750"/>
            <a:ext cx="6143625" cy="360363"/>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288000" tIns="0" rIns="0" bIns="0" anchor="ctr"/>
          <a:lstStyle/>
          <a:p>
            <a:pPr defTabSz="801688" eaLnBrk="0" hangingPunct="0">
              <a:defRPr/>
            </a:pPr>
            <a:r>
              <a:rPr lang="tr-TR" sz="2000" b="1" noProof="1">
                <a:solidFill>
                  <a:srgbClr val="FFFFFF"/>
                </a:solidFill>
                <a:effectLst>
                  <a:outerShdw blurRad="38100" dist="38100" dir="2700000" algn="tl">
                    <a:srgbClr val="000000">
                      <a:alpha val="43137"/>
                    </a:srgbClr>
                  </a:outerShdw>
                </a:effectLst>
                <a:latin typeface="Calibri" pitchFamily="34" charset="0"/>
                <a:cs typeface="Calibri" pitchFamily="34" charset="0"/>
              </a:rPr>
              <a:t>Konu; Fiziksel Risk Etmenleri</a:t>
            </a:r>
          </a:p>
        </p:txBody>
      </p:sp>
      <p:sp>
        <p:nvSpPr>
          <p:cNvPr id="58457" name="Rectangle 5"/>
          <p:cNvSpPr>
            <a:spLocks noChangeArrowheads="1"/>
          </p:cNvSpPr>
          <p:nvPr/>
        </p:nvSpPr>
        <p:spPr bwMode="gray">
          <a:xfrm>
            <a:off x="2657474" y="1922463"/>
            <a:ext cx="6143625" cy="3449637"/>
          </a:xfrm>
          <a:prstGeom prst="rect">
            <a:avLst/>
          </a:prstGeom>
          <a:solidFill>
            <a:schemeClr val="bg1"/>
          </a:solidFill>
          <a:ln w="12700">
            <a:solidFill>
              <a:srgbClr val="DDDDDD"/>
            </a:solidFill>
            <a:miter lim="800000"/>
            <a:headEnd/>
            <a:tailEnd/>
          </a:ln>
          <a:effectLst>
            <a:outerShdw dist="53882" dir="2700000" algn="ctr" rotWithShape="0">
              <a:srgbClr val="808080">
                <a:alpha val="50000"/>
              </a:srgbClr>
            </a:outerShdw>
          </a:effectLst>
        </p:spPr>
        <p:txBody>
          <a:bodyPr lIns="108000" tIns="108000" rIns="144000" bIns="72000"/>
          <a:lstStyle/>
          <a:p>
            <a:pPr>
              <a:spcAft>
                <a:spcPts val="0"/>
              </a:spcAft>
              <a:buClr>
                <a:srgbClr val="292929"/>
              </a:buClr>
              <a:defRPr/>
            </a:pPr>
            <a:r>
              <a:rPr lang="tr-TR" sz="2000" b="1" i="1" dirty="0" smtClean="0">
                <a:solidFill>
                  <a:srgbClr val="000000"/>
                </a:solidFill>
                <a:latin typeface="Calibri" pitchFamily="34" charset="0"/>
                <a:cs typeface="Calibri" pitchFamily="34" charset="0"/>
              </a:rPr>
              <a:t>37. İşyerinde </a:t>
            </a:r>
            <a:r>
              <a:rPr lang="tr-TR" sz="2000" b="1" i="1" dirty="0">
                <a:solidFill>
                  <a:srgbClr val="000000"/>
                </a:solidFill>
                <a:latin typeface="Calibri" pitchFamily="34" charset="0"/>
                <a:cs typeface="Calibri" pitchFamily="34" charset="0"/>
              </a:rPr>
              <a:t>işçide gürültüye bağlı işitme kaybı </a:t>
            </a:r>
            <a:r>
              <a:rPr lang="tr-TR" sz="2000" b="1" i="1" dirty="0" smtClean="0">
                <a:solidFill>
                  <a:srgbClr val="000000"/>
                </a:solidFill>
                <a:latin typeface="Calibri" pitchFamily="34" charset="0"/>
                <a:cs typeface="Calibri" pitchFamily="34" charset="0"/>
              </a:rPr>
              <a:t>görüldüğünde </a:t>
            </a:r>
            <a:r>
              <a:rPr lang="tr-TR" sz="2000" b="1" i="1" dirty="0">
                <a:solidFill>
                  <a:srgbClr val="000000"/>
                </a:solidFill>
                <a:latin typeface="Calibri" pitchFamily="34" charset="0"/>
                <a:cs typeface="Calibri" pitchFamily="34" charset="0"/>
              </a:rPr>
              <a:t>işveren aşağıdakilerden </a:t>
            </a:r>
            <a:r>
              <a:rPr lang="tr-TR" sz="2000" b="1" i="1" dirty="0" smtClean="0">
                <a:solidFill>
                  <a:srgbClr val="000000"/>
                </a:solidFill>
                <a:latin typeface="Calibri" pitchFamily="34" charset="0"/>
                <a:cs typeface="Calibri" pitchFamily="34" charset="0"/>
              </a:rPr>
              <a:t>hangisini öncelikli </a:t>
            </a:r>
            <a:r>
              <a:rPr lang="tr-TR" sz="2000" b="1" i="1" dirty="0">
                <a:solidFill>
                  <a:srgbClr val="000000"/>
                </a:solidFill>
                <a:latin typeface="Calibri" pitchFamily="34" charset="0"/>
                <a:cs typeface="Calibri" pitchFamily="34" charset="0"/>
              </a:rPr>
              <a:t>olarak yapmak zorunda değildir</a:t>
            </a:r>
            <a:r>
              <a:rPr lang="tr-TR" sz="2000" b="1" i="1" dirty="0" smtClean="0">
                <a:solidFill>
                  <a:srgbClr val="000000"/>
                </a:solidFill>
                <a:latin typeface="Calibri" pitchFamily="34" charset="0"/>
                <a:cs typeface="Calibri" pitchFamily="34" charset="0"/>
              </a:rPr>
              <a:t>?</a:t>
            </a:r>
          </a:p>
          <a:p>
            <a:pPr marL="914400" lvl="1" indent="-457200">
              <a:spcAft>
                <a:spcPts val="0"/>
              </a:spcAft>
              <a:buClr>
                <a:srgbClr val="292929"/>
              </a:buClr>
              <a:buFont typeface="+mj-lt"/>
              <a:buAutoNum type="alphaUcPeriod"/>
              <a:defRPr/>
            </a:pPr>
            <a:r>
              <a:rPr lang="tr-TR" i="1" dirty="0" smtClean="0">
                <a:solidFill>
                  <a:srgbClr val="000000"/>
                </a:solidFill>
                <a:latin typeface="Calibri" pitchFamily="34" charset="0"/>
                <a:cs typeface="Calibri" pitchFamily="34" charset="0"/>
              </a:rPr>
              <a:t>Mevzuat </a:t>
            </a:r>
            <a:r>
              <a:rPr lang="tr-TR" i="1" dirty="0">
                <a:solidFill>
                  <a:srgbClr val="000000"/>
                </a:solidFill>
                <a:latin typeface="Calibri" pitchFamily="34" charset="0"/>
                <a:cs typeface="Calibri" pitchFamily="34" charset="0"/>
              </a:rPr>
              <a:t>uyarınca alınan önlemleri gözden geçirmek</a:t>
            </a:r>
          </a:p>
          <a:p>
            <a:pPr marL="914400" lvl="1" indent="-457200">
              <a:spcAft>
                <a:spcPts val="0"/>
              </a:spcAft>
              <a:buClr>
                <a:srgbClr val="292929"/>
              </a:buClr>
              <a:buFont typeface="+mj-lt"/>
              <a:buAutoNum type="alphaUcPeriod"/>
              <a:defRPr/>
            </a:pPr>
            <a:r>
              <a:rPr lang="tr-TR" i="1" dirty="0">
                <a:solidFill>
                  <a:srgbClr val="000000"/>
                </a:solidFill>
                <a:latin typeface="Calibri" pitchFamily="34" charset="0"/>
                <a:cs typeface="Calibri" pitchFamily="34" charset="0"/>
              </a:rPr>
              <a:t>İşçiyi gürültüye maruz kalmayacağı başka bir işte görevlendirmek</a:t>
            </a:r>
          </a:p>
          <a:p>
            <a:pPr marL="914400" lvl="1" indent="-457200">
              <a:spcAft>
                <a:spcPts val="0"/>
              </a:spcAft>
              <a:buClr>
                <a:srgbClr val="292929"/>
              </a:buClr>
              <a:buFont typeface="+mj-lt"/>
              <a:buAutoNum type="alphaUcPeriod"/>
              <a:defRPr/>
            </a:pPr>
            <a:r>
              <a:rPr lang="tr-TR" i="1" dirty="0">
                <a:solidFill>
                  <a:srgbClr val="000000"/>
                </a:solidFill>
                <a:latin typeface="Calibri" pitchFamily="34" charset="0"/>
                <a:cs typeface="Calibri" pitchFamily="34" charset="0"/>
              </a:rPr>
              <a:t>Mevzuat uyarınca yapılan risk </a:t>
            </a:r>
            <a:r>
              <a:rPr lang="tr-TR" i="1" dirty="0" smtClean="0">
                <a:solidFill>
                  <a:srgbClr val="000000"/>
                </a:solidFill>
                <a:latin typeface="Calibri" pitchFamily="34" charset="0"/>
                <a:cs typeface="Calibri" pitchFamily="34" charset="0"/>
              </a:rPr>
              <a:t>değerlendirmesini </a:t>
            </a:r>
            <a:r>
              <a:rPr lang="tr-TR" i="1" dirty="0">
                <a:solidFill>
                  <a:srgbClr val="000000"/>
                </a:solidFill>
                <a:latin typeface="Calibri" pitchFamily="34" charset="0"/>
                <a:cs typeface="Calibri" pitchFamily="34" charset="0"/>
              </a:rPr>
              <a:t>gözden geçirmek</a:t>
            </a:r>
          </a:p>
          <a:p>
            <a:pPr marL="914400" lvl="1" indent="-457200">
              <a:spcAft>
                <a:spcPts val="0"/>
              </a:spcAft>
              <a:buClr>
                <a:srgbClr val="292929"/>
              </a:buClr>
              <a:buFont typeface="+mj-lt"/>
              <a:buAutoNum type="alphaUcPeriod"/>
              <a:defRPr/>
            </a:pPr>
            <a:r>
              <a:rPr lang="tr-TR" b="1" i="1" dirty="0">
                <a:solidFill>
                  <a:srgbClr val="C00000"/>
                </a:solidFill>
                <a:latin typeface="Calibri" pitchFamily="34" charset="0"/>
                <a:cs typeface="Calibri" pitchFamily="34" charset="0"/>
              </a:rPr>
              <a:t>Derhâl işçiye gürültüye karşı koruyucu </a:t>
            </a:r>
            <a:r>
              <a:rPr lang="tr-TR" b="1" i="1" dirty="0" smtClean="0">
                <a:solidFill>
                  <a:srgbClr val="C00000"/>
                </a:solidFill>
                <a:latin typeface="Calibri" pitchFamily="34" charset="0"/>
                <a:cs typeface="Calibri" pitchFamily="34" charset="0"/>
              </a:rPr>
              <a:t>malzeme </a:t>
            </a:r>
            <a:r>
              <a:rPr lang="tr-TR" b="1" i="1" dirty="0">
                <a:solidFill>
                  <a:srgbClr val="C00000"/>
                </a:solidFill>
                <a:latin typeface="Calibri" pitchFamily="34" charset="0"/>
                <a:cs typeface="Calibri" pitchFamily="34" charset="0"/>
              </a:rPr>
              <a:t>sağlamak</a:t>
            </a:r>
          </a:p>
        </p:txBody>
      </p:sp>
      <p:sp>
        <p:nvSpPr>
          <p:cNvPr id="25605" name="Rectangle 12"/>
          <p:cNvSpPr>
            <a:spLocks noChangeArrowheads="1"/>
          </p:cNvSpPr>
          <p:nvPr/>
        </p:nvSpPr>
        <p:spPr bwMode="gray">
          <a:xfrm>
            <a:off x="300038" y="411163"/>
            <a:ext cx="8520112" cy="647700"/>
          </a:xfrm>
          <a:prstGeom prst="rect">
            <a:avLst/>
          </a:prstGeom>
          <a:noFill/>
          <a:ln w="9525">
            <a:noFill/>
            <a:miter lim="800000"/>
            <a:headEnd/>
            <a:tailEnd/>
          </a:ln>
        </p:spPr>
        <p:txBody>
          <a:bodyPr lIns="0" rIns="0"/>
          <a:lstStyle/>
          <a:p>
            <a:endParaRPr lang="tr-TR" sz="2000" b="1" noProof="1">
              <a:solidFill>
                <a:srgbClr val="000000"/>
              </a:solidFill>
            </a:endParaRPr>
          </a:p>
        </p:txBody>
      </p:sp>
      <p:grpSp>
        <p:nvGrpSpPr>
          <p:cNvPr id="2" name="Group 8"/>
          <p:cNvGrpSpPr>
            <a:grpSpLocks/>
          </p:cNvGrpSpPr>
          <p:nvPr/>
        </p:nvGrpSpPr>
        <p:grpSpPr bwMode="auto">
          <a:xfrm>
            <a:off x="323850" y="1555750"/>
            <a:ext cx="1482725" cy="1482725"/>
            <a:chOff x="1166" y="1342"/>
            <a:chExt cx="934" cy="934"/>
          </a:xfrm>
        </p:grpSpPr>
        <p:grpSp>
          <p:nvGrpSpPr>
            <p:cNvPr id="3" name="Group 9"/>
            <p:cNvGrpSpPr>
              <a:grpSpLocks/>
            </p:cNvGrpSpPr>
            <p:nvPr/>
          </p:nvGrpSpPr>
          <p:grpSpPr bwMode="auto">
            <a:xfrm>
              <a:off x="1166" y="1342"/>
              <a:ext cx="934" cy="934"/>
              <a:chOff x="1710" y="1035"/>
              <a:chExt cx="2316" cy="2316"/>
            </a:xfrm>
          </p:grpSpPr>
          <p:grpSp>
            <p:nvGrpSpPr>
              <p:cNvPr id="4" name="Group 10"/>
              <p:cNvGrpSpPr>
                <a:grpSpLocks/>
              </p:cNvGrpSpPr>
              <p:nvPr/>
            </p:nvGrpSpPr>
            <p:grpSpPr bwMode="auto">
              <a:xfrm rot="3600000">
                <a:off x="1710" y="1035"/>
                <a:ext cx="2316" cy="2316"/>
                <a:chOff x="1710" y="1035"/>
                <a:chExt cx="2316" cy="2316"/>
              </a:xfrm>
            </p:grpSpPr>
            <p:sp>
              <p:nvSpPr>
                <p:cNvPr id="25624" name="Freeform 11"/>
                <p:cNvSpPr>
                  <a:spLocks/>
                </p:cNvSpPr>
                <p:nvPr/>
              </p:nvSpPr>
              <p:spPr bwMode="gray">
                <a:xfrm>
                  <a:off x="2866" y="1599"/>
                  <a:ext cx="1160" cy="1752"/>
                </a:xfrm>
                <a:custGeom>
                  <a:avLst/>
                  <a:gdLst>
                    <a:gd name="T0" fmla="*/ 688 w 794"/>
                    <a:gd name="T1" fmla="*/ 9 h 1200"/>
                    <a:gd name="T2" fmla="*/ 602 w 794"/>
                    <a:gd name="T3" fmla="*/ 59 h 1200"/>
                    <a:gd name="T4" fmla="*/ 598 w 794"/>
                    <a:gd name="T5" fmla="*/ 57 h 1200"/>
                    <a:gd name="T6" fmla="*/ 592 w 794"/>
                    <a:gd name="T7" fmla="*/ 40 h 1200"/>
                    <a:gd name="T8" fmla="*/ 589 w 794"/>
                    <a:gd name="T9" fmla="*/ 19 h 1200"/>
                    <a:gd name="T10" fmla="*/ 548 w 794"/>
                    <a:gd name="T11" fmla="*/ 8 h 1200"/>
                    <a:gd name="T12" fmla="*/ 537 w 794"/>
                    <a:gd name="T13" fmla="*/ 49 h 1200"/>
                    <a:gd name="T14" fmla="*/ 553 w 794"/>
                    <a:gd name="T15" fmla="*/ 62 h 1200"/>
                    <a:gd name="T16" fmla="*/ 553 w 794"/>
                    <a:gd name="T17" fmla="*/ 62 h 1200"/>
                    <a:gd name="T18" fmla="*/ 565 w 794"/>
                    <a:gd name="T19" fmla="*/ 76 h 1200"/>
                    <a:gd name="T20" fmla="*/ 565 w 794"/>
                    <a:gd name="T21" fmla="*/ 80 h 1200"/>
                    <a:gd name="T22" fmla="*/ 477 w 794"/>
                    <a:gd name="T23" fmla="*/ 131 h 1200"/>
                    <a:gd name="T24" fmla="*/ 551 w 794"/>
                    <a:gd name="T25" fmla="*/ 406 h 1200"/>
                    <a:gd name="T26" fmla="*/ 477 w 794"/>
                    <a:gd name="T27" fmla="*/ 681 h 1200"/>
                    <a:gd name="T28" fmla="*/ 0 w 794"/>
                    <a:gd name="T29" fmla="*/ 957 h 1200"/>
                    <a:gd name="T30" fmla="*/ 0 w 794"/>
                    <a:gd name="T31" fmla="*/ 1047 h 1200"/>
                    <a:gd name="T32" fmla="*/ 0 w 794"/>
                    <a:gd name="T33" fmla="*/ 1058 h 1200"/>
                    <a:gd name="T34" fmla="*/ 4 w 794"/>
                    <a:gd name="T35" fmla="*/ 1060 h 1200"/>
                    <a:gd name="T36" fmla="*/ 22 w 794"/>
                    <a:gd name="T37" fmla="*/ 1056 h 1200"/>
                    <a:gd name="T38" fmla="*/ 22 w 794"/>
                    <a:gd name="T39" fmla="*/ 1056 h 1200"/>
                    <a:gd name="T40" fmla="*/ 42 w 794"/>
                    <a:gd name="T41" fmla="*/ 1049 h 1200"/>
                    <a:gd name="T42" fmla="*/ 71 w 794"/>
                    <a:gd name="T43" fmla="*/ 1079 h 1200"/>
                    <a:gd name="T44" fmla="*/ 42 w 794"/>
                    <a:gd name="T45" fmla="*/ 1110 h 1200"/>
                    <a:gd name="T46" fmla="*/ 22 w 794"/>
                    <a:gd name="T47" fmla="*/ 1102 h 1200"/>
                    <a:gd name="T48" fmla="*/ 4 w 794"/>
                    <a:gd name="T49" fmla="*/ 1099 h 1200"/>
                    <a:gd name="T50" fmla="*/ 0 w 794"/>
                    <a:gd name="T51" fmla="*/ 1101 h 1200"/>
                    <a:gd name="T52" fmla="*/ 0 w 794"/>
                    <a:gd name="T53" fmla="*/ 1108 h 1200"/>
                    <a:gd name="T54" fmla="*/ 0 w 794"/>
                    <a:gd name="T55" fmla="*/ 1200 h 1200"/>
                    <a:gd name="T56" fmla="*/ 688 w 794"/>
                    <a:gd name="T57" fmla="*/ 803 h 1200"/>
                    <a:gd name="T58" fmla="*/ 794 w 794"/>
                    <a:gd name="T59" fmla="*/ 406 h 1200"/>
                    <a:gd name="T60" fmla="*/ 688 w 794"/>
                    <a:gd name="T61" fmla="*/ 9 h 12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794"/>
                    <a:gd name="T94" fmla="*/ 0 h 1200"/>
                    <a:gd name="T95" fmla="*/ 794 w 794"/>
                    <a:gd name="T96" fmla="*/ 1200 h 120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794" h="1200">
                      <a:moveTo>
                        <a:pt x="688" y="9"/>
                      </a:moveTo>
                      <a:cubicBezTo>
                        <a:pt x="602" y="59"/>
                        <a:pt x="602" y="59"/>
                        <a:pt x="602" y="59"/>
                      </a:cubicBezTo>
                      <a:cubicBezTo>
                        <a:pt x="601" y="58"/>
                        <a:pt x="600" y="58"/>
                        <a:pt x="598" y="57"/>
                      </a:cubicBezTo>
                      <a:cubicBezTo>
                        <a:pt x="593" y="53"/>
                        <a:pt x="590" y="45"/>
                        <a:pt x="592" y="40"/>
                      </a:cubicBezTo>
                      <a:cubicBezTo>
                        <a:pt x="594" y="33"/>
                        <a:pt x="593" y="25"/>
                        <a:pt x="589" y="19"/>
                      </a:cubicBezTo>
                      <a:cubicBezTo>
                        <a:pt x="581" y="5"/>
                        <a:pt x="563" y="0"/>
                        <a:pt x="548" y="8"/>
                      </a:cubicBezTo>
                      <a:cubicBezTo>
                        <a:pt x="534" y="17"/>
                        <a:pt x="529" y="35"/>
                        <a:pt x="537" y="49"/>
                      </a:cubicBezTo>
                      <a:cubicBezTo>
                        <a:pt x="540" y="56"/>
                        <a:pt x="546" y="60"/>
                        <a:pt x="553" y="62"/>
                      </a:cubicBezTo>
                      <a:cubicBezTo>
                        <a:pt x="553" y="62"/>
                        <a:pt x="553" y="62"/>
                        <a:pt x="553" y="62"/>
                      </a:cubicBezTo>
                      <a:cubicBezTo>
                        <a:pt x="559" y="63"/>
                        <a:pt x="564" y="69"/>
                        <a:pt x="565" y="76"/>
                      </a:cubicBezTo>
                      <a:cubicBezTo>
                        <a:pt x="565" y="78"/>
                        <a:pt x="565" y="79"/>
                        <a:pt x="565" y="80"/>
                      </a:cubicBezTo>
                      <a:cubicBezTo>
                        <a:pt x="477" y="131"/>
                        <a:pt x="477" y="131"/>
                        <a:pt x="477" y="131"/>
                      </a:cubicBezTo>
                      <a:cubicBezTo>
                        <a:pt x="524" y="212"/>
                        <a:pt x="551" y="306"/>
                        <a:pt x="551" y="406"/>
                      </a:cubicBezTo>
                      <a:cubicBezTo>
                        <a:pt x="551" y="507"/>
                        <a:pt x="524" y="601"/>
                        <a:pt x="477" y="681"/>
                      </a:cubicBezTo>
                      <a:cubicBezTo>
                        <a:pt x="382" y="846"/>
                        <a:pt x="204" y="957"/>
                        <a:pt x="0" y="957"/>
                      </a:cubicBezTo>
                      <a:cubicBezTo>
                        <a:pt x="0" y="1047"/>
                        <a:pt x="0" y="1047"/>
                        <a:pt x="0" y="1047"/>
                      </a:cubicBezTo>
                      <a:cubicBezTo>
                        <a:pt x="0" y="1058"/>
                        <a:pt x="0" y="1058"/>
                        <a:pt x="0" y="1058"/>
                      </a:cubicBezTo>
                      <a:cubicBezTo>
                        <a:pt x="2" y="1058"/>
                        <a:pt x="3" y="1059"/>
                        <a:pt x="4" y="1060"/>
                      </a:cubicBezTo>
                      <a:cubicBezTo>
                        <a:pt x="10" y="1063"/>
                        <a:pt x="18" y="1061"/>
                        <a:pt x="22" y="1056"/>
                      </a:cubicBezTo>
                      <a:cubicBezTo>
                        <a:pt x="22" y="1056"/>
                        <a:pt x="22" y="1056"/>
                        <a:pt x="22" y="1056"/>
                      </a:cubicBezTo>
                      <a:cubicBezTo>
                        <a:pt x="27" y="1052"/>
                        <a:pt x="34" y="1049"/>
                        <a:pt x="42" y="1049"/>
                      </a:cubicBezTo>
                      <a:cubicBezTo>
                        <a:pt x="58" y="1049"/>
                        <a:pt x="71" y="1063"/>
                        <a:pt x="71" y="1079"/>
                      </a:cubicBezTo>
                      <a:cubicBezTo>
                        <a:pt x="71" y="1096"/>
                        <a:pt x="58" y="1110"/>
                        <a:pt x="42" y="1110"/>
                      </a:cubicBezTo>
                      <a:cubicBezTo>
                        <a:pt x="34" y="1110"/>
                        <a:pt x="27" y="1107"/>
                        <a:pt x="22" y="1102"/>
                      </a:cubicBezTo>
                      <a:cubicBezTo>
                        <a:pt x="18" y="1097"/>
                        <a:pt x="10" y="1096"/>
                        <a:pt x="4" y="1099"/>
                      </a:cubicBezTo>
                      <a:cubicBezTo>
                        <a:pt x="3" y="1099"/>
                        <a:pt x="2" y="1100"/>
                        <a:pt x="0" y="1101"/>
                      </a:cubicBezTo>
                      <a:cubicBezTo>
                        <a:pt x="0" y="1108"/>
                        <a:pt x="0" y="1108"/>
                        <a:pt x="0" y="1108"/>
                      </a:cubicBezTo>
                      <a:cubicBezTo>
                        <a:pt x="0" y="1200"/>
                        <a:pt x="0" y="1200"/>
                        <a:pt x="0" y="1200"/>
                      </a:cubicBezTo>
                      <a:cubicBezTo>
                        <a:pt x="294" y="1200"/>
                        <a:pt x="551" y="1040"/>
                        <a:pt x="688" y="803"/>
                      </a:cubicBezTo>
                      <a:cubicBezTo>
                        <a:pt x="755" y="686"/>
                        <a:pt x="794" y="551"/>
                        <a:pt x="794" y="406"/>
                      </a:cubicBezTo>
                      <a:cubicBezTo>
                        <a:pt x="794" y="262"/>
                        <a:pt x="755" y="126"/>
                        <a:pt x="688" y="9"/>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sp>
              <p:nvSpPr>
                <p:cNvPr id="25625" name="Freeform 12"/>
                <p:cNvSpPr>
                  <a:spLocks/>
                </p:cNvSpPr>
                <p:nvPr/>
              </p:nvSpPr>
              <p:spPr bwMode="gray">
                <a:xfrm>
                  <a:off x="1710" y="1612"/>
                  <a:ext cx="1262" cy="1739"/>
                </a:xfrm>
                <a:custGeom>
                  <a:avLst/>
                  <a:gdLst>
                    <a:gd name="T0" fmla="*/ 835 w 864"/>
                    <a:gd name="T1" fmla="*/ 1040 h 1191"/>
                    <a:gd name="T2" fmla="*/ 815 w 864"/>
                    <a:gd name="T3" fmla="*/ 1047 h 1191"/>
                    <a:gd name="T4" fmla="*/ 815 w 864"/>
                    <a:gd name="T5" fmla="*/ 1047 h 1191"/>
                    <a:gd name="T6" fmla="*/ 797 w 864"/>
                    <a:gd name="T7" fmla="*/ 1051 h 1191"/>
                    <a:gd name="T8" fmla="*/ 793 w 864"/>
                    <a:gd name="T9" fmla="*/ 1049 h 1191"/>
                    <a:gd name="T10" fmla="*/ 793 w 864"/>
                    <a:gd name="T11" fmla="*/ 1038 h 1191"/>
                    <a:gd name="T12" fmla="*/ 793 w 864"/>
                    <a:gd name="T13" fmla="*/ 948 h 1191"/>
                    <a:gd name="T14" fmla="*/ 317 w 864"/>
                    <a:gd name="T15" fmla="*/ 672 h 1191"/>
                    <a:gd name="T16" fmla="*/ 243 w 864"/>
                    <a:gd name="T17" fmla="*/ 397 h 1191"/>
                    <a:gd name="T18" fmla="*/ 317 w 864"/>
                    <a:gd name="T19" fmla="*/ 122 h 1191"/>
                    <a:gd name="T20" fmla="*/ 231 w 864"/>
                    <a:gd name="T21" fmla="*/ 73 h 1191"/>
                    <a:gd name="T22" fmla="*/ 228 w 864"/>
                    <a:gd name="T23" fmla="*/ 75 h 1191"/>
                    <a:gd name="T24" fmla="*/ 221 w 864"/>
                    <a:gd name="T25" fmla="*/ 92 h 1191"/>
                    <a:gd name="T26" fmla="*/ 221 w 864"/>
                    <a:gd name="T27" fmla="*/ 92 h 1191"/>
                    <a:gd name="T28" fmla="*/ 218 w 864"/>
                    <a:gd name="T29" fmla="*/ 113 h 1191"/>
                    <a:gd name="T30" fmla="*/ 177 w 864"/>
                    <a:gd name="T31" fmla="*/ 123 h 1191"/>
                    <a:gd name="T32" fmla="*/ 166 w 864"/>
                    <a:gd name="T33" fmla="*/ 82 h 1191"/>
                    <a:gd name="T34" fmla="*/ 182 w 864"/>
                    <a:gd name="T35" fmla="*/ 69 h 1191"/>
                    <a:gd name="T36" fmla="*/ 194 w 864"/>
                    <a:gd name="T37" fmla="*/ 55 h 1191"/>
                    <a:gd name="T38" fmla="*/ 194 w 864"/>
                    <a:gd name="T39" fmla="*/ 51 h 1191"/>
                    <a:gd name="T40" fmla="*/ 106 w 864"/>
                    <a:gd name="T41" fmla="*/ 0 h 1191"/>
                    <a:gd name="T42" fmla="*/ 0 w 864"/>
                    <a:gd name="T43" fmla="*/ 397 h 1191"/>
                    <a:gd name="T44" fmla="*/ 106 w 864"/>
                    <a:gd name="T45" fmla="*/ 794 h 1191"/>
                    <a:gd name="T46" fmla="*/ 793 w 864"/>
                    <a:gd name="T47" fmla="*/ 1191 h 1191"/>
                    <a:gd name="T48" fmla="*/ 793 w 864"/>
                    <a:gd name="T49" fmla="*/ 1099 h 1191"/>
                    <a:gd name="T50" fmla="*/ 793 w 864"/>
                    <a:gd name="T51" fmla="*/ 1092 h 1191"/>
                    <a:gd name="T52" fmla="*/ 797 w 864"/>
                    <a:gd name="T53" fmla="*/ 1090 h 1191"/>
                    <a:gd name="T54" fmla="*/ 815 w 864"/>
                    <a:gd name="T55" fmla="*/ 1093 h 1191"/>
                    <a:gd name="T56" fmla="*/ 835 w 864"/>
                    <a:gd name="T57" fmla="*/ 1101 h 1191"/>
                    <a:gd name="T58" fmla="*/ 864 w 864"/>
                    <a:gd name="T59" fmla="*/ 1070 h 1191"/>
                    <a:gd name="T60" fmla="*/ 835 w 864"/>
                    <a:gd name="T61" fmla="*/ 1040 h 119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64"/>
                    <a:gd name="T94" fmla="*/ 0 h 1191"/>
                    <a:gd name="T95" fmla="*/ 864 w 864"/>
                    <a:gd name="T96" fmla="*/ 1191 h 1191"/>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64" h="1191">
                      <a:moveTo>
                        <a:pt x="835" y="1040"/>
                      </a:moveTo>
                      <a:cubicBezTo>
                        <a:pt x="827" y="1040"/>
                        <a:pt x="820" y="1043"/>
                        <a:pt x="815" y="1047"/>
                      </a:cubicBezTo>
                      <a:cubicBezTo>
                        <a:pt x="815" y="1047"/>
                        <a:pt x="815" y="1047"/>
                        <a:pt x="815" y="1047"/>
                      </a:cubicBezTo>
                      <a:cubicBezTo>
                        <a:pt x="811" y="1052"/>
                        <a:pt x="803" y="1054"/>
                        <a:pt x="797" y="1051"/>
                      </a:cubicBezTo>
                      <a:cubicBezTo>
                        <a:pt x="796" y="1050"/>
                        <a:pt x="795" y="1049"/>
                        <a:pt x="793" y="1049"/>
                      </a:cubicBezTo>
                      <a:cubicBezTo>
                        <a:pt x="793" y="1038"/>
                        <a:pt x="793" y="1038"/>
                        <a:pt x="793" y="1038"/>
                      </a:cubicBezTo>
                      <a:cubicBezTo>
                        <a:pt x="793" y="948"/>
                        <a:pt x="793" y="948"/>
                        <a:pt x="793" y="948"/>
                      </a:cubicBezTo>
                      <a:cubicBezTo>
                        <a:pt x="590" y="948"/>
                        <a:pt x="412" y="837"/>
                        <a:pt x="317" y="672"/>
                      </a:cubicBezTo>
                      <a:cubicBezTo>
                        <a:pt x="270" y="592"/>
                        <a:pt x="243" y="498"/>
                        <a:pt x="243" y="397"/>
                      </a:cubicBezTo>
                      <a:cubicBezTo>
                        <a:pt x="243" y="297"/>
                        <a:pt x="270" y="203"/>
                        <a:pt x="317" y="122"/>
                      </a:cubicBezTo>
                      <a:cubicBezTo>
                        <a:pt x="231" y="73"/>
                        <a:pt x="231" y="73"/>
                        <a:pt x="231" y="73"/>
                      </a:cubicBezTo>
                      <a:cubicBezTo>
                        <a:pt x="230" y="73"/>
                        <a:pt x="229" y="74"/>
                        <a:pt x="228" y="75"/>
                      </a:cubicBezTo>
                      <a:cubicBezTo>
                        <a:pt x="222" y="79"/>
                        <a:pt x="219" y="86"/>
                        <a:pt x="221" y="92"/>
                      </a:cubicBezTo>
                      <a:cubicBezTo>
                        <a:pt x="221" y="92"/>
                        <a:pt x="221" y="92"/>
                        <a:pt x="221" y="92"/>
                      </a:cubicBezTo>
                      <a:cubicBezTo>
                        <a:pt x="223" y="99"/>
                        <a:pt x="222" y="106"/>
                        <a:pt x="218" y="113"/>
                      </a:cubicBezTo>
                      <a:cubicBezTo>
                        <a:pt x="210" y="127"/>
                        <a:pt x="192" y="131"/>
                        <a:pt x="177" y="123"/>
                      </a:cubicBezTo>
                      <a:cubicBezTo>
                        <a:pt x="163" y="115"/>
                        <a:pt x="158" y="96"/>
                        <a:pt x="166" y="82"/>
                      </a:cubicBezTo>
                      <a:cubicBezTo>
                        <a:pt x="169" y="76"/>
                        <a:pt x="175" y="71"/>
                        <a:pt x="182" y="69"/>
                      </a:cubicBezTo>
                      <a:cubicBezTo>
                        <a:pt x="188" y="68"/>
                        <a:pt x="193" y="62"/>
                        <a:pt x="194" y="55"/>
                      </a:cubicBezTo>
                      <a:cubicBezTo>
                        <a:pt x="194" y="54"/>
                        <a:pt x="194" y="52"/>
                        <a:pt x="194" y="51"/>
                      </a:cubicBezTo>
                      <a:cubicBezTo>
                        <a:pt x="106" y="0"/>
                        <a:pt x="106" y="0"/>
                        <a:pt x="106" y="0"/>
                      </a:cubicBezTo>
                      <a:cubicBezTo>
                        <a:pt x="38" y="117"/>
                        <a:pt x="0" y="253"/>
                        <a:pt x="0" y="397"/>
                      </a:cubicBezTo>
                      <a:cubicBezTo>
                        <a:pt x="0" y="542"/>
                        <a:pt x="38" y="677"/>
                        <a:pt x="106" y="794"/>
                      </a:cubicBezTo>
                      <a:cubicBezTo>
                        <a:pt x="243" y="1031"/>
                        <a:pt x="500" y="1191"/>
                        <a:pt x="793" y="1191"/>
                      </a:cubicBezTo>
                      <a:cubicBezTo>
                        <a:pt x="793" y="1099"/>
                        <a:pt x="793" y="1099"/>
                        <a:pt x="793" y="1099"/>
                      </a:cubicBezTo>
                      <a:cubicBezTo>
                        <a:pt x="793" y="1092"/>
                        <a:pt x="793" y="1092"/>
                        <a:pt x="793" y="1092"/>
                      </a:cubicBezTo>
                      <a:cubicBezTo>
                        <a:pt x="795" y="1091"/>
                        <a:pt x="796" y="1090"/>
                        <a:pt x="797" y="1090"/>
                      </a:cubicBezTo>
                      <a:cubicBezTo>
                        <a:pt x="803" y="1087"/>
                        <a:pt x="811" y="1088"/>
                        <a:pt x="815" y="1093"/>
                      </a:cubicBezTo>
                      <a:cubicBezTo>
                        <a:pt x="820" y="1098"/>
                        <a:pt x="827" y="1101"/>
                        <a:pt x="835" y="1101"/>
                      </a:cubicBezTo>
                      <a:cubicBezTo>
                        <a:pt x="851" y="1101"/>
                        <a:pt x="864" y="1087"/>
                        <a:pt x="864" y="1070"/>
                      </a:cubicBezTo>
                      <a:cubicBezTo>
                        <a:pt x="864" y="1054"/>
                        <a:pt x="851" y="1040"/>
                        <a:pt x="835" y="1040"/>
                      </a:cubicBezTo>
                      <a:close/>
                    </a:path>
                  </a:pathLst>
                </a:custGeom>
                <a:solidFill>
                  <a:srgbClr val="A90404"/>
                </a:solidFill>
                <a:ln w="12700">
                  <a:solidFill>
                    <a:srgbClr val="FFFFFF"/>
                  </a:solidFill>
                  <a:round/>
                  <a:headEnd/>
                  <a:tailEnd/>
                </a:ln>
              </p:spPr>
              <p:txBody>
                <a:bodyPr/>
                <a:lstStyle/>
                <a:p>
                  <a:endParaRPr lang="tr-TR" dirty="0">
                    <a:solidFill>
                      <a:srgbClr val="000000"/>
                    </a:solidFill>
                  </a:endParaRPr>
                </a:p>
              </p:txBody>
            </p:sp>
            <p:sp>
              <p:nvSpPr>
                <p:cNvPr id="25626" name="Freeform 13"/>
                <p:cNvSpPr>
                  <a:spLocks/>
                </p:cNvSpPr>
                <p:nvPr/>
              </p:nvSpPr>
              <p:spPr bwMode="gray">
                <a:xfrm>
                  <a:off x="1862" y="1035"/>
                  <a:ext cx="2010" cy="768"/>
                </a:xfrm>
                <a:custGeom>
                  <a:avLst/>
                  <a:gdLst>
                    <a:gd name="T0" fmla="*/ 1164 w 1375"/>
                    <a:gd name="T1" fmla="*/ 518 h 527"/>
                    <a:gd name="T2" fmla="*/ 1252 w 1375"/>
                    <a:gd name="T3" fmla="*/ 467 h 527"/>
                    <a:gd name="T4" fmla="*/ 1252 w 1375"/>
                    <a:gd name="T5" fmla="*/ 463 h 527"/>
                    <a:gd name="T6" fmla="*/ 1240 w 1375"/>
                    <a:gd name="T7" fmla="*/ 449 h 527"/>
                    <a:gd name="T8" fmla="*/ 1240 w 1375"/>
                    <a:gd name="T9" fmla="*/ 449 h 527"/>
                    <a:gd name="T10" fmla="*/ 1224 w 1375"/>
                    <a:gd name="T11" fmla="*/ 436 h 527"/>
                    <a:gd name="T12" fmla="*/ 1235 w 1375"/>
                    <a:gd name="T13" fmla="*/ 395 h 527"/>
                    <a:gd name="T14" fmla="*/ 1276 w 1375"/>
                    <a:gd name="T15" fmla="*/ 406 h 527"/>
                    <a:gd name="T16" fmla="*/ 1279 w 1375"/>
                    <a:gd name="T17" fmla="*/ 427 h 527"/>
                    <a:gd name="T18" fmla="*/ 1285 w 1375"/>
                    <a:gd name="T19" fmla="*/ 444 h 527"/>
                    <a:gd name="T20" fmla="*/ 1289 w 1375"/>
                    <a:gd name="T21" fmla="*/ 446 h 527"/>
                    <a:gd name="T22" fmla="*/ 1375 w 1375"/>
                    <a:gd name="T23" fmla="*/ 396 h 527"/>
                    <a:gd name="T24" fmla="*/ 687 w 1375"/>
                    <a:gd name="T25" fmla="*/ 0 h 527"/>
                    <a:gd name="T26" fmla="*/ 0 w 1375"/>
                    <a:gd name="T27" fmla="*/ 396 h 527"/>
                    <a:gd name="T28" fmla="*/ 88 w 1375"/>
                    <a:gd name="T29" fmla="*/ 447 h 527"/>
                    <a:gd name="T30" fmla="*/ 88 w 1375"/>
                    <a:gd name="T31" fmla="*/ 451 h 527"/>
                    <a:gd name="T32" fmla="*/ 76 w 1375"/>
                    <a:gd name="T33" fmla="*/ 465 h 527"/>
                    <a:gd name="T34" fmla="*/ 60 w 1375"/>
                    <a:gd name="T35" fmla="*/ 478 h 527"/>
                    <a:gd name="T36" fmla="*/ 71 w 1375"/>
                    <a:gd name="T37" fmla="*/ 519 h 527"/>
                    <a:gd name="T38" fmla="*/ 112 w 1375"/>
                    <a:gd name="T39" fmla="*/ 509 h 527"/>
                    <a:gd name="T40" fmla="*/ 115 w 1375"/>
                    <a:gd name="T41" fmla="*/ 488 h 527"/>
                    <a:gd name="T42" fmla="*/ 115 w 1375"/>
                    <a:gd name="T43" fmla="*/ 488 h 527"/>
                    <a:gd name="T44" fmla="*/ 122 w 1375"/>
                    <a:gd name="T45" fmla="*/ 471 h 527"/>
                    <a:gd name="T46" fmla="*/ 125 w 1375"/>
                    <a:gd name="T47" fmla="*/ 469 h 527"/>
                    <a:gd name="T48" fmla="*/ 211 w 1375"/>
                    <a:gd name="T49" fmla="*/ 518 h 527"/>
                    <a:gd name="T50" fmla="*/ 687 w 1375"/>
                    <a:gd name="T51" fmla="*/ 243 h 527"/>
                    <a:gd name="T52" fmla="*/ 1164 w 1375"/>
                    <a:gd name="T53" fmla="*/ 518 h 52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375"/>
                    <a:gd name="T82" fmla="*/ 0 h 527"/>
                    <a:gd name="T83" fmla="*/ 1375 w 1375"/>
                    <a:gd name="T84" fmla="*/ 527 h 52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375" h="527">
                      <a:moveTo>
                        <a:pt x="1164" y="518"/>
                      </a:moveTo>
                      <a:cubicBezTo>
                        <a:pt x="1252" y="467"/>
                        <a:pt x="1252" y="467"/>
                        <a:pt x="1252" y="467"/>
                      </a:cubicBezTo>
                      <a:cubicBezTo>
                        <a:pt x="1252" y="466"/>
                        <a:pt x="1252" y="465"/>
                        <a:pt x="1252" y="463"/>
                      </a:cubicBezTo>
                      <a:cubicBezTo>
                        <a:pt x="1251" y="456"/>
                        <a:pt x="1246" y="450"/>
                        <a:pt x="1240" y="449"/>
                      </a:cubicBezTo>
                      <a:cubicBezTo>
                        <a:pt x="1240" y="449"/>
                        <a:pt x="1240" y="449"/>
                        <a:pt x="1240" y="449"/>
                      </a:cubicBezTo>
                      <a:cubicBezTo>
                        <a:pt x="1233" y="447"/>
                        <a:pt x="1227" y="443"/>
                        <a:pt x="1224" y="436"/>
                      </a:cubicBezTo>
                      <a:cubicBezTo>
                        <a:pt x="1216" y="422"/>
                        <a:pt x="1221" y="404"/>
                        <a:pt x="1235" y="395"/>
                      </a:cubicBezTo>
                      <a:cubicBezTo>
                        <a:pt x="1250" y="387"/>
                        <a:pt x="1268" y="392"/>
                        <a:pt x="1276" y="406"/>
                      </a:cubicBezTo>
                      <a:cubicBezTo>
                        <a:pt x="1280" y="412"/>
                        <a:pt x="1281" y="420"/>
                        <a:pt x="1279" y="427"/>
                      </a:cubicBezTo>
                      <a:cubicBezTo>
                        <a:pt x="1277" y="432"/>
                        <a:pt x="1280" y="440"/>
                        <a:pt x="1285" y="444"/>
                      </a:cubicBezTo>
                      <a:cubicBezTo>
                        <a:pt x="1287" y="445"/>
                        <a:pt x="1288" y="445"/>
                        <a:pt x="1289" y="446"/>
                      </a:cubicBezTo>
                      <a:cubicBezTo>
                        <a:pt x="1375" y="396"/>
                        <a:pt x="1375" y="396"/>
                        <a:pt x="1375" y="396"/>
                      </a:cubicBezTo>
                      <a:cubicBezTo>
                        <a:pt x="1238" y="159"/>
                        <a:pt x="981" y="0"/>
                        <a:pt x="687" y="0"/>
                      </a:cubicBezTo>
                      <a:cubicBezTo>
                        <a:pt x="394" y="0"/>
                        <a:pt x="137" y="159"/>
                        <a:pt x="0" y="396"/>
                      </a:cubicBezTo>
                      <a:cubicBezTo>
                        <a:pt x="88" y="447"/>
                        <a:pt x="88" y="447"/>
                        <a:pt x="88" y="447"/>
                      </a:cubicBezTo>
                      <a:cubicBezTo>
                        <a:pt x="88" y="448"/>
                        <a:pt x="88" y="450"/>
                        <a:pt x="88" y="451"/>
                      </a:cubicBezTo>
                      <a:cubicBezTo>
                        <a:pt x="87" y="458"/>
                        <a:pt x="82" y="464"/>
                        <a:pt x="76" y="465"/>
                      </a:cubicBezTo>
                      <a:cubicBezTo>
                        <a:pt x="69" y="467"/>
                        <a:pt x="63" y="472"/>
                        <a:pt x="60" y="478"/>
                      </a:cubicBezTo>
                      <a:cubicBezTo>
                        <a:pt x="52" y="492"/>
                        <a:pt x="57" y="511"/>
                        <a:pt x="71" y="519"/>
                      </a:cubicBezTo>
                      <a:cubicBezTo>
                        <a:pt x="86" y="527"/>
                        <a:pt x="104" y="523"/>
                        <a:pt x="112" y="509"/>
                      </a:cubicBezTo>
                      <a:cubicBezTo>
                        <a:pt x="116" y="502"/>
                        <a:pt x="117" y="495"/>
                        <a:pt x="115" y="488"/>
                      </a:cubicBezTo>
                      <a:cubicBezTo>
                        <a:pt x="115" y="488"/>
                        <a:pt x="115" y="488"/>
                        <a:pt x="115" y="488"/>
                      </a:cubicBezTo>
                      <a:cubicBezTo>
                        <a:pt x="113" y="482"/>
                        <a:pt x="116" y="475"/>
                        <a:pt x="122" y="471"/>
                      </a:cubicBezTo>
                      <a:cubicBezTo>
                        <a:pt x="123" y="470"/>
                        <a:pt x="124" y="469"/>
                        <a:pt x="125" y="469"/>
                      </a:cubicBezTo>
                      <a:cubicBezTo>
                        <a:pt x="211" y="518"/>
                        <a:pt x="211" y="518"/>
                        <a:pt x="211" y="518"/>
                      </a:cubicBezTo>
                      <a:cubicBezTo>
                        <a:pt x="306" y="354"/>
                        <a:pt x="484" y="243"/>
                        <a:pt x="687" y="243"/>
                      </a:cubicBezTo>
                      <a:cubicBezTo>
                        <a:pt x="891" y="243"/>
                        <a:pt x="1069" y="354"/>
                        <a:pt x="1164" y="518"/>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grpSp>
          <p:grpSp>
            <p:nvGrpSpPr>
              <p:cNvPr id="5" name="Group 14"/>
              <p:cNvGrpSpPr>
                <a:grpSpLocks/>
              </p:cNvGrpSpPr>
              <p:nvPr/>
            </p:nvGrpSpPr>
            <p:grpSpPr bwMode="auto">
              <a:xfrm rot="7200000">
                <a:off x="2059" y="1386"/>
                <a:ext cx="1616" cy="1614"/>
                <a:chOff x="2060" y="1387"/>
                <a:chExt cx="1616" cy="1614"/>
              </a:xfrm>
            </p:grpSpPr>
            <p:sp>
              <p:nvSpPr>
                <p:cNvPr id="25621" name="Freeform 15"/>
                <p:cNvSpPr>
                  <a:spLocks/>
                </p:cNvSpPr>
                <p:nvPr/>
              </p:nvSpPr>
              <p:spPr bwMode="gray">
                <a:xfrm>
                  <a:off x="2060" y="1387"/>
                  <a:ext cx="808" cy="1225"/>
                </a:xfrm>
                <a:custGeom>
                  <a:avLst/>
                  <a:gdLst>
                    <a:gd name="T0" fmla="*/ 550 w 550"/>
                    <a:gd name="T1" fmla="*/ 132 h 836"/>
                    <a:gd name="T2" fmla="*/ 547 w 550"/>
                    <a:gd name="T3" fmla="*/ 130 h 836"/>
                    <a:gd name="T4" fmla="*/ 529 w 550"/>
                    <a:gd name="T5" fmla="*/ 133 h 836"/>
                    <a:gd name="T6" fmla="*/ 529 w 550"/>
                    <a:gd name="T7" fmla="*/ 133 h 836"/>
                    <a:gd name="T8" fmla="*/ 509 w 550"/>
                    <a:gd name="T9" fmla="*/ 141 h 836"/>
                    <a:gd name="T10" fmla="*/ 480 w 550"/>
                    <a:gd name="T11" fmla="*/ 111 h 836"/>
                    <a:gd name="T12" fmla="*/ 509 w 550"/>
                    <a:gd name="T13" fmla="*/ 80 h 836"/>
                    <a:gd name="T14" fmla="*/ 529 w 550"/>
                    <a:gd name="T15" fmla="*/ 88 h 836"/>
                    <a:gd name="T16" fmla="*/ 547 w 550"/>
                    <a:gd name="T17" fmla="*/ 91 h 836"/>
                    <a:gd name="T18" fmla="*/ 550 w 550"/>
                    <a:gd name="T19" fmla="*/ 89 h 836"/>
                    <a:gd name="T20" fmla="*/ 550 w 550"/>
                    <a:gd name="T21" fmla="*/ 82 h 836"/>
                    <a:gd name="T22" fmla="*/ 550 w 550"/>
                    <a:gd name="T23" fmla="*/ 0 h 836"/>
                    <a:gd name="T24" fmla="*/ 0 w 550"/>
                    <a:gd name="T25" fmla="*/ 550 h 836"/>
                    <a:gd name="T26" fmla="*/ 74 w 550"/>
                    <a:gd name="T27" fmla="*/ 825 h 836"/>
                    <a:gd name="T28" fmla="*/ 153 w 550"/>
                    <a:gd name="T29" fmla="*/ 780 h 836"/>
                    <a:gd name="T30" fmla="*/ 158 w 550"/>
                    <a:gd name="T31" fmla="*/ 796 h 836"/>
                    <a:gd name="T32" fmla="*/ 161 w 550"/>
                    <a:gd name="T33" fmla="*/ 817 h 836"/>
                    <a:gd name="T34" fmla="*/ 202 w 550"/>
                    <a:gd name="T35" fmla="*/ 827 h 836"/>
                    <a:gd name="T36" fmla="*/ 214 w 550"/>
                    <a:gd name="T37" fmla="*/ 786 h 836"/>
                    <a:gd name="T38" fmla="*/ 198 w 550"/>
                    <a:gd name="T39" fmla="*/ 773 h 836"/>
                    <a:gd name="T40" fmla="*/ 198 w 550"/>
                    <a:gd name="T41" fmla="*/ 773 h 836"/>
                    <a:gd name="T42" fmla="*/ 186 w 550"/>
                    <a:gd name="T43" fmla="*/ 761 h 836"/>
                    <a:gd name="T44" fmla="*/ 266 w 550"/>
                    <a:gd name="T45" fmla="*/ 714 h 836"/>
                    <a:gd name="T46" fmla="*/ 222 w 550"/>
                    <a:gd name="T47" fmla="*/ 550 h 836"/>
                    <a:gd name="T48" fmla="*/ 550 w 550"/>
                    <a:gd name="T49" fmla="*/ 222 h 836"/>
                    <a:gd name="T50" fmla="*/ 550 w 550"/>
                    <a:gd name="T51" fmla="*/ 143 h 836"/>
                    <a:gd name="T52" fmla="*/ 550 w 550"/>
                    <a:gd name="T53" fmla="*/ 132 h 8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50"/>
                    <a:gd name="T82" fmla="*/ 0 h 836"/>
                    <a:gd name="T83" fmla="*/ 550 w 550"/>
                    <a:gd name="T84" fmla="*/ 836 h 8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50" h="836">
                      <a:moveTo>
                        <a:pt x="550" y="132"/>
                      </a:moveTo>
                      <a:cubicBezTo>
                        <a:pt x="549" y="131"/>
                        <a:pt x="548" y="131"/>
                        <a:pt x="547" y="130"/>
                      </a:cubicBezTo>
                      <a:cubicBezTo>
                        <a:pt x="540" y="127"/>
                        <a:pt x="533" y="129"/>
                        <a:pt x="529" y="133"/>
                      </a:cubicBezTo>
                      <a:cubicBezTo>
                        <a:pt x="529" y="133"/>
                        <a:pt x="529" y="133"/>
                        <a:pt x="529" y="133"/>
                      </a:cubicBezTo>
                      <a:cubicBezTo>
                        <a:pt x="523" y="138"/>
                        <a:pt x="517" y="141"/>
                        <a:pt x="509" y="141"/>
                      </a:cubicBezTo>
                      <a:cubicBezTo>
                        <a:pt x="493" y="141"/>
                        <a:pt x="480" y="127"/>
                        <a:pt x="480" y="111"/>
                      </a:cubicBezTo>
                      <a:cubicBezTo>
                        <a:pt x="480" y="94"/>
                        <a:pt x="493" y="80"/>
                        <a:pt x="509" y="80"/>
                      </a:cubicBezTo>
                      <a:cubicBezTo>
                        <a:pt x="517" y="80"/>
                        <a:pt x="524" y="83"/>
                        <a:pt x="529" y="88"/>
                      </a:cubicBezTo>
                      <a:cubicBezTo>
                        <a:pt x="533" y="93"/>
                        <a:pt x="540" y="94"/>
                        <a:pt x="547" y="91"/>
                      </a:cubicBezTo>
                      <a:cubicBezTo>
                        <a:pt x="548" y="91"/>
                        <a:pt x="549" y="90"/>
                        <a:pt x="550" y="89"/>
                      </a:cubicBezTo>
                      <a:cubicBezTo>
                        <a:pt x="550" y="82"/>
                        <a:pt x="550" y="82"/>
                        <a:pt x="550" y="82"/>
                      </a:cubicBezTo>
                      <a:cubicBezTo>
                        <a:pt x="550" y="0"/>
                        <a:pt x="550" y="0"/>
                        <a:pt x="550" y="0"/>
                      </a:cubicBezTo>
                      <a:cubicBezTo>
                        <a:pt x="246" y="0"/>
                        <a:pt x="0" y="246"/>
                        <a:pt x="0" y="550"/>
                      </a:cubicBezTo>
                      <a:cubicBezTo>
                        <a:pt x="0" y="651"/>
                        <a:pt x="27" y="745"/>
                        <a:pt x="74" y="825"/>
                      </a:cubicBezTo>
                      <a:cubicBezTo>
                        <a:pt x="153" y="780"/>
                        <a:pt x="153" y="780"/>
                        <a:pt x="153" y="780"/>
                      </a:cubicBezTo>
                      <a:cubicBezTo>
                        <a:pt x="158" y="784"/>
                        <a:pt x="160" y="791"/>
                        <a:pt x="158" y="796"/>
                      </a:cubicBezTo>
                      <a:cubicBezTo>
                        <a:pt x="157" y="803"/>
                        <a:pt x="158" y="810"/>
                        <a:pt x="161" y="817"/>
                      </a:cubicBezTo>
                      <a:cubicBezTo>
                        <a:pt x="170" y="831"/>
                        <a:pt x="188" y="836"/>
                        <a:pt x="202" y="827"/>
                      </a:cubicBezTo>
                      <a:cubicBezTo>
                        <a:pt x="217" y="819"/>
                        <a:pt x="222" y="801"/>
                        <a:pt x="214" y="786"/>
                      </a:cubicBezTo>
                      <a:cubicBezTo>
                        <a:pt x="210" y="780"/>
                        <a:pt x="204" y="776"/>
                        <a:pt x="198" y="773"/>
                      </a:cubicBezTo>
                      <a:cubicBezTo>
                        <a:pt x="198" y="773"/>
                        <a:pt x="198" y="773"/>
                        <a:pt x="198" y="773"/>
                      </a:cubicBezTo>
                      <a:cubicBezTo>
                        <a:pt x="192" y="772"/>
                        <a:pt x="187" y="767"/>
                        <a:pt x="186" y="761"/>
                      </a:cubicBezTo>
                      <a:cubicBezTo>
                        <a:pt x="266" y="714"/>
                        <a:pt x="266" y="714"/>
                        <a:pt x="266" y="714"/>
                      </a:cubicBezTo>
                      <a:cubicBezTo>
                        <a:pt x="238" y="666"/>
                        <a:pt x="222" y="610"/>
                        <a:pt x="222" y="550"/>
                      </a:cubicBezTo>
                      <a:cubicBezTo>
                        <a:pt x="222" y="369"/>
                        <a:pt x="369" y="222"/>
                        <a:pt x="550" y="222"/>
                      </a:cubicBezTo>
                      <a:cubicBezTo>
                        <a:pt x="550" y="143"/>
                        <a:pt x="550" y="143"/>
                        <a:pt x="550" y="143"/>
                      </a:cubicBezTo>
                      <a:lnTo>
                        <a:pt x="550" y="132"/>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2" name="Freeform 16"/>
                <p:cNvSpPr>
                  <a:spLocks/>
                </p:cNvSpPr>
                <p:nvPr/>
              </p:nvSpPr>
              <p:spPr bwMode="gray">
                <a:xfrm>
                  <a:off x="2764" y="1387"/>
                  <a:ext cx="912" cy="1210"/>
                </a:xfrm>
                <a:custGeom>
                  <a:avLst/>
                  <a:gdLst>
                    <a:gd name="T0" fmla="*/ 70 w 621"/>
                    <a:gd name="T1" fmla="*/ 0 h 826"/>
                    <a:gd name="T2" fmla="*/ 70 w 621"/>
                    <a:gd name="T3" fmla="*/ 82 h 826"/>
                    <a:gd name="T4" fmla="*/ 70 w 621"/>
                    <a:gd name="T5" fmla="*/ 89 h 826"/>
                    <a:gd name="T6" fmla="*/ 67 w 621"/>
                    <a:gd name="T7" fmla="*/ 91 h 826"/>
                    <a:gd name="T8" fmla="*/ 49 w 621"/>
                    <a:gd name="T9" fmla="*/ 88 h 826"/>
                    <a:gd name="T10" fmla="*/ 29 w 621"/>
                    <a:gd name="T11" fmla="*/ 80 h 826"/>
                    <a:gd name="T12" fmla="*/ 0 w 621"/>
                    <a:gd name="T13" fmla="*/ 111 h 826"/>
                    <a:gd name="T14" fmla="*/ 29 w 621"/>
                    <a:gd name="T15" fmla="*/ 141 h 826"/>
                    <a:gd name="T16" fmla="*/ 49 w 621"/>
                    <a:gd name="T17" fmla="*/ 133 h 826"/>
                    <a:gd name="T18" fmla="*/ 49 w 621"/>
                    <a:gd name="T19" fmla="*/ 133 h 826"/>
                    <a:gd name="T20" fmla="*/ 67 w 621"/>
                    <a:gd name="T21" fmla="*/ 130 h 826"/>
                    <a:gd name="T22" fmla="*/ 70 w 621"/>
                    <a:gd name="T23" fmla="*/ 132 h 826"/>
                    <a:gd name="T24" fmla="*/ 70 w 621"/>
                    <a:gd name="T25" fmla="*/ 143 h 826"/>
                    <a:gd name="T26" fmla="*/ 70 w 621"/>
                    <a:gd name="T27" fmla="*/ 222 h 826"/>
                    <a:gd name="T28" fmla="*/ 70 w 621"/>
                    <a:gd name="T29" fmla="*/ 222 h 826"/>
                    <a:gd name="T30" fmla="*/ 398 w 621"/>
                    <a:gd name="T31" fmla="*/ 550 h 826"/>
                    <a:gd name="T32" fmla="*/ 354 w 621"/>
                    <a:gd name="T33" fmla="*/ 714 h 826"/>
                    <a:gd name="T34" fmla="*/ 433 w 621"/>
                    <a:gd name="T35" fmla="*/ 759 h 826"/>
                    <a:gd name="T36" fmla="*/ 436 w 621"/>
                    <a:gd name="T37" fmla="*/ 758 h 826"/>
                    <a:gd name="T38" fmla="*/ 443 w 621"/>
                    <a:gd name="T39" fmla="*/ 740 h 826"/>
                    <a:gd name="T40" fmla="*/ 443 w 621"/>
                    <a:gd name="T41" fmla="*/ 740 h 826"/>
                    <a:gd name="T42" fmla="*/ 446 w 621"/>
                    <a:gd name="T43" fmla="*/ 720 h 826"/>
                    <a:gd name="T44" fmla="*/ 487 w 621"/>
                    <a:gd name="T45" fmla="*/ 709 h 826"/>
                    <a:gd name="T46" fmla="*/ 498 w 621"/>
                    <a:gd name="T47" fmla="*/ 750 h 826"/>
                    <a:gd name="T48" fmla="*/ 482 w 621"/>
                    <a:gd name="T49" fmla="*/ 763 h 826"/>
                    <a:gd name="T50" fmla="*/ 470 w 621"/>
                    <a:gd name="T51" fmla="*/ 777 h 826"/>
                    <a:gd name="T52" fmla="*/ 470 w 621"/>
                    <a:gd name="T53" fmla="*/ 781 h 826"/>
                    <a:gd name="T54" fmla="*/ 547 w 621"/>
                    <a:gd name="T55" fmla="*/ 826 h 826"/>
                    <a:gd name="T56" fmla="*/ 621 w 621"/>
                    <a:gd name="T57" fmla="*/ 550 h 826"/>
                    <a:gd name="T58" fmla="*/ 70 w 621"/>
                    <a:gd name="T59" fmla="*/ 0 h 8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21"/>
                    <a:gd name="T91" fmla="*/ 0 h 826"/>
                    <a:gd name="T92" fmla="*/ 621 w 621"/>
                    <a:gd name="T93" fmla="*/ 826 h 82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21" h="826">
                      <a:moveTo>
                        <a:pt x="70" y="0"/>
                      </a:moveTo>
                      <a:cubicBezTo>
                        <a:pt x="70" y="82"/>
                        <a:pt x="70" y="82"/>
                        <a:pt x="70" y="82"/>
                      </a:cubicBezTo>
                      <a:cubicBezTo>
                        <a:pt x="70" y="89"/>
                        <a:pt x="70" y="89"/>
                        <a:pt x="70" y="89"/>
                      </a:cubicBezTo>
                      <a:cubicBezTo>
                        <a:pt x="69" y="90"/>
                        <a:pt x="68" y="91"/>
                        <a:pt x="67" y="91"/>
                      </a:cubicBezTo>
                      <a:cubicBezTo>
                        <a:pt x="60" y="94"/>
                        <a:pt x="53" y="93"/>
                        <a:pt x="49" y="88"/>
                      </a:cubicBezTo>
                      <a:cubicBezTo>
                        <a:pt x="44" y="83"/>
                        <a:pt x="37" y="80"/>
                        <a:pt x="29" y="80"/>
                      </a:cubicBezTo>
                      <a:cubicBezTo>
                        <a:pt x="13" y="80"/>
                        <a:pt x="0" y="94"/>
                        <a:pt x="0" y="111"/>
                      </a:cubicBezTo>
                      <a:cubicBezTo>
                        <a:pt x="0" y="127"/>
                        <a:pt x="13" y="141"/>
                        <a:pt x="29" y="141"/>
                      </a:cubicBezTo>
                      <a:cubicBezTo>
                        <a:pt x="37" y="141"/>
                        <a:pt x="43" y="138"/>
                        <a:pt x="49" y="133"/>
                      </a:cubicBezTo>
                      <a:cubicBezTo>
                        <a:pt x="49" y="133"/>
                        <a:pt x="49" y="133"/>
                        <a:pt x="49" y="133"/>
                      </a:cubicBezTo>
                      <a:cubicBezTo>
                        <a:pt x="53" y="129"/>
                        <a:pt x="60" y="127"/>
                        <a:pt x="67" y="130"/>
                      </a:cubicBezTo>
                      <a:cubicBezTo>
                        <a:pt x="68" y="131"/>
                        <a:pt x="69" y="131"/>
                        <a:pt x="70" y="132"/>
                      </a:cubicBezTo>
                      <a:cubicBezTo>
                        <a:pt x="70" y="143"/>
                        <a:pt x="70" y="143"/>
                        <a:pt x="70" y="143"/>
                      </a:cubicBezTo>
                      <a:cubicBezTo>
                        <a:pt x="70" y="222"/>
                        <a:pt x="70" y="222"/>
                        <a:pt x="70" y="222"/>
                      </a:cubicBezTo>
                      <a:cubicBezTo>
                        <a:pt x="70" y="222"/>
                        <a:pt x="70" y="222"/>
                        <a:pt x="70" y="222"/>
                      </a:cubicBezTo>
                      <a:cubicBezTo>
                        <a:pt x="252" y="222"/>
                        <a:pt x="398" y="369"/>
                        <a:pt x="398" y="550"/>
                      </a:cubicBezTo>
                      <a:cubicBezTo>
                        <a:pt x="398" y="610"/>
                        <a:pt x="382" y="666"/>
                        <a:pt x="354" y="714"/>
                      </a:cubicBezTo>
                      <a:cubicBezTo>
                        <a:pt x="433" y="759"/>
                        <a:pt x="433" y="759"/>
                        <a:pt x="433" y="759"/>
                      </a:cubicBezTo>
                      <a:cubicBezTo>
                        <a:pt x="434" y="759"/>
                        <a:pt x="435" y="758"/>
                        <a:pt x="436" y="758"/>
                      </a:cubicBezTo>
                      <a:cubicBezTo>
                        <a:pt x="442" y="753"/>
                        <a:pt x="445" y="746"/>
                        <a:pt x="443" y="740"/>
                      </a:cubicBezTo>
                      <a:cubicBezTo>
                        <a:pt x="443" y="740"/>
                        <a:pt x="443" y="740"/>
                        <a:pt x="443" y="740"/>
                      </a:cubicBezTo>
                      <a:cubicBezTo>
                        <a:pt x="441" y="733"/>
                        <a:pt x="442" y="726"/>
                        <a:pt x="446" y="720"/>
                      </a:cubicBezTo>
                      <a:cubicBezTo>
                        <a:pt x="454" y="705"/>
                        <a:pt x="472" y="701"/>
                        <a:pt x="487" y="709"/>
                      </a:cubicBezTo>
                      <a:cubicBezTo>
                        <a:pt x="501" y="717"/>
                        <a:pt x="506" y="736"/>
                        <a:pt x="498" y="750"/>
                      </a:cubicBezTo>
                      <a:cubicBezTo>
                        <a:pt x="494" y="756"/>
                        <a:pt x="489" y="761"/>
                        <a:pt x="482" y="763"/>
                      </a:cubicBezTo>
                      <a:cubicBezTo>
                        <a:pt x="476" y="764"/>
                        <a:pt x="471" y="770"/>
                        <a:pt x="470" y="777"/>
                      </a:cubicBezTo>
                      <a:cubicBezTo>
                        <a:pt x="470" y="778"/>
                        <a:pt x="470" y="780"/>
                        <a:pt x="470" y="781"/>
                      </a:cubicBezTo>
                      <a:cubicBezTo>
                        <a:pt x="547" y="826"/>
                        <a:pt x="547" y="826"/>
                        <a:pt x="547" y="826"/>
                      </a:cubicBezTo>
                      <a:cubicBezTo>
                        <a:pt x="594" y="745"/>
                        <a:pt x="621" y="651"/>
                        <a:pt x="621" y="550"/>
                      </a:cubicBezTo>
                      <a:cubicBezTo>
                        <a:pt x="621" y="246"/>
                        <a:pt x="374" y="0"/>
                        <a:pt x="70" y="0"/>
                      </a:cubicBez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3" name="Freeform 17"/>
                <p:cNvSpPr>
                  <a:spLocks/>
                </p:cNvSpPr>
                <p:nvPr/>
              </p:nvSpPr>
              <p:spPr bwMode="gray">
                <a:xfrm>
                  <a:off x="2169" y="2414"/>
                  <a:ext cx="1397" cy="587"/>
                </a:xfrm>
                <a:custGeom>
                  <a:avLst/>
                  <a:gdLst>
                    <a:gd name="T0" fmla="*/ 876 w 953"/>
                    <a:gd name="T1" fmla="*/ 80 h 400"/>
                    <a:gd name="T2" fmla="*/ 876 w 953"/>
                    <a:gd name="T3" fmla="*/ 76 h 400"/>
                    <a:gd name="T4" fmla="*/ 888 w 953"/>
                    <a:gd name="T5" fmla="*/ 62 h 400"/>
                    <a:gd name="T6" fmla="*/ 904 w 953"/>
                    <a:gd name="T7" fmla="*/ 49 h 400"/>
                    <a:gd name="T8" fmla="*/ 893 w 953"/>
                    <a:gd name="T9" fmla="*/ 8 h 400"/>
                    <a:gd name="T10" fmla="*/ 852 w 953"/>
                    <a:gd name="T11" fmla="*/ 19 h 400"/>
                    <a:gd name="T12" fmla="*/ 849 w 953"/>
                    <a:gd name="T13" fmla="*/ 39 h 400"/>
                    <a:gd name="T14" fmla="*/ 849 w 953"/>
                    <a:gd name="T15" fmla="*/ 39 h 400"/>
                    <a:gd name="T16" fmla="*/ 842 w 953"/>
                    <a:gd name="T17" fmla="*/ 57 h 400"/>
                    <a:gd name="T18" fmla="*/ 839 w 953"/>
                    <a:gd name="T19" fmla="*/ 58 h 400"/>
                    <a:gd name="T20" fmla="*/ 760 w 953"/>
                    <a:gd name="T21" fmla="*/ 13 h 400"/>
                    <a:gd name="T22" fmla="*/ 476 w 953"/>
                    <a:gd name="T23" fmla="*/ 177 h 400"/>
                    <a:gd name="T24" fmla="*/ 192 w 953"/>
                    <a:gd name="T25" fmla="*/ 13 h 400"/>
                    <a:gd name="T26" fmla="*/ 112 w 953"/>
                    <a:gd name="T27" fmla="*/ 60 h 400"/>
                    <a:gd name="T28" fmla="*/ 124 w 953"/>
                    <a:gd name="T29" fmla="*/ 72 h 400"/>
                    <a:gd name="T30" fmla="*/ 124 w 953"/>
                    <a:gd name="T31" fmla="*/ 72 h 400"/>
                    <a:gd name="T32" fmla="*/ 140 w 953"/>
                    <a:gd name="T33" fmla="*/ 85 h 400"/>
                    <a:gd name="T34" fmla="*/ 128 w 953"/>
                    <a:gd name="T35" fmla="*/ 126 h 400"/>
                    <a:gd name="T36" fmla="*/ 87 w 953"/>
                    <a:gd name="T37" fmla="*/ 116 h 400"/>
                    <a:gd name="T38" fmla="*/ 84 w 953"/>
                    <a:gd name="T39" fmla="*/ 95 h 400"/>
                    <a:gd name="T40" fmla="*/ 79 w 953"/>
                    <a:gd name="T41" fmla="*/ 79 h 400"/>
                    <a:gd name="T42" fmla="*/ 0 w 953"/>
                    <a:gd name="T43" fmla="*/ 124 h 400"/>
                    <a:gd name="T44" fmla="*/ 476 w 953"/>
                    <a:gd name="T45" fmla="*/ 400 h 400"/>
                    <a:gd name="T46" fmla="*/ 953 w 953"/>
                    <a:gd name="T47" fmla="*/ 125 h 400"/>
                    <a:gd name="T48" fmla="*/ 876 w 953"/>
                    <a:gd name="T49" fmla="*/ 80 h 4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53"/>
                    <a:gd name="T76" fmla="*/ 0 h 400"/>
                    <a:gd name="T77" fmla="*/ 953 w 953"/>
                    <a:gd name="T78" fmla="*/ 400 h 40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53" h="400">
                      <a:moveTo>
                        <a:pt x="876" y="80"/>
                      </a:moveTo>
                      <a:cubicBezTo>
                        <a:pt x="876" y="79"/>
                        <a:pt x="876" y="77"/>
                        <a:pt x="876" y="76"/>
                      </a:cubicBezTo>
                      <a:cubicBezTo>
                        <a:pt x="877" y="69"/>
                        <a:pt x="882" y="63"/>
                        <a:pt x="888" y="62"/>
                      </a:cubicBezTo>
                      <a:cubicBezTo>
                        <a:pt x="895" y="60"/>
                        <a:pt x="900" y="55"/>
                        <a:pt x="904" y="49"/>
                      </a:cubicBezTo>
                      <a:cubicBezTo>
                        <a:pt x="912" y="35"/>
                        <a:pt x="907" y="16"/>
                        <a:pt x="893" y="8"/>
                      </a:cubicBezTo>
                      <a:cubicBezTo>
                        <a:pt x="878" y="0"/>
                        <a:pt x="860" y="4"/>
                        <a:pt x="852" y="19"/>
                      </a:cubicBezTo>
                      <a:cubicBezTo>
                        <a:pt x="848" y="25"/>
                        <a:pt x="847" y="32"/>
                        <a:pt x="849" y="39"/>
                      </a:cubicBezTo>
                      <a:cubicBezTo>
                        <a:pt x="849" y="39"/>
                        <a:pt x="849" y="39"/>
                        <a:pt x="849" y="39"/>
                      </a:cubicBezTo>
                      <a:cubicBezTo>
                        <a:pt x="851" y="45"/>
                        <a:pt x="848" y="52"/>
                        <a:pt x="842" y="57"/>
                      </a:cubicBezTo>
                      <a:cubicBezTo>
                        <a:pt x="841" y="57"/>
                        <a:pt x="840" y="58"/>
                        <a:pt x="839" y="58"/>
                      </a:cubicBezTo>
                      <a:cubicBezTo>
                        <a:pt x="760" y="13"/>
                        <a:pt x="760" y="13"/>
                        <a:pt x="760" y="13"/>
                      </a:cubicBezTo>
                      <a:cubicBezTo>
                        <a:pt x="704" y="111"/>
                        <a:pt x="598" y="177"/>
                        <a:pt x="476" y="177"/>
                      </a:cubicBezTo>
                      <a:cubicBezTo>
                        <a:pt x="355" y="177"/>
                        <a:pt x="249" y="111"/>
                        <a:pt x="192" y="13"/>
                      </a:cubicBezTo>
                      <a:cubicBezTo>
                        <a:pt x="112" y="60"/>
                        <a:pt x="112" y="60"/>
                        <a:pt x="112" y="60"/>
                      </a:cubicBezTo>
                      <a:cubicBezTo>
                        <a:pt x="113" y="66"/>
                        <a:pt x="118" y="71"/>
                        <a:pt x="124" y="72"/>
                      </a:cubicBezTo>
                      <a:cubicBezTo>
                        <a:pt x="124" y="72"/>
                        <a:pt x="124" y="72"/>
                        <a:pt x="124" y="72"/>
                      </a:cubicBezTo>
                      <a:cubicBezTo>
                        <a:pt x="130" y="75"/>
                        <a:pt x="136" y="79"/>
                        <a:pt x="140" y="85"/>
                      </a:cubicBezTo>
                      <a:cubicBezTo>
                        <a:pt x="148" y="100"/>
                        <a:pt x="143" y="118"/>
                        <a:pt x="128" y="126"/>
                      </a:cubicBezTo>
                      <a:cubicBezTo>
                        <a:pt x="114" y="135"/>
                        <a:pt x="96" y="130"/>
                        <a:pt x="87" y="116"/>
                      </a:cubicBezTo>
                      <a:cubicBezTo>
                        <a:pt x="84" y="109"/>
                        <a:pt x="83" y="102"/>
                        <a:pt x="84" y="95"/>
                      </a:cubicBezTo>
                      <a:cubicBezTo>
                        <a:pt x="86" y="90"/>
                        <a:pt x="84" y="83"/>
                        <a:pt x="79" y="79"/>
                      </a:cubicBezTo>
                      <a:cubicBezTo>
                        <a:pt x="0" y="124"/>
                        <a:pt x="0" y="124"/>
                        <a:pt x="0" y="124"/>
                      </a:cubicBezTo>
                      <a:cubicBezTo>
                        <a:pt x="95" y="289"/>
                        <a:pt x="273" y="400"/>
                        <a:pt x="476" y="400"/>
                      </a:cubicBezTo>
                      <a:cubicBezTo>
                        <a:pt x="680" y="400"/>
                        <a:pt x="858" y="289"/>
                        <a:pt x="953" y="125"/>
                      </a:cubicBezTo>
                      <a:lnTo>
                        <a:pt x="876" y="80"/>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grpSp>
        </p:grpSp>
        <p:sp>
          <p:nvSpPr>
            <p:cNvPr id="25618" name="Oval 18"/>
            <p:cNvSpPr>
              <a:spLocks noChangeArrowheads="1"/>
            </p:cNvSpPr>
            <p:nvPr/>
          </p:nvSpPr>
          <p:spPr bwMode="auto">
            <a:xfrm>
              <a:off x="1460" y="1637"/>
              <a:ext cx="345" cy="344"/>
            </a:xfrm>
            <a:prstGeom prst="ellipse">
              <a:avLst/>
            </a:prstGeom>
            <a:gradFill rotWithShape="1">
              <a:gsLst>
                <a:gs pos="0">
                  <a:srgbClr val="DDDDDD"/>
                </a:gs>
                <a:gs pos="100000">
                  <a:srgbClr val="F8F8F8"/>
                </a:gs>
              </a:gsLst>
              <a:lin ang="5400000" scaled="1"/>
            </a:gradFill>
            <a:ln w="12700" algn="ctr">
              <a:solidFill>
                <a:schemeClr val="bg1"/>
              </a:solidFill>
              <a:round/>
              <a:headEnd/>
              <a:tailEnd/>
            </a:ln>
          </p:spPr>
          <p:txBody>
            <a:bodyPr wrap="none" anchor="ctr"/>
            <a:lstStyle/>
            <a:p>
              <a:pPr algn="ctr"/>
              <a:endParaRPr lang="tr-TR" sz="3800" noProof="1">
                <a:solidFill>
                  <a:srgbClr val="000000"/>
                </a:solidFill>
              </a:endParaRPr>
            </a:p>
          </p:txBody>
        </p:sp>
      </p:grpSp>
      <p:sp>
        <p:nvSpPr>
          <p:cNvPr id="25" name="Rectangle 3"/>
          <p:cNvSpPr txBox="1">
            <a:spLocks noChangeArrowheads="1"/>
          </p:cNvSpPr>
          <p:nvPr/>
        </p:nvSpPr>
        <p:spPr bwMode="auto">
          <a:xfrm>
            <a:off x="6909185" y="6376921"/>
            <a:ext cx="2111990" cy="51520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r">
              <a:spcBef>
                <a:spcPct val="20000"/>
              </a:spcBef>
              <a:buFont typeface="Wingdings" pitchFamily="2" charset="2"/>
              <a:buNone/>
              <a:defRPr/>
            </a:pPr>
            <a:r>
              <a:rPr lang="tr-TR" b="1" noProof="1" smtClean="0">
                <a:solidFill>
                  <a:srgbClr val="575757"/>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İSTANBUL</a:t>
            </a:r>
            <a:r>
              <a:rPr lang="tr-TR" b="1" noProof="1"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UZMAN</a:t>
            </a:r>
            <a:endParaRPr lang="en-GB" b="1" dirty="0"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endParaRPr>
          </a:p>
          <a:p>
            <a:pPr algn="r">
              <a:spcBef>
                <a:spcPct val="20000"/>
              </a:spcBef>
              <a:buFont typeface="Wingdings" pitchFamily="2" charset="2"/>
              <a:buNone/>
              <a:defRPr/>
            </a:pPr>
            <a:endParaRPr lang="en-GB" b="1" kern="0" dirty="0" smtClean="0">
              <a:solidFill>
                <a:srgbClr val="FFFFFF">
                  <a:lumMod val="65000"/>
                </a:srgbClr>
              </a:solidFill>
              <a:effectLst>
                <a:outerShdw blurRad="75057" dist="38100" dir="5400000" sy="-20000" rotWithShape="0">
                  <a:prstClr val="black">
                    <a:alpha val="25000"/>
                  </a:prstClr>
                </a:outerShdw>
                <a:reflection blurRad="6350" stA="55000" endA="50" endPos="85000" dist="29997" dir="5400000" sy="-100000" algn="bl" rotWithShape="0"/>
              </a:effectLst>
              <a:latin typeface="Calibri" pitchFamily="34" charset="0"/>
              <a:cs typeface="Calibri" pitchFamily="34" charset="0"/>
            </a:endParaRPr>
          </a:p>
        </p:txBody>
      </p:sp>
      <p:sp>
        <p:nvSpPr>
          <p:cNvPr id="21" name="Rectangle 31"/>
          <p:cNvSpPr txBox="1">
            <a:spLocks noChangeArrowheads="1"/>
          </p:cNvSpPr>
          <p:nvPr/>
        </p:nvSpPr>
        <p:spPr bwMode="gray">
          <a:xfrm>
            <a:off x="231797" y="411163"/>
            <a:ext cx="8816669" cy="647700"/>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lvl1pPr algn="l" rtl="0" eaLnBrk="0" fontAlgn="base" hangingPunct="0">
              <a:lnSpc>
                <a:spcPct val="90000"/>
              </a:lnSpc>
              <a:spcBef>
                <a:spcPct val="0"/>
              </a:spcBef>
              <a:spcAft>
                <a:spcPct val="0"/>
              </a:spcAft>
              <a:defRPr sz="2400" b="1">
                <a:solidFill>
                  <a:schemeClr val="tx1"/>
                </a:solidFill>
                <a:latin typeface="+mj-lt"/>
                <a:ea typeface="+mj-ea"/>
                <a:cs typeface="+mj-cs"/>
              </a:defRPr>
            </a:lvl1pPr>
            <a:lvl2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2pPr>
            <a:lvl3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3pPr>
            <a:lvl4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4pPr>
            <a:lvl5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5pPr>
            <a:lvl6pPr marL="457200" algn="l" rtl="0" fontAlgn="base">
              <a:lnSpc>
                <a:spcPct val="90000"/>
              </a:lnSpc>
              <a:spcBef>
                <a:spcPct val="0"/>
              </a:spcBef>
              <a:spcAft>
                <a:spcPct val="0"/>
              </a:spcAft>
              <a:defRPr sz="2400" b="1">
                <a:solidFill>
                  <a:schemeClr val="tx1"/>
                </a:solidFill>
                <a:latin typeface="Arial" pitchFamily="34" charset="0"/>
                <a:cs typeface="Arial" pitchFamily="34" charset="0"/>
              </a:defRPr>
            </a:lvl6pPr>
            <a:lvl7pPr marL="914400" algn="l" rtl="0" fontAlgn="base">
              <a:lnSpc>
                <a:spcPct val="90000"/>
              </a:lnSpc>
              <a:spcBef>
                <a:spcPct val="0"/>
              </a:spcBef>
              <a:spcAft>
                <a:spcPct val="0"/>
              </a:spcAft>
              <a:defRPr sz="2400" b="1">
                <a:solidFill>
                  <a:schemeClr val="tx1"/>
                </a:solidFill>
                <a:latin typeface="Arial" pitchFamily="34" charset="0"/>
                <a:cs typeface="Arial" pitchFamily="34" charset="0"/>
              </a:defRPr>
            </a:lvl7pPr>
            <a:lvl8pPr marL="1371600" algn="l" rtl="0" fontAlgn="base">
              <a:lnSpc>
                <a:spcPct val="90000"/>
              </a:lnSpc>
              <a:spcBef>
                <a:spcPct val="0"/>
              </a:spcBef>
              <a:spcAft>
                <a:spcPct val="0"/>
              </a:spcAft>
              <a:defRPr sz="2400" b="1">
                <a:solidFill>
                  <a:schemeClr val="tx1"/>
                </a:solidFill>
                <a:latin typeface="Arial" pitchFamily="34" charset="0"/>
                <a:cs typeface="Arial" pitchFamily="34" charset="0"/>
              </a:defRPr>
            </a:lvl8pPr>
            <a:lvl9pPr marL="1828800" algn="l" rtl="0" fontAlgn="base">
              <a:lnSpc>
                <a:spcPct val="90000"/>
              </a:lnSpc>
              <a:spcBef>
                <a:spcPct val="0"/>
              </a:spcBef>
              <a:spcAft>
                <a:spcPct val="0"/>
              </a:spcAft>
              <a:defRPr sz="2400" b="1">
                <a:solidFill>
                  <a:schemeClr val="tx1"/>
                </a:solidFill>
                <a:latin typeface="Arial" pitchFamily="34" charset="0"/>
                <a:cs typeface="Arial" pitchFamily="34" charset="0"/>
              </a:defRPr>
            </a:lvl9pPr>
          </a:lstStyle>
          <a:p>
            <a:r>
              <a:rPr lang="tr-TR" sz="3200" noProof="1" smtClean="0">
                <a:solidFill>
                  <a:srgbClr val="575757"/>
                </a:solidFill>
                <a:effectLst>
                  <a:innerShdw blurRad="63500" dist="50800" dir="8100000">
                    <a:prstClr val="black">
                      <a:alpha val="50000"/>
                    </a:prstClr>
                  </a:innerShdw>
                </a:effectLst>
                <a:latin typeface="Calibri" pitchFamily="34" charset="0"/>
                <a:cs typeface="Calibri" pitchFamily="34" charset="0"/>
              </a:rPr>
              <a:t>SORU – 37</a:t>
            </a:r>
            <a:endParaRPr lang="en-GB" sz="3200" noProof="1" smtClean="0">
              <a:solidFill>
                <a:srgbClr val="575757"/>
              </a:solidFill>
              <a:effectLst>
                <a:innerShdw blurRad="63500" dist="50800" dir="8100000">
                  <a:prstClr val="black">
                    <a:alpha val="50000"/>
                  </a:prstClr>
                </a:innerShdw>
              </a:effectLst>
              <a:latin typeface="Calibri" pitchFamily="34" charset="0"/>
              <a:cs typeface="Calibri" pitchFamily="34" charset="0"/>
            </a:endParaRPr>
          </a:p>
        </p:txBody>
      </p:sp>
    </p:spTree>
    <p:extLst>
      <p:ext uri="{BB962C8B-B14F-4D97-AF65-F5344CB8AC3E}">
        <p14:creationId xmlns:p14="http://schemas.microsoft.com/office/powerpoint/2010/main" val="206411324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96610"/>
                                        </p:tgtEl>
                                        <p:attrNameLst>
                                          <p:attrName>style.visibility</p:attrName>
                                        </p:attrNameLst>
                                      </p:cBhvr>
                                      <p:to>
                                        <p:strVal val="visible"/>
                                      </p:to>
                                    </p:set>
                                    <p:animEffect transition="in" filter="wipe(left)">
                                      <p:cBhvr>
                                        <p:cTn id="7" dur="500"/>
                                        <p:tgtEl>
                                          <p:spTgt spid="196610"/>
                                        </p:tgtEl>
                                      </p:cBhvr>
                                    </p:animEffect>
                                  </p:childTnLst>
                                </p:cTn>
                              </p:par>
                              <p:par>
                                <p:cTn id="8" presetID="22" presetClass="entr" presetSubtype="8" fill="hold" grpId="0" nodeType="withEffect">
                                  <p:stCondLst>
                                    <p:cond delay="500"/>
                                  </p:stCondLst>
                                  <p:childTnLst>
                                    <p:set>
                                      <p:cBhvr>
                                        <p:cTn id="9" dur="1" fill="hold">
                                          <p:stCondLst>
                                            <p:cond delay="0"/>
                                          </p:stCondLst>
                                        </p:cTn>
                                        <p:tgtEl>
                                          <p:spTgt spid="58457"/>
                                        </p:tgtEl>
                                        <p:attrNameLst>
                                          <p:attrName>style.visibility</p:attrName>
                                        </p:attrNameLst>
                                      </p:cBhvr>
                                      <p:to>
                                        <p:strVal val="visible"/>
                                      </p:to>
                                    </p:set>
                                    <p:animEffect transition="in" filter="wipe(left)">
                                      <p:cBhvr>
                                        <p:cTn id="10" dur="500"/>
                                        <p:tgtEl>
                                          <p:spTgt spid="58457"/>
                                        </p:tgtEl>
                                      </p:cBhvr>
                                    </p:animEffect>
                                  </p:childTnLst>
                                </p:cTn>
                              </p:par>
                              <p:par>
                                <p:cTn id="11" presetID="22" presetClass="entr" presetSubtype="8" fill="hold" grpId="0" nodeType="withEffect">
                                  <p:stCondLst>
                                    <p:cond delay="500"/>
                                  </p:stCondLst>
                                  <p:childTnLst>
                                    <p:set>
                                      <p:cBhvr>
                                        <p:cTn id="12" dur="1" fill="hold">
                                          <p:stCondLst>
                                            <p:cond delay="0"/>
                                          </p:stCondLst>
                                        </p:cTn>
                                        <p:tgtEl>
                                          <p:spTgt spid="58456"/>
                                        </p:tgtEl>
                                        <p:attrNameLst>
                                          <p:attrName>style.visibility</p:attrName>
                                        </p:attrNameLst>
                                      </p:cBhvr>
                                      <p:to>
                                        <p:strVal val="visible"/>
                                      </p:to>
                                    </p:set>
                                    <p:animEffect transition="in" filter="wipe(left)">
                                      <p:cBhvr>
                                        <p:cTn id="13" dur="500"/>
                                        <p:tgtEl>
                                          <p:spTgt spid="58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10" grpId="0" animBg="1"/>
      <p:bldP spid="58456" grpId="0" animBg="1"/>
      <p:bldP spid="5845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Freeform 2"/>
          <p:cNvSpPr>
            <a:spLocks/>
          </p:cNvSpPr>
          <p:nvPr/>
        </p:nvSpPr>
        <p:spPr bwMode="auto">
          <a:xfrm>
            <a:off x="412750" y="1546225"/>
            <a:ext cx="2244725" cy="3825875"/>
          </a:xfrm>
          <a:custGeom>
            <a:avLst/>
            <a:gdLst>
              <a:gd name="T0" fmla="*/ 0 w 1414"/>
              <a:gd name="T1" fmla="*/ 706 h 2410"/>
              <a:gd name="T2" fmla="*/ 409 w 1414"/>
              <a:gd name="T3" fmla="*/ 0 h 2410"/>
              <a:gd name="T4" fmla="*/ 1414 w 1414"/>
              <a:gd name="T5" fmla="*/ 2 h 2410"/>
              <a:gd name="T6" fmla="*/ 1411 w 1414"/>
              <a:gd name="T7" fmla="*/ 2410 h 2410"/>
              <a:gd name="T8" fmla="*/ 0 w 1414"/>
              <a:gd name="T9" fmla="*/ 706 h 2410"/>
              <a:gd name="T10" fmla="*/ 0 60000 65536"/>
              <a:gd name="T11" fmla="*/ 0 60000 65536"/>
              <a:gd name="T12" fmla="*/ 0 60000 65536"/>
              <a:gd name="T13" fmla="*/ 0 60000 65536"/>
              <a:gd name="T14" fmla="*/ 0 60000 65536"/>
              <a:gd name="T15" fmla="*/ 0 w 1414"/>
              <a:gd name="T16" fmla="*/ 0 h 2410"/>
              <a:gd name="T17" fmla="*/ 1414 w 1414"/>
              <a:gd name="T18" fmla="*/ 2410 h 2410"/>
            </a:gdLst>
            <a:ahLst/>
            <a:cxnLst>
              <a:cxn ang="T10">
                <a:pos x="T0" y="T1"/>
              </a:cxn>
              <a:cxn ang="T11">
                <a:pos x="T2" y="T3"/>
              </a:cxn>
              <a:cxn ang="T12">
                <a:pos x="T4" y="T5"/>
              </a:cxn>
              <a:cxn ang="T13">
                <a:pos x="T6" y="T7"/>
              </a:cxn>
              <a:cxn ang="T14">
                <a:pos x="T8" y="T9"/>
              </a:cxn>
            </a:cxnLst>
            <a:rect l="T15" t="T16" r="T17" b="T18"/>
            <a:pathLst>
              <a:path w="1414" h="2410">
                <a:moveTo>
                  <a:pt x="0" y="706"/>
                </a:moveTo>
                <a:lnTo>
                  <a:pt x="409" y="0"/>
                </a:lnTo>
                <a:lnTo>
                  <a:pt x="1414" y="2"/>
                </a:lnTo>
                <a:lnTo>
                  <a:pt x="1411" y="2410"/>
                </a:lnTo>
                <a:lnTo>
                  <a:pt x="0" y="706"/>
                </a:lnTo>
                <a:close/>
              </a:path>
            </a:pathLst>
          </a:custGeom>
          <a:solidFill>
            <a:srgbClr val="C0C0C0">
              <a:alpha val="50195"/>
            </a:srgbClr>
          </a:solidFill>
          <a:ln w="9525">
            <a:noFill/>
            <a:round/>
            <a:headEnd/>
            <a:tailEnd/>
          </a:ln>
        </p:spPr>
        <p:txBody>
          <a:bodyPr/>
          <a:lstStyle/>
          <a:p>
            <a:endParaRPr lang="tr-TR" dirty="0">
              <a:solidFill>
                <a:srgbClr val="000000"/>
              </a:solidFill>
            </a:endParaRPr>
          </a:p>
        </p:txBody>
      </p:sp>
      <p:sp>
        <p:nvSpPr>
          <p:cNvPr id="58456" name="Rectangle 11"/>
          <p:cNvSpPr>
            <a:spLocks noChangeArrowheads="1"/>
          </p:cNvSpPr>
          <p:nvPr/>
        </p:nvSpPr>
        <p:spPr bwMode="gray">
          <a:xfrm>
            <a:off x="2657475" y="1555750"/>
            <a:ext cx="6143625" cy="360363"/>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288000" tIns="0" rIns="0" bIns="0" anchor="ctr"/>
          <a:lstStyle/>
          <a:p>
            <a:pPr defTabSz="801688" eaLnBrk="0" hangingPunct="0">
              <a:defRPr/>
            </a:pPr>
            <a:r>
              <a:rPr lang="tr-TR" sz="2000" b="1" noProof="1" smtClean="0">
                <a:solidFill>
                  <a:srgbClr val="FFFFFF"/>
                </a:solidFill>
                <a:effectLst>
                  <a:outerShdw blurRad="38100" dist="38100" dir="2700000" algn="tl">
                    <a:srgbClr val="000000">
                      <a:alpha val="43137"/>
                    </a:srgbClr>
                  </a:outerShdw>
                </a:effectLst>
                <a:latin typeface="Calibri" pitchFamily="34" charset="0"/>
                <a:cs typeface="Calibri" pitchFamily="34" charset="0"/>
              </a:rPr>
              <a:t>YAKLAŞIM – 1 </a:t>
            </a:r>
            <a:endParaRPr lang="tr-TR" sz="2000" b="1" noProof="1">
              <a:solidFill>
                <a:srgbClr val="FFFFFF"/>
              </a:solidFill>
              <a:effectLst>
                <a:outerShdw blurRad="38100" dist="38100" dir="2700000" algn="tl">
                  <a:srgbClr val="000000">
                    <a:alpha val="43137"/>
                  </a:srgbClr>
                </a:outerShdw>
              </a:effectLst>
              <a:latin typeface="Calibri" pitchFamily="34" charset="0"/>
              <a:cs typeface="Calibri" pitchFamily="34" charset="0"/>
            </a:endParaRPr>
          </a:p>
        </p:txBody>
      </p:sp>
      <p:sp>
        <p:nvSpPr>
          <p:cNvPr id="58457" name="Rectangle 5"/>
          <p:cNvSpPr>
            <a:spLocks noChangeArrowheads="1"/>
          </p:cNvSpPr>
          <p:nvPr/>
        </p:nvSpPr>
        <p:spPr bwMode="gray">
          <a:xfrm>
            <a:off x="2657475" y="1916113"/>
            <a:ext cx="6143625" cy="3449637"/>
          </a:xfrm>
          <a:prstGeom prst="rect">
            <a:avLst/>
          </a:prstGeom>
          <a:solidFill>
            <a:schemeClr val="bg1"/>
          </a:solidFill>
          <a:ln w="12700">
            <a:solidFill>
              <a:srgbClr val="DDDDDD"/>
            </a:solidFill>
            <a:miter lim="800000"/>
            <a:headEnd/>
            <a:tailEnd/>
          </a:ln>
          <a:effectLst>
            <a:outerShdw dist="53882" dir="2700000" algn="ctr" rotWithShape="0">
              <a:srgbClr val="808080">
                <a:alpha val="50000"/>
              </a:srgbClr>
            </a:outerShdw>
          </a:effectLst>
        </p:spPr>
        <p:txBody>
          <a:bodyPr lIns="108000" tIns="108000" rIns="144000" bIns="72000"/>
          <a:lstStyle/>
          <a:p>
            <a:pPr algn="ctr">
              <a:spcAft>
                <a:spcPts val="0"/>
              </a:spcAft>
              <a:buClr>
                <a:srgbClr val="292929"/>
              </a:buClr>
              <a:defRPr/>
            </a:pPr>
            <a:endParaRPr lang="tr-TR" sz="2000" i="1" dirty="0" smtClean="0">
              <a:solidFill>
                <a:srgbClr val="000000"/>
              </a:solidFill>
              <a:latin typeface="Calibri" pitchFamily="34" charset="0"/>
              <a:cs typeface="Calibri" pitchFamily="34" charset="0"/>
            </a:endParaRPr>
          </a:p>
          <a:p>
            <a:pPr marL="252000" indent="-288000">
              <a:spcAft>
                <a:spcPts val="0"/>
              </a:spcAft>
              <a:buClr>
                <a:srgbClr val="292929"/>
              </a:buClr>
              <a:buFont typeface="Wingdings" pitchFamily="2" charset="2"/>
              <a:buChar char="q"/>
              <a:defRPr/>
            </a:pPr>
            <a:r>
              <a:rPr lang="tr-TR" sz="2000" i="1" dirty="0">
                <a:solidFill>
                  <a:srgbClr val="000000"/>
                </a:solidFill>
                <a:latin typeface="Calibri" pitchFamily="34" charset="0"/>
                <a:cs typeface="Calibri" pitchFamily="34" charset="0"/>
              </a:rPr>
              <a:t>İşçi, hekim veya uygun nitelikli diğer bir kişi </a:t>
            </a:r>
            <a:r>
              <a:rPr lang="tr-TR" sz="2000" i="1" dirty="0" smtClean="0">
                <a:solidFill>
                  <a:srgbClr val="000000"/>
                </a:solidFill>
                <a:latin typeface="Calibri" pitchFamily="34" charset="0"/>
                <a:cs typeface="Calibri" pitchFamily="34" charset="0"/>
              </a:rPr>
              <a:t>tarafından </a:t>
            </a:r>
            <a:r>
              <a:rPr lang="tr-TR" sz="2000" i="1" dirty="0">
                <a:solidFill>
                  <a:srgbClr val="000000"/>
                </a:solidFill>
                <a:latin typeface="Calibri" pitchFamily="34" charset="0"/>
                <a:cs typeface="Calibri" pitchFamily="34" charset="0"/>
              </a:rPr>
              <a:t>kendisi ile ilgili sonuçlar hakkında </a:t>
            </a:r>
            <a:r>
              <a:rPr lang="tr-TR" sz="2000" b="1" i="1" dirty="0" smtClean="0">
                <a:solidFill>
                  <a:srgbClr val="000000"/>
                </a:solidFill>
                <a:latin typeface="Calibri" pitchFamily="34" charset="0"/>
                <a:cs typeface="Calibri" pitchFamily="34" charset="0"/>
              </a:rPr>
              <a:t>bilgilendirilmeli,</a:t>
            </a:r>
          </a:p>
          <a:p>
            <a:pPr marL="252000" indent="-288000">
              <a:spcAft>
                <a:spcPts val="0"/>
              </a:spcAft>
              <a:buClr>
                <a:srgbClr val="292929"/>
              </a:buClr>
              <a:buFont typeface="Wingdings" pitchFamily="2" charset="2"/>
              <a:buChar char="q"/>
              <a:defRPr/>
            </a:pPr>
            <a:endParaRPr lang="tr-TR" sz="2000" i="1" dirty="0">
              <a:solidFill>
                <a:srgbClr val="000000"/>
              </a:solidFill>
              <a:latin typeface="Calibri" pitchFamily="34" charset="0"/>
              <a:cs typeface="Calibri" pitchFamily="34" charset="0"/>
            </a:endParaRPr>
          </a:p>
          <a:p>
            <a:pPr marL="252000" indent="-288000">
              <a:spcAft>
                <a:spcPts val="0"/>
              </a:spcAft>
              <a:buClr>
                <a:srgbClr val="292929"/>
              </a:buClr>
              <a:buFont typeface="Wingdings" pitchFamily="2" charset="2"/>
              <a:buChar char="q"/>
              <a:defRPr/>
            </a:pPr>
            <a:r>
              <a:rPr lang="tr-TR" sz="2000" i="1" dirty="0" smtClean="0">
                <a:solidFill>
                  <a:srgbClr val="000000"/>
                </a:solidFill>
                <a:latin typeface="Calibri" pitchFamily="34" charset="0"/>
                <a:cs typeface="Calibri" pitchFamily="34" charset="0"/>
              </a:rPr>
              <a:t>Yapılan </a:t>
            </a:r>
            <a:r>
              <a:rPr lang="tr-TR" sz="2000" b="1" i="1" dirty="0">
                <a:solidFill>
                  <a:srgbClr val="000000"/>
                </a:solidFill>
                <a:latin typeface="Calibri" pitchFamily="34" charset="0"/>
                <a:cs typeface="Calibri" pitchFamily="34" charset="0"/>
              </a:rPr>
              <a:t>risk değerlendirmesi gözden </a:t>
            </a:r>
            <a:r>
              <a:rPr lang="tr-TR" sz="2000" b="1" i="1" dirty="0" smtClean="0">
                <a:solidFill>
                  <a:srgbClr val="000000"/>
                </a:solidFill>
                <a:latin typeface="Calibri" pitchFamily="34" charset="0"/>
                <a:cs typeface="Calibri" pitchFamily="34" charset="0"/>
              </a:rPr>
              <a:t>geçirilmeli,</a:t>
            </a:r>
          </a:p>
          <a:p>
            <a:pPr marL="252000" indent="-288000">
              <a:spcAft>
                <a:spcPts val="0"/>
              </a:spcAft>
              <a:buClr>
                <a:srgbClr val="292929"/>
              </a:buClr>
              <a:buFont typeface="Wingdings" pitchFamily="2" charset="2"/>
              <a:buChar char="q"/>
              <a:defRPr/>
            </a:pPr>
            <a:endParaRPr lang="tr-TR" sz="2000" i="1" dirty="0">
              <a:solidFill>
                <a:srgbClr val="000000"/>
              </a:solidFill>
              <a:latin typeface="Calibri" pitchFamily="34" charset="0"/>
              <a:cs typeface="Calibri" pitchFamily="34" charset="0"/>
            </a:endParaRPr>
          </a:p>
          <a:p>
            <a:pPr marL="252000" indent="-288000">
              <a:spcAft>
                <a:spcPts val="0"/>
              </a:spcAft>
              <a:buClr>
                <a:srgbClr val="292929"/>
              </a:buClr>
              <a:buFont typeface="Wingdings" pitchFamily="2" charset="2"/>
              <a:buChar char="q"/>
              <a:defRPr/>
            </a:pPr>
            <a:r>
              <a:rPr lang="tr-TR" sz="2000" i="1" dirty="0" smtClean="0">
                <a:solidFill>
                  <a:srgbClr val="000000"/>
                </a:solidFill>
                <a:latin typeface="Calibri" pitchFamily="34" charset="0"/>
                <a:cs typeface="Calibri" pitchFamily="34" charset="0"/>
              </a:rPr>
              <a:t>Riskleri </a:t>
            </a:r>
            <a:r>
              <a:rPr lang="tr-TR" sz="2000" i="1" dirty="0">
                <a:solidFill>
                  <a:srgbClr val="000000"/>
                </a:solidFill>
                <a:latin typeface="Calibri" pitchFamily="34" charset="0"/>
                <a:cs typeface="Calibri" pitchFamily="34" charset="0"/>
              </a:rPr>
              <a:t>önlemek veya azaltmak için alınan </a:t>
            </a:r>
            <a:r>
              <a:rPr lang="tr-TR" sz="2000" b="1" i="1" dirty="0">
                <a:solidFill>
                  <a:srgbClr val="000000"/>
                </a:solidFill>
                <a:latin typeface="Calibri" pitchFamily="34" charset="0"/>
                <a:cs typeface="Calibri" pitchFamily="34" charset="0"/>
              </a:rPr>
              <a:t>önlemler gözden </a:t>
            </a:r>
            <a:r>
              <a:rPr lang="tr-TR" sz="2000" b="1" i="1" dirty="0" smtClean="0">
                <a:solidFill>
                  <a:srgbClr val="000000"/>
                </a:solidFill>
                <a:latin typeface="Calibri" pitchFamily="34" charset="0"/>
                <a:cs typeface="Calibri" pitchFamily="34" charset="0"/>
              </a:rPr>
              <a:t>geçirilmeli</a:t>
            </a:r>
            <a:endParaRPr lang="tr-TR" sz="2000" b="1" i="1" dirty="0">
              <a:solidFill>
                <a:srgbClr val="000000"/>
              </a:solidFill>
              <a:latin typeface="Calibri" pitchFamily="34" charset="0"/>
              <a:cs typeface="Calibri" pitchFamily="34" charset="0"/>
            </a:endParaRPr>
          </a:p>
        </p:txBody>
      </p:sp>
      <p:sp>
        <p:nvSpPr>
          <p:cNvPr id="25605" name="Rectangle 12"/>
          <p:cNvSpPr>
            <a:spLocks noChangeArrowheads="1"/>
          </p:cNvSpPr>
          <p:nvPr/>
        </p:nvSpPr>
        <p:spPr bwMode="gray">
          <a:xfrm>
            <a:off x="300038" y="411163"/>
            <a:ext cx="8520112" cy="647700"/>
          </a:xfrm>
          <a:prstGeom prst="rect">
            <a:avLst/>
          </a:prstGeom>
          <a:noFill/>
          <a:ln w="9525">
            <a:noFill/>
            <a:miter lim="800000"/>
            <a:headEnd/>
            <a:tailEnd/>
          </a:ln>
        </p:spPr>
        <p:txBody>
          <a:bodyPr lIns="0" rIns="0"/>
          <a:lstStyle/>
          <a:p>
            <a:endParaRPr lang="tr-TR" sz="2000" b="1" noProof="1">
              <a:solidFill>
                <a:srgbClr val="000000"/>
              </a:solidFill>
            </a:endParaRPr>
          </a:p>
        </p:txBody>
      </p:sp>
      <p:grpSp>
        <p:nvGrpSpPr>
          <p:cNvPr id="2" name="Group 8"/>
          <p:cNvGrpSpPr>
            <a:grpSpLocks/>
          </p:cNvGrpSpPr>
          <p:nvPr/>
        </p:nvGrpSpPr>
        <p:grpSpPr bwMode="auto">
          <a:xfrm>
            <a:off x="323850" y="1555750"/>
            <a:ext cx="1482725" cy="1482725"/>
            <a:chOff x="1166" y="1342"/>
            <a:chExt cx="934" cy="934"/>
          </a:xfrm>
        </p:grpSpPr>
        <p:grpSp>
          <p:nvGrpSpPr>
            <p:cNvPr id="3" name="Group 9"/>
            <p:cNvGrpSpPr>
              <a:grpSpLocks/>
            </p:cNvGrpSpPr>
            <p:nvPr/>
          </p:nvGrpSpPr>
          <p:grpSpPr bwMode="auto">
            <a:xfrm>
              <a:off x="1166" y="1342"/>
              <a:ext cx="934" cy="934"/>
              <a:chOff x="1710" y="1035"/>
              <a:chExt cx="2316" cy="2316"/>
            </a:xfrm>
          </p:grpSpPr>
          <p:grpSp>
            <p:nvGrpSpPr>
              <p:cNvPr id="4" name="Group 10"/>
              <p:cNvGrpSpPr>
                <a:grpSpLocks/>
              </p:cNvGrpSpPr>
              <p:nvPr/>
            </p:nvGrpSpPr>
            <p:grpSpPr bwMode="auto">
              <a:xfrm rot="3600000">
                <a:off x="1710" y="1035"/>
                <a:ext cx="2316" cy="2316"/>
                <a:chOff x="1710" y="1035"/>
                <a:chExt cx="2316" cy="2316"/>
              </a:xfrm>
            </p:grpSpPr>
            <p:sp>
              <p:nvSpPr>
                <p:cNvPr id="25624" name="Freeform 11"/>
                <p:cNvSpPr>
                  <a:spLocks/>
                </p:cNvSpPr>
                <p:nvPr/>
              </p:nvSpPr>
              <p:spPr bwMode="gray">
                <a:xfrm>
                  <a:off x="2866" y="1599"/>
                  <a:ext cx="1160" cy="1752"/>
                </a:xfrm>
                <a:custGeom>
                  <a:avLst/>
                  <a:gdLst>
                    <a:gd name="T0" fmla="*/ 688 w 794"/>
                    <a:gd name="T1" fmla="*/ 9 h 1200"/>
                    <a:gd name="T2" fmla="*/ 602 w 794"/>
                    <a:gd name="T3" fmla="*/ 59 h 1200"/>
                    <a:gd name="T4" fmla="*/ 598 w 794"/>
                    <a:gd name="T5" fmla="*/ 57 h 1200"/>
                    <a:gd name="T6" fmla="*/ 592 w 794"/>
                    <a:gd name="T7" fmla="*/ 40 h 1200"/>
                    <a:gd name="T8" fmla="*/ 589 w 794"/>
                    <a:gd name="T9" fmla="*/ 19 h 1200"/>
                    <a:gd name="T10" fmla="*/ 548 w 794"/>
                    <a:gd name="T11" fmla="*/ 8 h 1200"/>
                    <a:gd name="T12" fmla="*/ 537 w 794"/>
                    <a:gd name="T13" fmla="*/ 49 h 1200"/>
                    <a:gd name="T14" fmla="*/ 553 w 794"/>
                    <a:gd name="T15" fmla="*/ 62 h 1200"/>
                    <a:gd name="T16" fmla="*/ 553 w 794"/>
                    <a:gd name="T17" fmla="*/ 62 h 1200"/>
                    <a:gd name="T18" fmla="*/ 565 w 794"/>
                    <a:gd name="T19" fmla="*/ 76 h 1200"/>
                    <a:gd name="T20" fmla="*/ 565 w 794"/>
                    <a:gd name="T21" fmla="*/ 80 h 1200"/>
                    <a:gd name="T22" fmla="*/ 477 w 794"/>
                    <a:gd name="T23" fmla="*/ 131 h 1200"/>
                    <a:gd name="T24" fmla="*/ 551 w 794"/>
                    <a:gd name="T25" fmla="*/ 406 h 1200"/>
                    <a:gd name="T26" fmla="*/ 477 w 794"/>
                    <a:gd name="T27" fmla="*/ 681 h 1200"/>
                    <a:gd name="T28" fmla="*/ 0 w 794"/>
                    <a:gd name="T29" fmla="*/ 957 h 1200"/>
                    <a:gd name="T30" fmla="*/ 0 w 794"/>
                    <a:gd name="T31" fmla="*/ 1047 h 1200"/>
                    <a:gd name="T32" fmla="*/ 0 w 794"/>
                    <a:gd name="T33" fmla="*/ 1058 h 1200"/>
                    <a:gd name="T34" fmla="*/ 4 w 794"/>
                    <a:gd name="T35" fmla="*/ 1060 h 1200"/>
                    <a:gd name="T36" fmla="*/ 22 w 794"/>
                    <a:gd name="T37" fmla="*/ 1056 h 1200"/>
                    <a:gd name="T38" fmla="*/ 22 w 794"/>
                    <a:gd name="T39" fmla="*/ 1056 h 1200"/>
                    <a:gd name="T40" fmla="*/ 42 w 794"/>
                    <a:gd name="T41" fmla="*/ 1049 h 1200"/>
                    <a:gd name="T42" fmla="*/ 71 w 794"/>
                    <a:gd name="T43" fmla="*/ 1079 h 1200"/>
                    <a:gd name="T44" fmla="*/ 42 w 794"/>
                    <a:gd name="T45" fmla="*/ 1110 h 1200"/>
                    <a:gd name="T46" fmla="*/ 22 w 794"/>
                    <a:gd name="T47" fmla="*/ 1102 h 1200"/>
                    <a:gd name="T48" fmla="*/ 4 w 794"/>
                    <a:gd name="T49" fmla="*/ 1099 h 1200"/>
                    <a:gd name="T50" fmla="*/ 0 w 794"/>
                    <a:gd name="T51" fmla="*/ 1101 h 1200"/>
                    <a:gd name="T52" fmla="*/ 0 w 794"/>
                    <a:gd name="T53" fmla="*/ 1108 h 1200"/>
                    <a:gd name="T54" fmla="*/ 0 w 794"/>
                    <a:gd name="T55" fmla="*/ 1200 h 1200"/>
                    <a:gd name="T56" fmla="*/ 688 w 794"/>
                    <a:gd name="T57" fmla="*/ 803 h 1200"/>
                    <a:gd name="T58" fmla="*/ 794 w 794"/>
                    <a:gd name="T59" fmla="*/ 406 h 1200"/>
                    <a:gd name="T60" fmla="*/ 688 w 794"/>
                    <a:gd name="T61" fmla="*/ 9 h 12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794"/>
                    <a:gd name="T94" fmla="*/ 0 h 1200"/>
                    <a:gd name="T95" fmla="*/ 794 w 794"/>
                    <a:gd name="T96" fmla="*/ 1200 h 120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794" h="1200">
                      <a:moveTo>
                        <a:pt x="688" y="9"/>
                      </a:moveTo>
                      <a:cubicBezTo>
                        <a:pt x="602" y="59"/>
                        <a:pt x="602" y="59"/>
                        <a:pt x="602" y="59"/>
                      </a:cubicBezTo>
                      <a:cubicBezTo>
                        <a:pt x="601" y="58"/>
                        <a:pt x="600" y="58"/>
                        <a:pt x="598" y="57"/>
                      </a:cubicBezTo>
                      <a:cubicBezTo>
                        <a:pt x="593" y="53"/>
                        <a:pt x="590" y="45"/>
                        <a:pt x="592" y="40"/>
                      </a:cubicBezTo>
                      <a:cubicBezTo>
                        <a:pt x="594" y="33"/>
                        <a:pt x="593" y="25"/>
                        <a:pt x="589" y="19"/>
                      </a:cubicBezTo>
                      <a:cubicBezTo>
                        <a:pt x="581" y="5"/>
                        <a:pt x="563" y="0"/>
                        <a:pt x="548" y="8"/>
                      </a:cubicBezTo>
                      <a:cubicBezTo>
                        <a:pt x="534" y="17"/>
                        <a:pt x="529" y="35"/>
                        <a:pt x="537" y="49"/>
                      </a:cubicBezTo>
                      <a:cubicBezTo>
                        <a:pt x="540" y="56"/>
                        <a:pt x="546" y="60"/>
                        <a:pt x="553" y="62"/>
                      </a:cubicBezTo>
                      <a:cubicBezTo>
                        <a:pt x="553" y="62"/>
                        <a:pt x="553" y="62"/>
                        <a:pt x="553" y="62"/>
                      </a:cubicBezTo>
                      <a:cubicBezTo>
                        <a:pt x="559" y="63"/>
                        <a:pt x="564" y="69"/>
                        <a:pt x="565" y="76"/>
                      </a:cubicBezTo>
                      <a:cubicBezTo>
                        <a:pt x="565" y="78"/>
                        <a:pt x="565" y="79"/>
                        <a:pt x="565" y="80"/>
                      </a:cubicBezTo>
                      <a:cubicBezTo>
                        <a:pt x="477" y="131"/>
                        <a:pt x="477" y="131"/>
                        <a:pt x="477" y="131"/>
                      </a:cubicBezTo>
                      <a:cubicBezTo>
                        <a:pt x="524" y="212"/>
                        <a:pt x="551" y="306"/>
                        <a:pt x="551" y="406"/>
                      </a:cubicBezTo>
                      <a:cubicBezTo>
                        <a:pt x="551" y="507"/>
                        <a:pt x="524" y="601"/>
                        <a:pt x="477" y="681"/>
                      </a:cubicBezTo>
                      <a:cubicBezTo>
                        <a:pt x="382" y="846"/>
                        <a:pt x="204" y="957"/>
                        <a:pt x="0" y="957"/>
                      </a:cubicBezTo>
                      <a:cubicBezTo>
                        <a:pt x="0" y="1047"/>
                        <a:pt x="0" y="1047"/>
                        <a:pt x="0" y="1047"/>
                      </a:cubicBezTo>
                      <a:cubicBezTo>
                        <a:pt x="0" y="1058"/>
                        <a:pt x="0" y="1058"/>
                        <a:pt x="0" y="1058"/>
                      </a:cubicBezTo>
                      <a:cubicBezTo>
                        <a:pt x="2" y="1058"/>
                        <a:pt x="3" y="1059"/>
                        <a:pt x="4" y="1060"/>
                      </a:cubicBezTo>
                      <a:cubicBezTo>
                        <a:pt x="10" y="1063"/>
                        <a:pt x="18" y="1061"/>
                        <a:pt x="22" y="1056"/>
                      </a:cubicBezTo>
                      <a:cubicBezTo>
                        <a:pt x="22" y="1056"/>
                        <a:pt x="22" y="1056"/>
                        <a:pt x="22" y="1056"/>
                      </a:cubicBezTo>
                      <a:cubicBezTo>
                        <a:pt x="27" y="1052"/>
                        <a:pt x="34" y="1049"/>
                        <a:pt x="42" y="1049"/>
                      </a:cubicBezTo>
                      <a:cubicBezTo>
                        <a:pt x="58" y="1049"/>
                        <a:pt x="71" y="1063"/>
                        <a:pt x="71" y="1079"/>
                      </a:cubicBezTo>
                      <a:cubicBezTo>
                        <a:pt x="71" y="1096"/>
                        <a:pt x="58" y="1110"/>
                        <a:pt x="42" y="1110"/>
                      </a:cubicBezTo>
                      <a:cubicBezTo>
                        <a:pt x="34" y="1110"/>
                        <a:pt x="27" y="1107"/>
                        <a:pt x="22" y="1102"/>
                      </a:cubicBezTo>
                      <a:cubicBezTo>
                        <a:pt x="18" y="1097"/>
                        <a:pt x="10" y="1096"/>
                        <a:pt x="4" y="1099"/>
                      </a:cubicBezTo>
                      <a:cubicBezTo>
                        <a:pt x="3" y="1099"/>
                        <a:pt x="2" y="1100"/>
                        <a:pt x="0" y="1101"/>
                      </a:cubicBezTo>
                      <a:cubicBezTo>
                        <a:pt x="0" y="1108"/>
                        <a:pt x="0" y="1108"/>
                        <a:pt x="0" y="1108"/>
                      </a:cubicBezTo>
                      <a:cubicBezTo>
                        <a:pt x="0" y="1200"/>
                        <a:pt x="0" y="1200"/>
                        <a:pt x="0" y="1200"/>
                      </a:cubicBezTo>
                      <a:cubicBezTo>
                        <a:pt x="294" y="1200"/>
                        <a:pt x="551" y="1040"/>
                        <a:pt x="688" y="803"/>
                      </a:cubicBezTo>
                      <a:cubicBezTo>
                        <a:pt x="755" y="686"/>
                        <a:pt x="794" y="551"/>
                        <a:pt x="794" y="406"/>
                      </a:cubicBezTo>
                      <a:cubicBezTo>
                        <a:pt x="794" y="262"/>
                        <a:pt x="755" y="126"/>
                        <a:pt x="688" y="9"/>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sp>
              <p:nvSpPr>
                <p:cNvPr id="25625" name="Freeform 12"/>
                <p:cNvSpPr>
                  <a:spLocks/>
                </p:cNvSpPr>
                <p:nvPr/>
              </p:nvSpPr>
              <p:spPr bwMode="gray">
                <a:xfrm>
                  <a:off x="1710" y="1612"/>
                  <a:ext cx="1262" cy="1739"/>
                </a:xfrm>
                <a:custGeom>
                  <a:avLst/>
                  <a:gdLst>
                    <a:gd name="T0" fmla="*/ 835 w 864"/>
                    <a:gd name="T1" fmla="*/ 1040 h 1191"/>
                    <a:gd name="T2" fmla="*/ 815 w 864"/>
                    <a:gd name="T3" fmla="*/ 1047 h 1191"/>
                    <a:gd name="T4" fmla="*/ 815 w 864"/>
                    <a:gd name="T5" fmla="*/ 1047 h 1191"/>
                    <a:gd name="T6" fmla="*/ 797 w 864"/>
                    <a:gd name="T7" fmla="*/ 1051 h 1191"/>
                    <a:gd name="T8" fmla="*/ 793 w 864"/>
                    <a:gd name="T9" fmla="*/ 1049 h 1191"/>
                    <a:gd name="T10" fmla="*/ 793 w 864"/>
                    <a:gd name="T11" fmla="*/ 1038 h 1191"/>
                    <a:gd name="T12" fmla="*/ 793 w 864"/>
                    <a:gd name="T13" fmla="*/ 948 h 1191"/>
                    <a:gd name="T14" fmla="*/ 317 w 864"/>
                    <a:gd name="T15" fmla="*/ 672 h 1191"/>
                    <a:gd name="T16" fmla="*/ 243 w 864"/>
                    <a:gd name="T17" fmla="*/ 397 h 1191"/>
                    <a:gd name="T18" fmla="*/ 317 w 864"/>
                    <a:gd name="T19" fmla="*/ 122 h 1191"/>
                    <a:gd name="T20" fmla="*/ 231 w 864"/>
                    <a:gd name="T21" fmla="*/ 73 h 1191"/>
                    <a:gd name="T22" fmla="*/ 228 w 864"/>
                    <a:gd name="T23" fmla="*/ 75 h 1191"/>
                    <a:gd name="T24" fmla="*/ 221 w 864"/>
                    <a:gd name="T25" fmla="*/ 92 h 1191"/>
                    <a:gd name="T26" fmla="*/ 221 w 864"/>
                    <a:gd name="T27" fmla="*/ 92 h 1191"/>
                    <a:gd name="T28" fmla="*/ 218 w 864"/>
                    <a:gd name="T29" fmla="*/ 113 h 1191"/>
                    <a:gd name="T30" fmla="*/ 177 w 864"/>
                    <a:gd name="T31" fmla="*/ 123 h 1191"/>
                    <a:gd name="T32" fmla="*/ 166 w 864"/>
                    <a:gd name="T33" fmla="*/ 82 h 1191"/>
                    <a:gd name="T34" fmla="*/ 182 w 864"/>
                    <a:gd name="T35" fmla="*/ 69 h 1191"/>
                    <a:gd name="T36" fmla="*/ 194 w 864"/>
                    <a:gd name="T37" fmla="*/ 55 h 1191"/>
                    <a:gd name="T38" fmla="*/ 194 w 864"/>
                    <a:gd name="T39" fmla="*/ 51 h 1191"/>
                    <a:gd name="T40" fmla="*/ 106 w 864"/>
                    <a:gd name="T41" fmla="*/ 0 h 1191"/>
                    <a:gd name="T42" fmla="*/ 0 w 864"/>
                    <a:gd name="T43" fmla="*/ 397 h 1191"/>
                    <a:gd name="T44" fmla="*/ 106 w 864"/>
                    <a:gd name="T45" fmla="*/ 794 h 1191"/>
                    <a:gd name="T46" fmla="*/ 793 w 864"/>
                    <a:gd name="T47" fmla="*/ 1191 h 1191"/>
                    <a:gd name="T48" fmla="*/ 793 w 864"/>
                    <a:gd name="T49" fmla="*/ 1099 h 1191"/>
                    <a:gd name="T50" fmla="*/ 793 w 864"/>
                    <a:gd name="T51" fmla="*/ 1092 h 1191"/>
                    <a:gd name="T52" fmla="*/ 797 w 864"/>
                    <a:gd name="T53" fmla="*/ 1090 h 1191"/>
                    <a:gd name="T54" fmla="*/ 815 w 864"/>
                    <a:gd name="T55" fmla="*/ 1093 h 1191"/>
                    <a:gd name="T56" fmla="*/ 835 w 864"/>
                    <a:gd name="T57" fmla="*/ 1101 h 1191"/>
                    <a:gd name="T58" fmla="*/ 864 w 864"/>
                    <a:gd name="T59" fmla="*/ 1070 h 1191"/>
                    <a:gd name="T60" fmla="*/ 835 w 864"/>
                    <a:gd name="T61" fmla="*/ 1040 h 119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64"/>
                    <a:gd name="T94" fmla="*/ 0 h 1191"/>
                    <a:gd name="T95" fmla="*/ 864 w 864"/>
                    <a:gd name="T96" fmla="*/ 1191 h 1191"/>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64" h="1191">
                      <a:moveTo>
                        <a:pt x="835" y="1040"/>
                      </a:moveTo>
                      <a:cubicBezTo>
                        <a:pt x="827" y="1040"/>
                        <a:pt x="820" y="1043"/>
                        <a:pt x="815" y="1047"/>
                      </a:cubicBezTo>
                      <a:cubicBezTo>
                        <a:pt x="815" y="1047"/>
                        <a:pt x="815" y="1047"/>
                        <a:pt x="815" y="1047"/>
                      </a:cubicBezTo>
                      <a:cubicBezTo>
                        <a:pt x="811" y="1052"/>
                        <a:pt x="803" y="1054"/>
                        <a:pt x="797" y="1051"/>
                      </a:cubicBezTo>
                      <a:cubicBezTo>
                        <a:pt x="796" y="1050"/>
                        <a:pt x="795" y="1049"/>
                        <a:pt x="793" y="1049"/>
                      </a:cubicBezTo>
                      <a:cubicBezTo>
                        <a:pt x="793" y="1038"/>
                        <a:pt x="793" y="1038"/>
                        <a:pt x="793" y="1038"/>
                      </a:cubicBezTo>
                      <a:cubicBezTo>
                        <a:pt x="793" y="948"/>
                        <a:pt x="793" y="948"/>
                        <a:pt x="793" y="948"/>
                      </a:cubicBezTo>
                      <a:cubicBezTo>
                        <a:pt x="590" y="948"/>
                        <a:pt x="412" y="837"/>
                        <a:pt x="317" y="672"/>
                      </a:cubicBezTo>
                      <a:cubicBezTo>
                        <a:pt x="270" y="592"/>
                        <a:pt x="243" y="498"/>
                        <a:pt x="243" y="397"/>
                      </a:cubicBezTo>
                      <a:cubicBezTo>
                        <a:pt x="243" y="297"/>
                        <a:pt x="270" y="203"/>
                        <a:pt x="317" y="122"/>
                      </a:cubicBezTo>
                      <a:cubicBezTo>
                        <a:pt x="231" y="73"/>
                        <a:pt x="231" y="73"/>
                        <a:pt x="231" y="73"/>
                      </a:cubicBezTo>
                      <a:cubicBezTo>
                        <a:pt x="230" y="73"/>
                        <a:pt x="229" y="74"/>
                        <a:pt x="228" y="75"/>
                      </a:cubicBezTo>
                      <a:cubicBezTo>
                        <a:pt x="222" y="79"/>
                        <a:pt x="219" y="86"/>
                        <a:pt x="221" y="92"/>
                      </a:cubicBezTo>
                      <a:cubicBezTo>
                        <a:pt x="221" y="92"/>
                        <a:pt x="221" y="92"/>
                        <a:pt x="221" y="92"/>
                      </a:cubicBezTo>
                      <a:cubicBezTo>
                        <a:pt x="223" y="99"/>
                        <a:pt x="222" y="106"/>
                        <a:pt x="218" y="113"/>
                      </a:cubicBezTo>
                      <a:cubicBezTo>
                        <a:pt x="210" y="127"/>
                        <a:pt x="192" y="131"/>
                        <a:pt x="177" y="123"/>
                      </a:cubicBezTo>
                      <a:cubicBezTo>
                        <a:pt x="163" y="115"/>
                        <a:pt x="158" y="96"/>
                        <a:pt x="166" y="82"/>
                      </a:cubicBezTo>
                      <a:cubicBezTo>
                        <a:pt x="169" y="76"/>
                        <a:pt x="175" y="71"/>
                        <a:pt x="182" y="69"/>
                      </a:cubicBezTo>
                      <a:cubicBezTo>
                        <a:pt x="188" y="68"/>
                        <a:pt x="193" y="62"/>
                        <a:pt x="194" y="55"/>
                      </a:cubicBezTo>
                      <a:cubicBezTo>
                        <a:pt x="194" y="54"/>
                        <a:pt x="194" y="52"/>
                        <a:pt x="194" y="51"/>
                      </a:cubicBezTo>
                      <a:cubicBezTo>
                        <a:pt x="106" y="0"/>
                        <a:pt x="106" y="0"/>
                        <a:pt x="106" y="0"/>
                      </a:cubicBezTo>
                      <a:cubicBezTo>
                        <a:pt x="38" y="117"/>
                        <a:pt x="0" y="253"/>
                        <a:pt x="0" y="397"/>
                      </a:cubicBezTo>
                      <a:cubicBezTo>
                        <a:pt x="0" y="542"/>
                        <a:pt x="38" y="677"/>
                        <a:pt x="106" y="794"/>
                      </a:cubicBezTo>
                      <a:cubicBezTo>
                        <a:pt x="243" y="1031"/>
                        <a:pt x="500" y="1191"/>
                        <a:pt x="793" y="1191"/>
                      </a:cubicBezTo>
                      <a:cubicBezTo>
                        <a:pt x="793" y="1099"/>
                        <a:pt x="793" y="1099"/>
                        <a:pt x="793" y="1099"/>
                      </a:cubicBezTo>
                      <a:cubicBezTo>
                        <a:pt x="793" y="1092"/>
                        <a:pt x="793" y="1092"/>
                        <a:pt x="793" y="1092"/>
                      </a:cubicBezTo>
                      <a:cubicBezTo>
                        <a:pt x="795" y="1091"/>
                        <a:pt x="796" y="1090"/>
                        <a:pt x="797" y="1090"/>
                      </a:cubicBezTo>
                      <a:cubicBezTo>
                        <a:pt x="803" y="1087"/>
                        <a:pt x="811" y="1088"/>
                        <a:pt x="815" y="1093"/>
                      </a:cubicBezTo>
                      <a:cubicBezTo>
                        <a:pt x="820" y="1098"/>
                        <a:pt x="827" y="1101"/>
                        <a:pt x="835" y="1101"/>
                      </a:cubicBezTo>
                      <a:cubicBezTo>
                        <a:pt x="851" y="1101"/>
                        <a:pt x="864" y="1087"/>
                        <a:pt x="864" y="1070"/>
                      </a:cubicBezTo>
                      <a:cubicBezTo>
                        <a:pt x="864" y="1054"/>
                        <a:pt x="851" y="1040"/>
                        <a:pt x="835" y="1040"/>
                      </a:cubicBezTo>
                      <a:close/>
                    </a:path>
                  </a:pathLst>
                </a:custGeom>
                <a:solidFill>
                  <a:srgbClr val="A90404"/>
                </a:solidFill>
                <a:ln w="12700">
                  <a:solidFill>
                    <a:srgbClr val="FFFFFF"/>
                  </a:solidFill>
                  <a:round/>
                  <a:headEnd/>
                  <a:tailEnd/>
                </a:ln>
              </p:spPr>
              <p:txBody>
                <a:bodyPr/>
                <a:lstStyle/>
                <a:p>
                  <a:endParaRPr lang="tr-TR" dirty="0">
                    <a:solidFill>
                      <a:srgbClr val="000000"/>
                    </a:solidFill>
                  </a:endParaRPr>
                </a:p>
              </p:txBody>
            </p:sp>
            <p:sp>
              <p:nvSpPr>
                <p:cNvPr id="25626" name="Freeform 13"/>
                <p:cNvSpPr>
                  <a:spLocks/>
                </p:cNvSpPr>
                <p:nvPr/>
              </p:nvSpPr>
              <p:spPr bwMode="gray">
                <a:xfrm>
                  <a:off x="1862" y="1035"/>
                  <a:ext cx="2010" cy="768"/>
                </a:xfrm>
                <a:custGeom>
                  <a:avLst/>
                  <a:gdLst>
                    <a:gd name="T0" fmla="*/ 1164 w 1375"/>
                    <a:gd name="T1" fmla="*/ 518 h 527"/>
                    <a:gd name="T2" fmla="*/ 1252 w 1375"/>
                    <a:gd name="T3" fmla="*/ 467 h 527"/>
                    <a:gd name="T4" fmla="*/ 1252 w 1375"/>
                    <a:gd name="T5" fmla="*/ 463 h 527"/>
                    <a:gd name="T6" fmla="*/ 1240 w 1375"/>
                    <a:gd name="T7" fmla="*/ 449 h 527"/>
                    <a:gd name="T8" fmla="*/ 1240 w 1375"/>
                    <a:gd name="T9" fmla="*/ 449 h 527"/>
                    <a:gd name="T10" fmla="*/ 1224 w 1375"/>
                    <a:gd name="T11" fmla="*/ 436 h 527"/>
                    <a:gd name="T12" fmla="*/ 1235 w 1375"/>
                    <a:gd name="T13" fmla="*/ 395 h 527"/>
                    <a:gd name="T14" fmla="*/ 1276 w 1375"/>
                    <a:gd name="T15" fmla="*/ 406 h 527"/>
                    <a:gd name="T16" fmla="*/ 1279 w 1375"/>
                    <a:gd name="T17" fmla="*/ 427 h 527"/>
                    <a:gd name="T18" fmla="*/ 1285 w 1375"/>
                    <a:gd name="T19" fmla="*/ 444 h 527"/>
                    <a:gd name="T20" fmla="*/ 1289 w 1375"/>
                    <a:gd name="T21" fmla="*/ 446 h 527"/>
                    <a:gd name="T22" fmla="*/ 1375 w 1375"/>
                    <a:gd name="T23" fmla="*/ 396 h 527"/>
                    <a:gd name="T24" fmla="*/ 687 w 1375"/>
                    <a:gd name="T25" fmla="*/ 0 h 527"/>
                    <a:gd name="T26" fmla="*/ 0 w 1375"/>
                    <a:gd name="T27" fmla="*/ 396 h 527"/>
                    <a:gd name="T28" fmla="*/ 88 w 1375"/>
                    <a:gd name="T29" fmla="*/ 447 h 527"/>
                    <a:gd name="T30" fmla="*/ 88 w 1375"/>
                    <a:gd name="T31" fmla="*/ 451 h 527"/>
                    <a:gd name="T32" fmla="*/ 76 w 1375"/>
                    <a:gd name="T33" fmla="*/ 465 h 527"/>
                    <a:gd name="T34" fmla="*/ 60 w 1375"/>
                    <a:gd name="T35" fmla="*/ 478 h 527"/>
                    <a:gd name="T36" fmla="*/ 71 w 1375"/>
                    <a:gd name="T37" fmla="*/ 519 h 527"/>
                    <a:gd name="T38" fmla="*/ 112 w 1375"/>
                    <a:gd name="T39" fmla="*/ 509 h 527"/>
                    <a:gd name="T40" fmla="*/ 115 w 1375"/>
                    <a:gd name="T41" fmla="*/ 488 h 527"/>
                    <a:gd name="T42" fmla="*/ 115 w 1375"/>
                    <a:gd name="T43" fmla="*/ 488 h 527"/>
                    <a:gd name="T44" fmla="*/ 122 w 1375"/>
                    <a:gd name="T45" fmla="*/ 471 h 527"/>
                    <a:gd name="T46" fmla="*/ 125 w 1375"/>
                    <a:gd name="T47" fmla="*/ 469 h 527"/>
                    <a:gd name="T48" fmla="*/ 211 w 1375"/>
                    <a:gd name="T49" fmla="*/ 518 h 527"/>
                    <a:gd name="T50" fmla="*/ 687 w 1375"/>
                    <a:gd name="T51" fmla="*/ 243 h 527"/>
                    <a:gd name="T52" fmla="*/ 1164 w 1375"/>
                    <a:gd name="T53" fmla="*/ 518 h 52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375"/>
                    <a:gd name="T82" fmla="*/ 0 h 527"/>
                    <a:gd name="T83" fmla="*/ 1375 w 1375"/>
                    <a:gd name="T84" fmla="*/ 527 h 52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375" h="527">
                      <a:moveTo>
                        <a:pt x="1164" y="518"/>
                      </a:moveTo>
                      <a:cubicBezTo>
                        <a:pt x="1252" y="467"/>
                        <a:pt x="1252" y="467"/>
                        <a:pt x="1252" y="467"/>
                      </a:cubicBezTo>
                      <a:cubicBezTo>
                        <a:pt x="1252" y="466"/>
                        <a:pt x="1252" y="465"/>
                        <a:pt x="1252" y="463"/>
                      </a:cubicBezTo>
                      <a:cubicBezTo>
                        <a:pt x="1251" y="456"/>
                        <a:pt x="1246" y="450"/>
                        <a:pt x="1240" y="449"/>
                      </a:cubicBezTo>
                      <a:cubicBezTo>
                        <a:pt x="1240" y="449"/>
                        <a:pt x="1240" y="449"/>
                        <a:pt x="1240" y="449"/>
                      </a:cubicBezTo>
                      <a:cubicBezTo>
                        <a:pt x="1233" y="447"/>
                        <a:pt x="1227" y="443"/>
                        <a:pt x="1224" y="436"/>
                      </a:cubicBezTo>
                      <a:cubicBezTo>
                        <a:pt x="1216" y="422"/>
                        <a:pt x="1221" y="404"/>
                        <a:pt x="1235" y="395"/>
                      </a:cubicBezTo>
                      <a:cubicBezTo>
                        <a:pt x="1250" y="387"/>
                        <a:pt x="1268" y="392"/>
                        <a:pt x="1276" y="406"/>
                      </a:cubicBezTo>
                      <a:cubicBezTo>
                        <a:pt x="1280" y="412"/>
                        <a:pt x="1281" y="420"/>
                        <a:pt x="1279" y="427"/>
                      </a:cubicBezTo>
                      <a:cubicBezTo>
                        <a:pt x="1277" y="432"/>
                        <a:pt x="1280" y="440"/>
                        <a:pt x="1285" y="444"/>
                      </a:cubicBezTo>
                      <a:cubicBezTo>
                        <a:pt x="1287" y="445"/>
                        <a:pt x="1288" y="445"/>
                        <a:pt x="1289" y="446"/>
                      </a:cubicBezTo>
                      <a:cubicBezTo>
                        <a:pt x="1375" y="396"/>
                        <a:pt x="1375" y="396"/>
                        <a:pt x="1375" y="396"/>
                      </a:cubicBezTo>
                      <a:cubicBezTo>
                        <a:pt x="1238" y="159"/>
                        <a:pt x="981" y="0"/>
                        <a:pt x="687" y="0"/>
                      </a:cubicBezTo>
                      <a:cubicBezTo>
                        <a:pt x="394" y="0"/>
                        <a:pt x="137" y="159"/>
                        <a:pt x="0" y="396"/>
                      </a:cubicBezTo>
                      <a:cubicBezTo>
                        <a:pt x="88" y="447"/>
                        <a:pt x="88" y="447"/>
                        <a:pt x="88" y="447"/>
                      </a:cubicBezTo>
                      <a:cubicBezTo>
                        <a:pt x="88" y="448"/>
                        <a:pt x="88" y="450"/>
                        <a:pt x="88" y="451"/>
                      </a:cubicBezTo>
                      <a:cubicBezTo>
                        <a:pt x="87" y="458"/>
                        <a:pt x="82" y="464"/>
                        <a:pt x="76" y="465"/>
                      </a:cubicBezTo>
                      <a:cubicBezTo>
                        <a:pt x="69" y="467"/>
                        <a:pt x="63" y="472"/>
                        <a:pt x="60" y="478"/>
                      </a:cubicBezTo>
                      <a:cubicBezTo>
                        <a:pt x="52" y="492"/>
                        <a:pt x="57" y="511"/>
                        <a:pt x="71" y="519"/>
                      </a:cubicBezTo>
                      <a:cubicBezTo>
                        <a:pt x="86" y="527"/>
                        <a:pt x="104" y="523"/>
                        <a:pt x="112" y="509"/>
                      </a:cubicBezTo>
                      <a:cubicBezTo>
                        <a:pt x="116" y="502"/>
                        <a:pt x="117" y="495"/>
                        <a:pt x="115" y="488"/>
                      </a:cubicBezTo>
                      <a:cubicBezTo>
                        <a:pt x="115" y="488"/>
                        <a:pt x="115" y="488"/>
                        <a:pt x="115" y="488"/>
                      </a:cubicBezTo>
                      <a:cubicBezTo>
                        <a:pt x="113" y="482"/>
                        <a:pt x="116" y="475"/>
                        <a:pt x="122" y="471"/>
                      </a:cubicBezTo>
                      <a:cubicBezTo>
                        <a:pt x="123" y="470"/>
                        <a:pt x="124" y="469"/>
                        <a:pt x="125" y="469"/>
                      </a:cubicBezTo>
                      <a:cubicBezTo>
                        <a:pt x="211" y="518"/>
                        <a:pt x="211" y="518"/>
                        <a:pt x="211" y="518"/>
                      </a:cubicBezTo>
                      <a:cubicBezTo>
                        <a:pt x="306" y="354"/>
                        <a:pt x="484" y="243"/>
                        <a:pt x="687" y="243"/>
                      </a:cubicBezTo>
                      <a:cubicBezTo>
                        <a:pt x="891" y="243"/>
                        <a:pt x="1069" y="354"/>
                        <a:pt x="1164" y="518"/>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grpSp>
          <p:grpSp>
            <p:nvGrpSpPr>
              <p:cNvPr id="5" name="Group 14"/>
              <p:cNvGrpSpPr>
                <a:grpSpLocks/>
              </p:cNvGrpSpPr>
              <p:nvPr/>
            </p:nvGrpSpPr>
            <p:grpSpPr bwMode="auto">
              <a:xfrm rot="7200000">
                <a:off x="2059" y="1386"/>
                <a:ext cx="1616" cy="1614"/>
                <a:chOff x="2060" y="1387"/>
                <a:chExt cx="1616" cy="1614"/>
              </a:xfrm>
            </p:grpSpPr>
            <p:sp>
              <p:nvSpPr>
                <p:cNvPr id="25621" name="Freeform 15"/>
                <p:cNvSpPr>
                  <a:spLocks/>
                </p:cNvSpPr>
                <p:nvPr/>
              </p:nvSpPr>
              <p:spPr bwMode="gray">
                <a:xfrm>
                  <a:off x="2060" y="1387"/>
                  <a:ext cx="808" cy="1225"/>
                </a:xfrm>
                <a:custGeom>
                  <a:avLst/>
                  <a:gdLst>
                    <a:gd name="T0" fmla="*/ 550 w 550"/>
                    <a:gd name="T1" fmla="*/ 132 h 836"/>
                    <a:gd name="T2" fmla="*/ 547 w 550"/>
                    <a:gd name="T3" fmla="*/ 130 h 836"/>
                    <a:gd name="T4" fmla="*/ 529 w 550"/>
                    <a:gd name="T5" fmla="*/ 133 h 836"/>
                    <a:gd name="T6" fmla="*/ 529 w 550"/>
                    <a:gd name="T7" fmla="*/ 133 h 836"/>
                    <a:gd name="T8" fmla="*/ 509 w 550"/>
                    <a:gd name="T9" fmla="*/ 141 h 836"/>
                    <a:gd name="T10" fmla="*/ 480 w 550"/>
                    <a:gd name="T11" fmla="*/ 111 h 836"/>
                    <a:gd name="T12" fmla="*/ 509 w 550"/>
                    <a:gd name="T13" fmla="*/ 80 h 836"/>
                    <a:gd name="T14" fmla="*/ 529 w 550"/>
                    <a:gd name="T15" fmla="*/ 88 h 836"/>
                    <a:gd name="T16" fmla="*/ 547 w 550"/>
                    <a:gd name="T17" fmla="*/ 91 h 836"/>
                    <a:gd name="T18" fmla="*/ 550 w 550"/>
                    <a:gd name="T19" fmla="*/ 89 h 836"/>
                    <a:gd name="T20" fmla="*/ 550 w 550"/>
                    <a:gd name="T21" fmla="*/ 82 h 836"/>
                    <a:gd name="T22" fmla="*/ 550 w 550"/>
                    <a:gd name="T23" fmla="*/ 0 h 836"/>
                    <a:gd name="T24" fmla="*/ 0 w 550"/>
                    <a:gd name="T25" fmla="*/ 550 h 836"/>
                    <a:gd name="T26" fmla="*/ 74 w 550"/>
                    <a:gd name="T27" fmla="*/ 825 h 836"/>
                    <a:gd name="T28" fmla="*/ 153 w 550"/>
                    <a:gd name="T29" fmla="*/ 780 h 836"/>
                    <a:gd name="T30" fmla="*/ 158 w 550"/>
                    <a:gd name="T31" fmla="*/ 796 h 836"/>
                    <a:gd name="T32" fmla="*/ 161 w 550"/>
                    <a:gd name="T33" fmla="*/ 817 h 836"/>
                    <a:gd name="T34" fmla="*/ 202 w 550"/>
                    <a:gd name="T35" fmla="*/ 827 h 836"/>
                    <a:gd name="T36" fmla="*/ 214 w 550"/>
                    <a:gd name="T37" fmla="*/ 786 h 836"/>
                    <a:gd name="T38" fmla="*/ 198 w 550"/>
                    <a:gd name="T39" fmla="*/ 773 h 836"/>
                    <a:gd name="T40" fmla="*/ 198 w 550"/>
                    <a:gd name="T41" fmla="*/ 773 h 836"/>
                    <a:gd name="T42" fmla="*/ 186 w 550"/>
                    <a:gd name="T43" fmla="*/ 761 h 836"/>
                    <a:gd name="T44" fmla="*/ 266 w 550"/>
                    <a:gd name="T45" fmla="*/ 714 h 836"/>
                    <a:gd name="T46" fmla="*/ 222 w 550"/>
                    <a:gd name="T47" fmla="*/ 550 h 836"/>
                    <a:gd name="T48" fmla="*/ 550 w 550"/>
                    <a:gd name="T49" fmla="*/ 222 h 836"/>
                    <a:gd name="T50" fmla="*/ 550 w 550"/>
                    <a:gd name="T51" fmla="*/ 143 h 836"/>
                    <a:gd name="T52" fmla="*/ 550 w 550"/>
                    <a:gd name="T53" fmla="*/ 132 h 8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50"/>
                    <a:gd name="T82" fmla="*/ 0 h 836"/>
                    <a:gd name="T83" fmla="*/ 550 w 550"/>
                    <a:gd name="T84" fmla="*/ 836 h 8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50" h="836">
                      <a:moveTo>
                        <a:pt x="550" y="132"/>
                      </a:moveTo>
                      <a:cubicBezTo>
                        <a:pt x="549" y="131"/>
                        <a:pt x="548" y="131"/>
                        <a:pt x="547" y="130"/>
                      </a:cubicBezTo>
                      <a:cubicBezTo>
                        <a:pt x="540" y="127"/>
                        <a:pt x="533" y="129"/>
                        <a:pt x="529" y="133"/>
                      </a:cubicBezTo>
                      <a:cubicBezTo>
                        <a:pt x="529" y="133"/>
                        <a:pt x="529" y="133"/>
                        <a:pt x="529" y="133"/>
                      </a:cubicBezTo>
                      <a:cubicBezTo>
                        <a:pt x="523" y="138"/>
                        <a:pt x="517" y="141"/>
                        <a:pt x="509" y="141"/>
                      </a:cubicBezTo>
                      <a:cubicBezTo>
                        <a:pt x="493" y="141"/>
                        <a:pt x="480" y="127"/>
                        <a:pt x="480" y="111"/>
                      </a:cubicBezTo>
                      <a:cubicBezTo>
                        <a:pt x="480" y="94"/>
                        <a:pt x="493" y="80"/>
                        <a:pt x="509" y="80"/>
                      </a:cubicBezTo>
                      <a:cubicBezTo>
                        <a:pt x="517" y="80"/>
                        <a:pt x="524" y="83"/>
                        <a:pt x="529" y="88"/>
                      </a:cubicBezTo>
                      <a:cubicBezTo>
                        <a:pt x="533" y="93"/>
                        <a:pt x="540" y="94"/>
                        <a:pt x="547" y="91"/>
                      </a:cubicBezTo>
                      <a:cubicBezTo>
                        <a:pt x="548" y="91"/>
                        <a:pt x="549" y="90"/>
                        <a:pt x="550" y="89"/>
                      </a:cubicBezTo>
                      <a:cubicBezTo>
                        <a:pt x="550" y="82"/>
                        <a:pt x="550" y="82"/>
                        <a:pt x="550" y="82"/>
                      </a:cubicBezTo>
                      <a:cubicBezTo>
                        <a:pt x="550" y="0"/>
                        <a:pt x="550" y="0"/>
                        <a:pt x="550" y="0"/>
                      </a:cubicBezTo>
                      <a:cubicBezTo>
                        <a:pt x="246" y="0"/>
                        <a:pt x="0" y="246"/>
                        <a:pt x="0" y="550"/>
                      </a:cubicBezTo>
                      <a:cubicBezTo>
                        <a:pt x="0" y="651"/>
                        <a:pt x="27" y="745"/>
                        <a:pt x="74" y="825"/>
                      </a:cubicBezTo>
                      <a:cubicBezTo>
                        <a:pt x="153" y="780"/>
                        <a:pt x="153" y="780"/>
                        <a:pt x="153" y="780"/>
                      </a:cubicBezTo>
                      <a:cubicBezTo>
                        <a:pt x="158" y="784"/>
                        <a:pt x="160" y="791"/>
                        <a:pt x="158" y="796"/>
                      </a:cubicBezTo>
                      <a:cubicBezTo>
                        <a:pt x="157" y="803"/>
                        <a:pt x="158" y="810"/>
                        <a:pt x="161" y="817"/>
                      </a:cubicBezTo>
                      <a:cubicBezTo>
                        <a:pt x="170" y="831"/>
                        <a:pt x="188" y="836"/>
                        <a:pt x="202" y="827"/>
                      </a:cubicBezTo>
                      <a:cubicBezTo>
                        <a:pt x="217" y="819"/>
                        <a:pt x="222" y="801"/>
                        <a:pt x="214" y="786"/>
                      </a:cubicBezTo>
                      <a:cubicBezTo>
                        <a:pt x="210" y="780"/>
                        <a:pt x="204" y="776"/>
                        <a:pt x="198" y="773"/>
                      </a:cubicBezTo>
                      <a:cubicBezTo>
                        <a:pt x="198" y="773"/>
                        <a:pt x="198" y="773"/>
                        <a:pt x="198" y="773"/>
                      </a:cubicBezTo>
                      <a:cubicBezTo>
                        <a:pt x="192" y="772"/>
                        <a:pt x="187" y="767"/>
                        <a:pt x="186" y="761"/>
                      </a:cubicBezTo>
                      <a:cubicBezTo>
                        <a:pt x="266" y="714"/>
                        <a:pt x="266" y="714"/>
                        <a:pt x="266" y="714"/>
                      </a:cubicBezTo>
                      <a:cubicBezTo>
                        <a:pt x="238" y="666"/>
                        <a:pt x="222" y="610"/>
                        <a:pt x="222" y="550"/>
                      </a:cubicBezTo>
                      <a:cubicBezTo>
                        <a:pt x="222" y="369"/>
                        <a:pt x="369" y="222"/>
                        <a:pt x="550" y="222"/>
                      </a:cubicBezTo>
                      <a:cubicBezTo>
                        <a:pt x="550" y="143"/>
                        <a:pt x="550" y="143"/>
                        <a:pt x="550" y="143"/>
                      </a:cubicBezTo>
                      <a:lnTo>
                        <a:pt x="550" y="132"/>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2" name="Freeform 16"/>
                <p:cNvSpPr>
                  <a:spLocks/>
                </p:cNvSpPr>
                <p:nvPr/>
              </p:nvSpPr>
              <p:spPr bwMode="gray">
                <a:xfrm>
                  <a:off x="2764" y="1387"/>
                  <a:ext cx="912" cy="1210"/>
                </a:xfrm>
                <a:custGeom>
                  <a:avLst/>
                  <a:gdLst>
                    <a:gd name="T0" fmla="*/ 70 w 621"/>
                    <a:gd name="T1" fmla="*/ 0 h 826"/>
                    <a:gd name="T2" fmla="*/ 70 w 621"/>
                    <a:gd name="T3" fmla="*/ 82 h 826"/>
                    <a:gd name="T4" fmla="*/ 70 w 621"/>
                    <a:gd name="T5" fmla="*/ 89 h 826"/>
                    <a:gd name="T6" fmla="*/ 67 w 621"/>
                    <a:gd name="T7" fmla="*/ 91 h 826"/>
                    <a:gd name="T8" fmla="*/ 49 w 621"/>
                    <a:gd name="T9" fmla="*/ 88 h 826"/>
                    <a:gd name="T10" fmla="*/ 29 w 621"/>
                    <a:gd name="T11" fmla="*/ 80 h 826"/>
                    <a:gd name="T12" fmla="*/ 0 w 621"/>
                    <a:gd name="T13" fmla="*/ 111 h 826"/>
                    <a:gd name="T14" fmla="*/ 29 w 621"/>
                    <a:gd name="T15" fmla="*/ 141 h 826"/>
                    <a:gd name="T16" fmla="*/ 49 w 621"/>
                    <a:gd name="T17" fmla="*/ 133 h 826"/>
                    <a:gd name="T18" fmla="*/ 49 w 621"/>
                    <a:gd name="T19" fmla="*/ 133 h 826"/>
                    <a:gd name="T20" fmla="*/ 67 w 621"/>
                    <a:gd name="T21" fmla="*/ 130 h 826"/>
                    <a:gd name="T22" fmla="*/ 70 w 621"/>
                    <a:gd name="T23" fmla="*/ 132 h 826"/>
                    <a:gd name="T24" fmla="*/ 70 w 621"/>
                    <a:gd name="T25" fmla="*/ 143 h 826"/>
                    <a:gd name="T26" fmla="*/ 70 w 621"/>
                    <a:gd name="T27" fmla="*/ 222 h 826"/>
                    <a:gd name="T28" fmla="*/ 70 w 621"/>
                    <a:gd name="T29" fmla="*/ 222 h 826"/>
                    <a:gd name="T30" fmla="*/ 398 w 621"/>
                    <a:gd name="T31" fmla="*/ 550 h 826"/>
                    <a:gd name="T32" fmla="*/ 354 w 621"/>
                    <a:gd name="T33" fmla="*/ 714 h 826"/>
                    <a:gd name="T34" fmla="*/ 433 w 621"/>
                    <a:gd name="T35" fmla="*/ 759 h 826"/>
                    <a:gd name="T36" fmla="*/ 436 w 621"/>
                    <a:gd name="T37" fmla="*/ 758 h 826"/>
                    <a:gd name="T38" fmla="*/ 443 w 621"/>
                    <a:gd name="T39" fmla="*/ 740 h 826"/>
                    <a:gd name="T40" fmla="*/ 443 w 621"/>
                    <a:gd name="T41" fmla="*/ 740 h 826"/>
                    <a:gd name="T42" fmla="*/ 446 w 621"/>
                    <a:gd name="T43" fmla="*/ 720 h 826"/>
                    <a:gd name="T44" fmla="*/ 487 w 621"/>
                    <a:gd name="T45" fmla="*/ 709 h 826"/>
                    <a:gd name="T46" fmla="*/ 498 w 621"/>
                    <a:gd name="T47" fmla="*/ 750 h 826"/>
                    <a:gd name="T48" fmla="*/ 482 w 621"/>
                    <a:gd name="T49" fmla="*/ 763 h 826"/>
                    <a:gd name="T50" fmla="*/ 470 w 621"/>
                    <a:gd name="T51" fmla="*/ 777 h 826"/>
                    <a:gd name="T52" fmla="*/ 470 w 621"/>
                    <a:gd name="T53" fmla="*/ 781 h 826"/>
                    <a:gd name="T54" fmla="*/ 547 w 621"/>
                    <a:gd name="T55" fmla="*/ 826 h 826"/>
                    <a:gd name="T56" fmla="*/ 621 w 621"/>
                    <a:gd name="T57" fmla="*/ 550 h 826"/>
                    <a:gd name="T58" fmla="*/ 70 w 621"/>
                    <a:gd name="T59" fmla="*/ 0 h 8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21"/>
                    <a:gd name="T91" fmla="*/ 0 h 826"/>
                    <a:gd name="T92" fmla="*/ 621 w 621"/>
                    <a:gd name="T93" fmla="*/ 826 h 82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21" h="826">
                      <a:moveTo>
                        <a:pt x="70" y="0"/>
                      </a:moveTo>
                      <a:cubicBezTo>
                        <a:pt x="70" y="82"/>
                        <a:pt x="70" y="82"/>
                        <a:pt x="70" y="82"/>
                      </a:cubicBezTo>
                      <a:cubicBezTo>
                        <a:pt x="70" y="89"/>
                        <a:pt x="70" y="89"/>
                        <a:pt x="70" y="89"/>
                      </a:cubicBezTo>
                      <a:cubicBezTo>
                        <a:pt x="69" y="90"/>
                        <a:pt x="68" y="91"/>
                        <a:pt x="67" y="91"/>
                      </a:cubicBezTo>
                      <a:cubicBezTo>
                        <a:pt x="60" y="94"/>
                        <a:pt x="53" y="93"/>
                        <a:pt x="49" y="88"/>
                      </a:cubicBezTo>
                      <a:cubicBezTo>
                        <a:pt x="44" y="83"/>
                        <a:pt x="37" y="80"/>
                        <a:pt x="29" y="80"/>
                      </a:cubicBezTo>
                      <a:cubicBezTo>
                        <a:pt x="13" y="80"/>
                        <a:pt x="0" y="94"/>
                        <a:pt x="0" y="111"/>
                      </a:cubicBezTo>
                      <a:cubicBezTo>
                        <a:pt x="0" y="127"/>
                        <a:pt x="13" y="141"/>
                        <a:pt x="29" y="141"/>
                      </a:cubicBezTo>
                      <a:cubicBezTo>
                        <a:pt x="37" y="141"/>
                        <a:pt x="43" y="138"/>
                        <a:pt x="49" y="133"/>
                      </a:cubicBezTo>
                      <a:cubicBezTo>
                        <a:pt x="49" y="133"/>
                        <a:pt x="49" y="133"/>
                        <a:pt x="49" y="133"/>
                      </a:cubicBezTo>
                      <a:cubicBezTo>
                        <a:pt x="53" y="129"/>
                        <a:pt x="60" y="127"/>
                        <a:pt x="67" y="130"/>
                      </a:cubicBezTo>
                      <a:cubicBezTo>
                        <a:pt x="68" y="131"/>
                        <a:pt x="69" y="131"/>
                        <a:pt x="70" y="132"/>
                      </a:cubicBezTo>
                      <a:cubicBezTo>
                        <a:pt x="70" y="143"/>
                        <a:pt x="70" y="143"/>
                        <a:pt x="70" y="143"/>
                      </a:cubicBezTo>
                      <a:cubicBezTo>
                        <a:pt x="70" y="222"/>
                        <a:pt x="70" y="222"/>
                        <a:pt x="70" y="222"/>
                      </a:cubicBezTo>
                      <a:cubicBezTo>
                        <a:pt x="70" y="222"/>
                        <a:pt x="70" y="222"/>
                        <a:pt x="70" y="222"/>
                      </a:cubicBezTo>
                      <a:cubicBezTo>
                        <a:pt x="252" y="222"/>
                        <a:pt x="398" y="369"/>
                        <a:pt x="398" y="550"/>
                      </a:cubicBezTo>
                      <a:cubicBezTo>
                        <a:pt x="398" y="610"/>
                        <a:pt x="382" y="666"/>
                        <a:pt x="354" y="714"/>
                      </a:cubicBezTo>
                      <a:cubicBezTo>
                        <a:pt x="433" y="759"/>
                        <a:pt x="433" y="759"/>
                        <a:pt x="433" y="759"/>
                      </a:cubicBezTo>
                      <a:cubicBezTo>
                        <a:pt x="434" y="759"/>
                        <a:pt x="435" y="758"/>
                        <a:pt x="436" y="758"/>
                      </a:cubicBezTo>
                      <a:cubicBezTo>
                        <a:pt x="442" y="753"/>
                        <a:pt x="445" y="746"/>
                        <a:pt x="443" y="740"/>
                      </a:cubicBezTo>
                      <a:cubicBezTo>
                        <a:pt x="443" y="740"/>
                        <a:pt x="443" y="740"/>
                        <a:pt x="443" y="740"/>
                      </a:cubicBezTo>
                      <a:cubicBezTo>
                        <a:pt x="441" y="733"/>
                        <a:pt x="442" y="726"/>
                        <a:pt x="446" y="720"/>
                      </a:cubicBezTo>
                      <a:cubicBezTo>
                        <a:pt x="454" y="705"/>
                        <a:pt x="472" y="701"/>
                        <a:pt x="487" y="709"/>
                      </a:cubicBezTo>
                      <a:cubicBezTo>
                        <a:pt x="501" y="717"/>
                        <a:pt x="506" y="736"/>
                        <a:pt x="498" y="750"/>
                      </a:cubicBezTo>
                      <a:cubicBezTo>
                        <a:pt x="494" y="756"/>
                        <a:pt x="489" y="761"/>
                        <a:pt x="482" y="763"/>
                      </a:cubicBezTo>
                      <a:cubicBezTo>
                        <a:pt x="476" y="764"/>
                        <a:pt x="471" y="770"/>
                        <a:pt x="470" y="777"/>
                      </a:cubicBezTo>
                      <a:cubicBezTo>
                        <a:pt x="470" y="778"/>
                        <a:pt x="470" y="780"/>
                        <a:pt x="470" y="781"/>
                      </a:cubicBezTo>
                      <a:cubicBezTo>
                        <a:pt x="547" y="826"/>
                        <a:pt x="547" y="826"/>
                        <a:pt x="547" y="826"/>
                      </a:cubicBezTo>
                      <a:cubicBezTo>
                        <a:pt x="594" y="745"/>
                        <a:pt x="621" y="651"/>
                        <a:pt x="621" y="550"/>
                      </a:cubicBezTo>
                      <a:cubicBezTo>
                        <a:pt x="621" y="246"/>
                        <a:pt x="374" y="0"/>
                        <a:pt x="70" y="0"/>
                      </a:cubicBez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3" name="Freeform 17"/>
                <p:cNvSpPr>
                  <a:spLocks/>
                </p:cNvSpPr>
                <p:nvPr/>
              </p:nvSpPr>
              <p:spPr bwMode="gray">
                <a:xfrm>
                  <a:off x="2169" y="2414"/>
                  <a:ext cx="1397" cy="587"/>
                </a:xfrm>
                <a:custGeom>
                  <a:avLst/>
                  <a:gdLst>
                    <a:gd name="T0" fmla="*/ 876 w 953"/>
                    <a:gd name="T1" fmla="*/ 80 h 400"/>
                    <a:gd name="T2" fmla="*/ 876 w 953"/>
                    <a:gd name="T3" fmla="*/ 76 h 400"/>
                    <a:gd name="T4" fmla="*/ 888 w 953"/>
                    <a:gd name="T5" fmla="*/ 62 h 400"/>
                    <a:gd name="T6" fmla="*/ 904 w 953"/>
                    <a:gd name="T7" fmla="*/ 49 h 400"/>
                    <a:gd name="T8" fmla="*/ 893 w 953"/>
                    <a:gd name="T9" fmla="*/ 8 h 400"/>
                    <a:gd name="T10" fmla="*/ 852 w 953"/>
                    <a:gd name="T11" fmla="*/ 19 h 400"/>
                    <a:gd name="T12" fmla="*/ 849 w 953"/>
                    <a:gd name="T13" fmla="*/ 39 h 400"/>
                    <a:gd name="T14" fmla="*/ 849 w 953"/>
                    <a:gd name="T15" fmla="*/ 39 h 400"/>
                    <a:gd name="T16" fmla="*/ 842 w 953"/>
                    <a:gd name="T17" fmla="*/ 57 h 400"/>
                    <a:gd name="T18" fmla="*/ 839 w 953"/>
                    <a:gd name="T19" fmla="*/ 58 h 400"/>
                    <a:gd name="T20" fmla="*/ 760 w 953"/>
                    <a:gd name="T21" fmla="*/ 13 h 400"/>
                    <a:gd name="T22" fmla="*/ 476 w 953"/>
                    <a:gd name="T23" fmla="*/ 177 h 400"/>
                    <a:gd name="T24" fmla="*/ 192 w 953"/>
                    <a:gd name="T25" fmla="*/ 13 h 400"/>
                    <a:gd name="T26" fmla="*/ 112 w 953"/>
                    <a:gd name="T27" fmla="*/ 60 h 400"/>
                    <a:gd name="T28" fmla="*/ 124 w 953"/>
                    <a:gd name="T29" fmla="*/ 72 h 400"/>
                    <a:gd name="T30" fmla="*/ 124 w 953"/>
                    <a:gd name="T31" fmla="*/ 72 h 400"/>
                    <a:gd name="T32" fmla="*/ 140 w 953"/>
                    <a:gd name="T33" fmla="*/ 85 h 400"/>
                    <a:gd name="T34" fmla="*/ 128 w 953"/>
                    <a:gd name="T35" fmla="*/ 126 h 400"/>
                    <a:gd name="T36" fmla="*/ 87 w 953"/>
                    <a:gd name="T37" fmla="*/ 116 h 400"/>
                    <a:gd name="T38" fmla="*/ 84 w 953"/>
                    <a:gd name="T39" fmla="*/ 95 h 400"/>
                    <a:gd name="T40" fmla="*/ 79 w 953"/>
                    <a:gd name="T41" fmla="*/ 79 h 400"/>
                    <a:gd name="T42" fmla="*/ 0 w 953"/>
                    <a:gd name="T43" fmla="*/ 124 h 400"/>
                    <a:gd name="T44" fmla="*/ 476 w 953"/>
                    <a:gd name="T45" fmla="*/ 400 h 400"/>
                    <a:gd name="T46" fmla="*/ 953 w 953"/>
                    <a:gd name="T47" fmla="*/ 125 h 400"/>
                    <a:gd name="T48" fmla="*/ 876 w 953"/>
                    <a:gd name="T49" fmla="*/ 80 h 4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53"/>
                    <a:gd name="T76" fmla="*/ 0 h 400"/>
                    <a:gd name="T77" fmla="*/ 953 w 953"/>
                    <a:gd name="T78" fmla="*/ 400 h 40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53" h="400">
                      <a:moveTo>
                        <a:pt x="876" y="80"/>
                      </a:moveTo>
                      <a:cubicBezTo>
                        <a:pt x="876" y="79"/>
                        <a:pt x="876" y="77"/>
                        <a:pt x="876" y="76"/>
                      </a:cubicBezTo>
                      <a:cubicBezTo>
                        <a:pt x="877" y="69"/>
                        <a:pt x="882" y="63"/>
                        <a:pt x="888" y="62"/>
                      </a:cubicBezTo>
                      <a:cubicBezTo>
                        <a:pt x="895" y="60"/>
                        <a:pt x="900" y="55"/>
                        <a:pt x="904" y="49"/>
                      </a:cubicBezTo>
                      <a:cubicBezTo>
                        <a:pt x="912" y="35"/>
                        <a:pt x="907" y="16"/>
                        <a:pt x="893" y="8"/>
                      </a:cubicBezTo>
                      <a:cubicBezTo>
                        <a:pt x="878" y="0"/>
                        <a:pt x="860" y="4"/>
                        <a:pt x="852" y="19"/>
                      </a:cubicBezTo>
                      <a:cubicBezTo>
                        <a:pt x="848" y="25"/>
                        <a:pt x="847" y="32"/>
                        <a:pt x="849" y="39"/>
                      </a:cubicBezTo>
                      <a:cubicBezTo>
                        <a:pt x="849" y="39"/>
                        <a:pt x="849" y="39"/>
                        <a:pt x="849" y="39"/>
                      </a:cubicBezTo>
                      <a:cubicBezTo>
                        <a:pt x="851" y="45"/>
                        <a:pt x="848" y="52"/>
                        <a:pt x="842" y="57"/>
                      </a:cubicBezTo>
                      <a:cubicBezTo>
                        <a:pt x="841" y="57"/>
                        <a:pt x="840" y="58"/>
                        <a:pt x="839" y="58"/>
                      </a:cubicBezTo>
                      <a:cubicBezTo>
                        <a:pt x="760" y="13"/>
                        <a:pt x="760" y="13"/>
                        <a:pt x="760" y="13"/>
                      </a:cubicBezTo>
                      <a:cubicBezTo>
                        <a:pt x="704" y="111"/>
                        <a:pt x="598" y="177"/>
                        <a:pt x="476" y="177"/>
                      </a:cubicBezTo>
                      <a:cubicBezTo>
                        <a:pt x="355" y="177"/>
                        <a:pt x="249" y="111"/>
                        <a:pt x="192" y="13"/>
                      </a:cubicBezTo>
                      <a:cubicBezTo>
                        <a:pt x="112" y="60"/>
                        <a:pt x="112" y="60"/>
                        <a:pt x="112" y="60"/>
                      </a:cubicBezTo>
                      <a:cubicBezTo>
                        <a:pt x="113" y="66"/>
                        <a:pt x="118" y="71"/>
                        <a:pt x="124" y="72"/>
                      </a:cubicBezTo>
                      <a:cubicBezTo>
                        <a:pt x="124" y="72"/>
                        <a:pt x="124" y="72"/>
                        <a:pt x="124" y="72"/>
                      </a:cubicBezTo>
                      <a:cubicBezTo>
                        <a:pt x="130" y="75"/>
                        <a:pt x="136" y="79"/>
                        <a:pt x="140" y="85"/>
                      </a:cubicBezTo>
                      <a:cubicBezTo>
                        <a:pt x="148" y="100"/>
                        <a:pt x="143" y="118"/>
                        <a:pt x="128" y="126"/>
                      </a:cubicBezTo>
                      <a:cubicBezTo>
                        <a:pt x="114" y="135"/>
                        <a:pt x="96" y="130"/>
                        <a:pt x="87" y="116"/>
                      </a:cubicBezTo>
                      <a:cubicBezTo>
                        <a:pt x="84" y="109"/>
                        <a:pt x="83" y="102"/>
                        <a:pt x="84" y="95"/>
                      </a:cubicBezTo>
                      <a:cubicBezTo>
                        <a:pt x="86" y="90"/>
                        <a:pt x="84" y="83"/>
                        <a:pt x="79" y="79"/>
                      </a:cubicBezTo>
                      <a:cubicBezTo>
                        <a:pt x="0" y="124"/>
                        <a:pt x="0" y="124"/>
                        <a:pt x="0" y="124"/>
                      </a:cubicBezTo>
                      <a:cubicBezTo>
                        <a:pt x="95" y="289"/>
                        <a:pt x="273" y="400"/>
                        <a:pt x="476" y="400"/>
                      </a:cubicBezTo>
                      <a:cubicBezTo>
                        <a:pt x="680" y="400"/>
                        <a:pt x="858" y="289"/>
                        <a:pt x="953" y="125"/>
                      </a:cubicBezTo>
                      <a:lnTo>
                        <a:pt x="876" y="80"/>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grpSp>
        </p:grpSp>
        <p:sp>
          <p:nvSpPr>
            <p:cNvPr id="25618" name="Oval 18"/>
            <p:cNvSpPr>
              <a:spLocks noChangeArrowheads="1"/>
            </p:cNvSpPr>
            <p:nvPr/>
          </p:nvSpPr>
          <p:spPr bwMode="auto">
            <a:xfrm>
              <a:off x="1460" y="1637"/>
              <a:ext cx="345" cy="344"/>
            </a:xfrm>
            <a:prstGeom prst="ellipse">
              <a:avLst/>
            </a:prstGeom>
            <a:gradFill rotWithShape="1">
              <a:gsLst>
                <a:gs pos="0">
                  <a:srgbClr val="DDDDDD"/>
                </a:gs>
                <a:gs pos="100000">
                  <a:srgbClr val="F8F8F8"/>
                </a:gs>
              </a:gsLst>
              <a:lin ang="5400000" scaled="1"/>
            </a:gradFill>
            <a:ln w="12700" algn="ctr">
              <a:solidFill>
                <a:schemeClr val="bg1"/>
              </a:solidFill>
              <a:round/>
              <a:headEnd/>
              <a:tailEnd/>
            </a:ln>
          </p:spPr>
          <p:txBody>
            <a:bodyPr wrap="none" anchor="ctr"/>
            <a:lstStyle/>
            <a:p>
              <a:pPr algn="ctr"/>
              <a:endParaRPr lang="tr-TR" sz="3800" noProof="1">
                <a:solidFill>
                  <a:srgbClr val="000000"/>
                </a:solidFill>
              </a:endParaRPr>
            </a:p>
          </p:txBody>
        </p:sp>
      </p:grpSp>
      <p:sp>
        <p:nvSpPr>
          <p:cNvPr id="23" name="Rectangle 31"/>
          <p:cNvSpPr txBox="1">
            <a:spLocks noChangeArrowheads="1"/>
          </p:cNvSpPr>
          <p:nvPr/>
        </p:nvSpPr>
        <p:spPr bwMode="gray">
          <a:xfrm>
            <a:off x="231797" y="411163"/>
            <a:ext cx="8816669" cy="647700"/>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p>
            <a:pPr eaLnBrk="0" hangingPunct="0">
              <a:lnSpc>
                <a:spcPct val="90000"/>
              </a:lnSpc>
              <a:defRPr/>
            </a:pPr>
            <a:r>
              <a:rPr lang="tr-TR" sz="3200" b="1" noProof="1">
                <a:solidFill>
                  <a:srgbClr val="575757"/>
                </a:solidFill>
                <a:effectLst>
                  <a:innerShdw blurRad="63500" dist="50800" dir="8100000">
                    <a:prstClr val="black">
                      <a:alpha val="50000"/>
                    </a:prstClr>
                  </a:innerShdw>
                </a:effectLst>
                <a:latin typeface="Calibri" pitchFamily="34" charset="0"/>
                <a:cs typeface="Calibri" pitchFamily="34" charset="0"/>
              </a:rPr>
              <a:t>GÜRÜLTÜYE BAĞLI İŞİTME </a:t>
            </a:r>
            <a:r>
              <a:rPr lang="tr-TR" sz="3200" b="1" noProof="1" smtClean="0">
                <a:solidFill>
                  <a:srgbClr val="575757"/>
                </a:solidFill>
                <a:effectLst>
                  <a:innerShdw blurRad="63500" dist="50800" dir="8100000">
                    <a:prstClr val="black">
                      <a:alpha val="50000"/>
                    </a:prstClr>
                  </a:innerShdw>
                </a:effectLst>
                <a:latin typeface="Calibri" pitchFamily="34" charset="0"/>
                <a:cs typeface="Calibri" pitchFamily="34" charset="0"/>
              </a:rPr>
              <a:t>KAYBINDA YAKLAŞIM</a:t>
            </a:r>
          </a:p>
        </p:txBody>
      </p:sp>
      <p:sp>
        <p:nvSpPr>
          <p:cNvPr id="25" name="Rectangle 3"/>
          <p:cNvSpPr txBox="1">
            <a:spLocks noChangeArrowheads="1"/>
          </p:cNvSpPr>
          <p:nvPr/>
        </p:nvSpPr>
        <p:spPr bwMode="auto">
          <a:xfrm>
            <a:off x="6909185" y="6376921"/>
            <a:ext cx="2111990" cy="51520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r">
              <a:spcBef>
                <a:spcPct val="20000"/>
              </a:spcBef>
              <a:buFont typeface="Wingdings" pitchFamily="2" charset="2"/>
              <a:buNone/>
              <a:defRPr/>
            </a:pPr>
            <a:r>
              <a:rPr lang="tr-TR" b="1" noProof="1" smtClean="0">
                <a:solidFill>
                  <a:srgbClr val="575757"/>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İSTANBUL</a:t>
            </a:r>
            <a:r>
              <a:rPr lang="tr-TR" b="1" noProof="1"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UZMAN</a:t>
            </a:r>
            <a:endParaRPr lang="en-GB" b="1" dirty="0"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endParaRPr>
          </a:p>
          <a:p>
            <a:pPr algn="r">
              <a:spcBef>
                <a:spcPct val="20000"/>
              </a:spcBef>
              <a:buFont typeface="Wingdings" pitchFamily="2" charset="2"/>
              <a:buNone/>
              <a:defRPr/>
            </a:pPr>
            <a:endParaRPr lang="en-GB" b="1" kern="0" dirty="0" smtClean="0">
              <a:solidFill>
                <a:srgbClr val="FFFFFF">
                  <a:lumMod val="65000"/>
                </a:srgbClr>
              </a:solidFill>
              <a:effectLst>
                <a:outerShdw blurRad="75057" dist="38100" dir="5400000" sy="-20000" rotWithShape="0">
                  <a:prstClr val="black">
                    <a:alpha val="25000"/>
                  </a:prstClr>
                </a:outerShdw>
                <a:reflection blurRad="6350" stA="55000" endA="50" endPos="85000" dist="29997" dir="5400000" sy="-100000" algn="bl" rotWithShape="0"/>
              </a:effectLst>
              <a:latin typeface="Calibri" pitchFamily="34" charset="0"/>
              <a:cs typeface="Calibri" pitchFamily="34" charset="0"/>
            </a:endParaRPr>
          </a:p>
        </p:txBody>
      </p:sp>
      <p:sp>
        <p:nvSpPr>
          <p:cNvPr id="19" name="Dikdörtgen 18"/>
          <p:cNvSpPr/>
          <p:nvPr/>
        </p:nvSpPr>
        <p:spPr>
          <a:xfrm>
            <a:off x="2695575" y="3174206"/>
            <a:ext cx="5991225" cy="466725"/>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0" name="Dikdörtgen 19"/>
          <p:cNvSpPr/>
          <p:nvPr/>
        </p:nvSpPr>
        <p:spPr>
          <a:xfrm>
            <a:off x="2695575" y="3783806"/>
            <a:ext cx="5991225" cy="683419"/>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85854726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96610"/>
                                        </p:tgtEl>
                                        <p:attrNameLst>
                                          <p:attrName>style.visibility</p:attrName>
                                        </p:attrNameLst>
                                      </p:cBhvr>
                                      <p:to>
                                        <p:strVal val="visible"/>
                                      </p:to>
                                    </p:set>
                                    <p:animEffect transition="in" filter="wipe(left)">
                                      <p:cBhvr>
                                        <p:cTn id="7" dur="500"/>
                                        <p:tgtEl>
                                          <p:spTgt spid="196610"/>
                                        </p:tgtEl>
                                      </p:cBhvr>
                                    </p:animEffect>
                                  </p:childTnLst>
                                </p:cTn>
                              </p:par>
                              <p:par>
                                <p:cTn id="8" presetID="22" presetClass="entr" presetSubtype="8" fill="hold" grpId="0" nodeType="withEffect">
                                  <p:stCondLst>
                                    <p:cond delay="500"/>
                                  </p:stCondLst>
                                  <p:childTnLst>
                                    <p:set>
                                      <p:cBhvr>
                                        <p:cTn id="9" dur="1" fill="hold">
                                          <p:stCondLst>
                                            <p:cond delay="0"/>
                                          </p:stCondLst>
                                        </p:cTn>
                                        <p:tgtEl>
                                          <p:spTgt spid="58457"/>
                                        </p:tgtEl>
                                        <p:attrNameLst>
                                          <p:attrName>style.visibility</p:attrName>
                                        </p:attrNameLst>
                                      </p:cBhvr>
                                      <p:to>
                                        <p:strVal val="visible"/>
                                      </p:to>
                                    </p:set>
                                    <p:animEffect transition="in" filter="wipe(left)">
                                      <p:cBhvr>
                                        <p:cTn id="10" dur="500"/>
                                        <p:tgtEl>
                                          <p:spTgt spid="58457"/>
                                        </p:tgtEl>
                                      </p:cBhvr>
                                    </p:animEffect>
                                  </p:childTnLst>
                                </p:cTn>
                              </p:par>
                              <p:par>
                                <p:cTn id="11" presetID="22" presetClass="entr" presetSubtype="8" fill="hold" grpId="0" nodeType="withEffect">
                                  <p:stCondLst>
                                    <p:cond delay="500"/>
                                  </p:stCondLst>
                                  <p:childTnLst>
                                    <p:set>
                                      <p:cBhvr>
                                        <p:cTn id="12" dur="1" fill="hold">
                                          <p:stCondLst>
                                            <p:cond delay="0"/>
                                          </p:stCondLst>
                                        </p:cTn>
                                        <p:tgtEl>
                                          <p:spTgt spid="58456"/>
                                        </p:tgtEl>
                                        <p:attrNameLst>
                                          <p:attrName>style.visibility</p:attrName>
                                        </p:attrNameLst>
                                      </p:cBhvr>
                                      <p:to>
                                        <p:strVal val="visible"/>
                                      </p:to>
                                    </p:set>
                                    <p:animEffect transition="in" filter="wipe(left)">
                                      <p:cBhvr>
                                        <p:cTn id="13" dur="500"/>
                                        <p:tgtEl>
                                          <p:spTgt spid="58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10" grpId="0" animBg="1"/>
      <p:bldP spid="58456" grpId="0" animBg="1"/>
      <p:bldP spid="5845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Freeform 2"/>
          <p:cNvSpPr>
            <a:spLocks/>
          </p:cNvSpPr>
          <p:nvPr/>
        </p:nvSpPr>
        <p:spPr bwMode="auto">
          <a:xfrm>
            <a:off x="412750" y="1546225"/>
            <a:ext cx="2244725" cy="3825875"/>
          </a:xfrm>
          <a:custGeom>
            <a:avLst/>
            <a:gdLst>
              <a:gd name="T0" fmla="*/ 0 w 1414"/>
              <a:gd name="T1" fmla="*/ 706 h 2410"/>
              <a:gd name="T2" fmla="*/ 409 w 1414"/>
              <a:gd name="T3" fmla="*/ 0 h 2410"/>
              <a:gd name="T4" fmla="*/ 1414 w 1414"/>
              <a:gd name="T5" fmla="*/ 2 h 2410"/>
              <a:gd name="T6" fmla="*/ 1411 w 1414"/>
              <a:gd name="T7" fmla="*/ 2410 h 2410"/>
              <a:gd name="T8" fmla="*/ 0 w 1414"/>
              <a:gd name="T9" fmla="*/ 706 h 2410"/>
              <a:gd name="T10" fmla="*/ 0 60000 65536"/>
              <a:gd name="T11" fmla="*/ 0 60000 65536"/>
              <a:gd name="T12" fmla="*/ 0 60000 65536"/>
              <a:gd name="T13" fmla="*/ 0 60000 65536"/>
              <a:gd name="T14" fmla="*/ 0 60000 65536"/>
              <a:gd name="T15" fmla="*/ 0 w 1414"/>
              <a:gd name="T16" fmla="*/ 0 h 2410"/>
              <a:gd name="T17" fmla="*/ 1414 w 1414"/>
              <a:gd name="T18" fmla="*/ 2410 h 2410"/>
            </a:gdLst>
            <a:ahLst/>
            <a:cxnLst>
              <a:cxn ang="T10">
                <a:pos x="T0" y="T1"/>
              </a:cxn>
              <a:cxn ang="T11">
                <a:pos x="T2" y="T3"/>
              </a:cxn>
              <a:cxn ang="T12">
                <a:pos x="T4" y="T5"/>
              </a:cxn>
              <a:cxn ang="T13">
                <a:pos x="T6" y="T7"/>
              </a:cxn>
              <a:cxn ang="T14">
                <a:pos x="T8" y="T9"/>
              </a:cxn>
            </a:cxnLst>
            <a:rect l="T15" t="T16" r="T17" b="T18"/>
            <a:pathLst>
              <a:path w="1414" h="2410">
                <a:moveTo>
                  <a:pt x="0" y="706"/>
                </a:moveTo>
                <a:lnTo>
                  <a:pt x="409" y="0"/>
                </a:lnTo>
                <a:lnTo>
                  <a:pt x="1414" y="2"/>
                </a:lnTo>
                <a:lnTo>
                  <a:pt x="1411" y="2410"/>
                </a:lnTo>
                <a:lnTo>
                  <a:pt x="0" y="706"/>
                </a:lnTo>
                <a:close/>
              </a:path>
            </a:pathLst>
          </a:custGeom>
          <a:solidFill>
            <a:srgbClr val="C0C0C0">
              <a:alpha val="50195"/>
            </a:srgbClr>
          </a:solidFill>
          <a:ln w="9525">
            <a:noFill/>
            <a:round/>
            <a:headEnd/>
            <a:tailEnd/>
          </a:ln>
        </p:spPr>
        <p:txBody>
          <a:bodyPr/>
          <a:lstStyle/>
          <a:p>
            <a:endParaRPr lang="tr-TR" dirty="0">
              <a:solidFill>
                <a:srgbClr val="000000"/>
              </a:solidFill>
            </a:endParaRPr>
          </a:p>
        </p:txBody>
      </p:sp>
      <p:sp>
        <p:nvSpPr>
          <p:cNvPr id="58456" name="Rectangle 11"/>
          <p:cNvSpPr>
            <a:spLocks noChangeArrowheads="1"/>
          </p:cNvSpPr>
          <p:nvPr/>
        </p:nvSpPr>
        <p:spPr bwMode="gray">
          <a:xfrm>
            <a:off x="2657475" y="1555750"/>
            <a:ext cx="6143625" cy="360363"/>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288000" tIns="0" rIns="0" bIns="0" anchor="ctr"/>
          <a:lstStyle/>
          <a:p>
            <a:pPr defTabSz="801688" eaLnBrk="0" hangingPunct="0">
              <a:defRPr/>
            </a:pPr>
            <a:r>
              <a:rPr lang="tr-TR" sz="2000" b="1" noProof="1" smtClean="0">
                <a:solidFill>
                  <a:srgbClr val="FFFFFF"/>
                </a:solidFill>
                <a:effectLst>
                  <a:outerShdw blurRad="38100" dist="38100" dir="2700000" algn="tl">
                    <a:srgbClr val="000000">
                      <a:alpha val="43137"/>
                    </a:srgbClr>
                  </a:outerShdw>
                </a:effectLst>
                <a:latin typeface="Calibri" pitchFamily="34" charset="0"/>
                <a:cs typeface="Calibri" pitchFamily="34" charset="0"/>
              </a:rPr>
              <a:t>YAKLAŞIM – 2 </a:t>
            </a:r>
            <a:endParaRPr lang="tr-TR" sz="2000" b="1" noProof="1">
              <a:solidFill>
                <a:srgbClr val="FFFFFF"/>
              </a:solidFill>
              <a:effectLst>
                <a:outerShdw blurRad="38100" dist="38100" dir="2700000" algn="tl">
                  <a:srgbClr val="000000">
                    <a:alpha val="43137"/>
                  </a:srgbClr>
                </a:outerShdw>
              </a:effectLst>
              <a:latin typeface="Calibri" pitchFamily="34" charset="0"/>
              <a:cs typeface="Calibri" pitchFamily="34" charset="0"/>
            </a:endParaRPr>
          </a:p>
        </p:txBody>
      </p:sp>
      <p:sp>
        <p:nvSpPr>
          <p:cNvPr id="58457" name="Rectangle 5"/>
          <p:cNvSpPr>
            <a:spLocks noChangeArrowheads="1"/>
          </p:cNvSpPr>
          <p:nvPr/>
        </p:nvSpPr>
        <p:spPr bwMode="gray">
          <a:xfrm>
            <a:off x="2657475" y="1916113"/>
            <a:ext cx="6143625" cy="3449637"/>
          </a:xfrm>
          <a:prstGeom prst="rect">
            <a:avLst/>
          </a:prstGeom>
          <a:solidFill>
            <a:schemeClr val="bg1"/>
          </a:solidFill>
          <a:ln w="12700">
            <a:solidFill>
              <a:srgbClr val="DDDDDD"/>
            </a:solidFill>
            <a:miter lim="800000"/>
            <a:headEnd/>
            <a:tailEnd/>
          </a:ln>
          <a:effectLst>
            <a:outerShdw dist="53882" dir="2700000" algn="ctr" rotWithShape="0">
              <a:srgbClr val="808080">
                <a:alpha val="50000"/>
              </a:srgbClr>
            </a:outerShdw>
          </a:effectLst>
        </p:spPr>
        <p:txBody>
          <a:bodyPr lIns="108000" tIns="108000" rIns="144000" bIns="72000"/>
          <a:lstStyle/>
          <a:p>
            <a:pPr marL="36000">
              <a:spcAft>
                <a:spcPts val="0"/>
              </a:spcAft>
              <a:buClr>
                <a:srgbClr val="292929"/>
              </a:buClr>
              <a:defRPr/>
            </a:pPr>
            <a:endParaRPr lang="tr-TR" sz="2000" i="1" dirty="0" smtClean="0">
              <a:solidFill>
                <a:srgbClr val="000000"/>
              </a:solidFill>
              <a:latin typeface="Calibri" pitchFamily="34" charset="0"/>
              <a:cs typeface="Calibri" pitchFamily="34" charset="0"/>
            </a:endParaRPr>
          </a:p>
          <a:p>
            <a:pPr marL="378900" indent="-324000">
              <a:spcAft>
                <a:spcPts val="0"/>
              </a:spcAft>
              <a:buClr>
                <a:srgbClr val="292929"/>
              </a:buClr>
              <a:buFont typeface="Wingdings" pitchFamily="2" charset="2"/>
              <a:buChar char="q"/>
              <a:defRPr/>
            </a:pPr>
            <a:r>
              <a:rPr lang="tr-TR" sz="2000" b="1" i="1" dirty="0" smtClean="0">
                <a:solidFill>
                  <a:srgbClr val="000000"/>
                </a:solidFill>
                <a:latin typeface="Calibri" pitchFamily="34" charset="0"/>
                <a:cs typeface="Calibri" pitchFamily="34" charset="0"/>
              </a:rPr>
              <a:t>İşçinin </a:t>
            </a:r>
            <a:r>
              <a:rPr lang="tr-TR" sz="2000" b="1" i="1" dirty="0">
                <a:solidFill>
                  <a:srgbClr val="000000"/>
                </a:solidFill>
                <a:latin typeface="Calibri" pitchFamily="34" charset="0"/>
                <a:cs typeface="Calibri" pitchFamily="34" charset="0"/>
              </a:rPr>
              <a:t>gürültüye maruz kalmayacağı başka bir işte görevlendirilmesi </a:t>
            </a:r>
            <a:r>
              <a:rPr lang="tr-TR" sz="2000" i="1" dirty="0">
                <a:solidFill>
                  <a:srgbClr val="000000"/>
                </a:solidFill>
                <a:latin typeface="Calibri" pitchFamily="34" charset="0"/>
                <a:cs typeface="Calibri" pitchFamily="34" charset="0"/>
              </a:rPr>
              <a:t>de dahil </a:t>
            </a:r>
            <a:r>
              <a:rPr lang="tr-TR" sz="2000" i="1" dirty="0" smtClean="0">
                <a:solidFill>
                  <a:srgbClr val="000000"/>
                </a:solidFill>
                <a:latin typeface="Calibri" pitchFamily="34" charset="0"/>
                <a:cs typeface="Calibri" pitchFamily="34" charset="0"/>
              </a:rPr>
              <a:t>önlemler </a:t>
            </a:r>
            <a:r>
              <a:rPr lang="tr-TR" sz="2000" i="1" dirty="0">
                <a:solidFill>
                  <a:srgbClr val="000000"/>
                </a:solidFill>
                <a:latin typeface="Calibri" pitchFamily="34" charset="0"/>
                <a:cs typeface="Calibri" pitchFamily="34" charset="0"/>
              </a:rPr>
              <a:t>uygulanırken, iş sağlığı uzmanları veya diğer uygun nitelikli kişilerin veya yetkili makamın </a:t>
            </a:r>
            <a:r>
              <a:rPr lang="tr-TR" sz="2000" b="1" i="1" dirty="0" smtClean="0">
                <a:solidFill>
                  <a:srgbClr val="000000"/>
                </a:solidFill>
                <a:latin typeface="Calibri" pitchFamily="34" charset="0"/>
                <a:cs typeface="Calibri" pitchFamily="34" charset="0"/>
              </a:rPr>
              <a:t>önerileri </a:t>
            </a:r>
            <a:r>
              <a:rPr lang="tr-TR" sz="2000" b="1" i="1" dirty="0">
                <a:solidFill>
                  <a:srgbClr val="000000"/>
                </a:solidFill>
                <a:latin typeface="Calibri" pitchFamily="34" charset="0"/>
                <a:cs typeface="Calibri" pitchFamily="34" charset="0"/>
              </a:rPr>
              <a:t>dikkate </a:t>
            </a:r>
            <a:r>
              <a:rPr lang="tr-TR" sz="2000" b="1" i="1" dirty="0" smtClean="0">
                <a:solidFill>
                  <a:srgbClr val="000000"/>
                </a:solidFill>
                <a:latin typeface="Calibri" pitchFamily="34" charset="0"/>
                <a:cs typeface="Calibri" pitchFamily="34" charset="0"/>
              </a:rPr>
              <a:t>alınmalı,</a:t>
            </a:r>
          </a:p>
          <a:p>
            <a:pPr marL="378900" indent="-324000">
              <a:spcAft>
                <a:spcPts val="0"/>
              </a:spcAft>
              <a:buClr>
                <a:srgbClr val="292929"/>
              </a:buClr>
              <a:buFont typeface="Wingdings" pitchFamily="2" charset="2"/>
              <a:buChar char="q"/>
              <a:defRPr/>
            </a:pPr>
            <a:endParaRPr lang="tr-TR" sz="2000" i="1" dirty="0">
              <a:solidFill>
                <a:srgbClr val="000000"/>
              </a:solidFill>
              <a:latin typeface="Calibri" pitchFamily="34" charset="0"/>
              <a:cs typeface="Calibri" pitchFamily="34" charset="0"/>
            </a:endParaRPr>
          </a:p>
          <a:p>
            <a:pPr marL="378900" indent="-324000">
              <a:spcAft>
                <a:spcPts val="0"/>
              </a:spcAft>
              <a:buClr>
                <a:srgbClr val="292929"/>
              </a:buClr>
              <a:buFont typeface="Wingdings" pitchFamily="2" charset="2"/>
              <a:buChar char="q"/>
              <a:defRPr/>
            </a:pPr>
            <a:r>
              <a:rPr lang="tr-TR" sz="2000" b="1" i="1" dirty="0" smtClean="0">
                <a:solidFill>
                  <a:srgbClr val="000000"/>
                </a:solidFill>
                <a:latin typeface="Calibri" pitchFamily="34" charset="0"/>
                <a:cs typeface="Calibri" pitchFamily="34" charset="0"/>
              </a:rPr>
              <a:t>Benzer </a:t>
            </a:r>
            <a:r>
              <a:rPr lang="tr-TR" sz="2000" b="1" i="1" dirty="0">
                <a:solidFill>
                  <a:srgbClr val="000000"/>
                </a:solidFill>
                <a:latin typeface="Calibri" pitchFamily="34" charset="0"/>
                <a:cs typeface="Calibri" pitchFamily="34" charset="0"/>
              </a:rPr>
              <a:t>biçimde maruz kalan işçilerin </a:t>
            </a:r>
            <a:r>
              <a:rPr lang="tr-TR" sz="2000" i="1" dirty="0">
                <a:solidFill>
                  <a:srgbClr val="000000"/>
                </a:solidFill>
                <a:latin typeface="Calibri" pitchFamily="34" charset="0"/>
                <a:cs typeface="Calibri" pitchFamily="34" charset="0"/>
              </a:rPr>
              <a:t>sağlık durumunun gözden geçirilmesi için de </a:t>
            </a:r>
            <a:r>
              <a:rPr lang="tr-TR" sz="2000" b="1" i="1" dirty="0">
                <a:solidFill>
                  <a:srgbClr val="000000"/>
                </a:solidFill>
                <a:latin typeface="Calibri" pitchFamily="34" charset="0"/>
                <a:cs typeface="Calibri" pitchFamily="34" charset="0"/>
              </a:rPr>
              <a:t>düzenli bir sağlık gözetimi </a:t>
            </a:r>
            <a:r>
              <a:rPr lang="tr-TR" sz="2000" i="1" dirty="0" smtClean="0">
                <a:solidFill>
                  <a:srgbClr val="000000"/>
                </a:solidFill>
                <a:latin typeface="Calibri" pitchFamily="34" charset="0"/>
                <a:cs typeface="Calibri" pitchFamily="34" charset="0"/>
              </a:rPr>
              <a:t>uygulanmalıdır.</a:t>
            </a:r>
            <a:endParaRPr lang="tr-TR" sz="2000" i="1" dirty="0">
              <a:solidFill>
                <a:srgbClr val="000000"/>
              </a:solidFill>
              <a:latin typeface="Calibri" pitchFamily="34" charset="0"/>
              <a:cs typeface="Calibri" pitchFamily="34" charset="0"/>
            </a:endParaRPr>
          </a:p>
        </p:txBody>
      </p:sp>
      <p:sp>
        <p:nvSpPr>
          <p:cNvPr id="25605" name="Rectangle 12"/>
          <p:cNvSpPr>
            <a:spLocks noChangeArrowheads="1"/>
          </p:cNvSpPr>
          <p:nvPr/>
        </p:nvSpPr>
        <p:spPr bwMode="gray">
          <a:xfrm>
            <a:off x="300038" y="411163"/>
            <a:ext cx="8520112" cy="647700"/>
          </a:xfrm>
          <a:prstGeom prst="rect">
            <a:avLst/>
          </a:prstGeom>
          <a:noFill/>
          <a:ln w="9525">
            <a:noFill/>
            <a:miter lim="800000"/>
            <a:headEnd/>
            <a:tailEnd/>
          </a:ln>
        </p:spPr>
        <p:txBody>
          <a:bodyPr lIns="0" rIns="0"/>
          <a:lstStyle/>
          <a:p>
            <a:endParaRPr lang="tr-TR" sz="2000" b="1" noProof="1">
              <a:solidFill>
                <a:srgbClr val="000000"/>
              </a:solidFill>
            </a:endParaRPr>
          </a:p>
        </p:txBody>
      </p:sp>
      <p:grpSp>
        <p:nvGrpSpPr>
          <p:cNvPr id="2" name="Group 8"/>
          <p:cNvGrpSpPr>
            <a:grpSpLocks/>
          </p:cNvGrpSpPr>
          <p:nvPr/>
        </p:nvGrpSpPr>
        <p:grpSpPr bwMode="auto">
          <a:xfrm>
            <a:off x="323850" y="1555750"/>
            <a:ext cx="1482725" cy="1482725"/>
            <a:chOff x="1166" y="1342"/>
            <a:chExt cx="934" cy="934"/>
          </a:xfrm>
        </p:grpSpPr>
        <p:grpSp>
          <p:nvGrpSpPr>
            <p:cNvPr id="3" name="Group 9"/>
            <p:cNvGrpSpPr>
              <a:grpSpLocks/>
            </p:cNvGrpSpPr>
            <p:nvPr/>
          </p:nvGrpSpPr>
          <p:grpSpPr bwMode="auto">
            <a:xfrm>
              <a:off x="1166" y="1342"/>
              <a:ext cx="934" cy="934"/>
              <a:chOff x="1710" y="1035"/>
              <a:chExt cx="2316" cy="2316"/>
            </a:xfrm>
          </p:grpSpPr>
          <p:grpSp>
            <p:nvGrpSpPr>
              <p:cNvPr id="4" name="Group 10"/>
              <p:cNvGrpSpPr>
                <a:grpSpLocks/>
              </p:cNvGrpSpPr>
              <p:nvPr/>
            </p:nvGrpSpPr>
            <p:grpSpPr bwMode="auto">
              <a:xfrm rot="3600000">
                <a:off x="1710" y="1035"/>
                <a:ext cx="2316" cy="2316"/>
                <a:chOff x="1710" y="1035"/>
                <a:chExt cx="2316" cy="2316"/>
              </a:xfrm>
            </p:grpSpPr>
            <p:sp>
              <p:nvSpPr>
                <p:cNvPr id="25624" name="Freeform 11"/>
                <p:cNvSpPr>
                  <a:spLocks/>
                </p:cNvSpPr>
                <p:nvPr/>
              </p:nvSpPr>
              <p:spPr bwMode="gray">
                <a:xfrm>
                  <a:off x="2866" y="1599"/>
                  <a:ext cx="1160" cy="1752"/>
                </a:xfrm>
                <a:custGeom>
                  <a:avLst/>
                  <a:gdLst>
                    <a:gd name="T0" fmla="*/ 688 w 794"/>
                    <a:gd name="T1" fmla="*/ 9 h 1200"/>
                    <a:gd name="T2" fmla="*/ 602 w 794"/>
                    <a:gd name="T3" fmla="*/ 59 h 1200"/>
                    <a:gd name="T4" fmla="*/ 598 w 794"/>
                    <a:gd name="T5" fmla="*/ 57 h 1200"/>
                    <a:gd name="T6" fmla="*/ 592 w 794"/>
                    <a:gd name="T7" fmla="*/ 40 h 1200"/>
                    <a:gd name="T8" fmla="*/ 589 w 794"/>
                    <a:gd name="T9" fmla="*/ 19 h 1200"/>
                    <a:gd name="T10" fmla="*/ 548 w 794"/>
                    <a:gd name="T11" fmla="*/ 8 h 1200"/>
                    <a:gd name="T12" fmla="*/ 537 w 794"/>
                    <a:gd name="T13" fmla="*/ 49 h 1200"/>
                    <a:gd name="T14" fmla="*/ 553 w 794"/>
                    <a:gd name="T15" fmla="*/ 62 h 1200"/>
                    <a:gd name="T16" fmla="*/ 553 w 794"/>
                    <a:gd name="T17" fmla="*/ 62 h 1200"/>
                    <a:gd name="T18" fmla="*/ 565 w 794"/>
                    <a:gd name="T19" fmla="*/ 76 h 1200"/>
                    <a:gd name="T20" fmla="*/ 565 w 794"/>
                    <a:gd name="T21" fmla="*/ 80 h 1200"/>
                    <a:gd name="T22" fmla="*/ 477 w 794"/>
                    <a:gd name="T23" fmla="*/ 131 h 1200"/>
                    <a:gd name="T24" fmla="*/ 551 w 794"/>
                    <a:gd name="T25" fmla="*/ 406 h 1200"/>
                    <a:gd name="T26" fmla="*/ 477 w 794"/>
                    <a:gd name="T27" fmla="*/ 681 h 1200"/>
                    <a:gd name="T28" fmla="*/ 0 w 794"/>
                    <a:gd name="T29" fmla="*/ 957 h 1200"/>
                    <a:gd name="T30" fmla="*/ 0 w 794"/>
                    <a:gd name="T31" fmla="*/ 1047 h 1200"/>
                    <a:gd name="T32" fmla="*/ 0 w 794"/>
                    <a:gd name="T33" fmla="*/ 1058 h 1200"/>
                    <a:gd name="T34" fmla="*/ 4 w 794"/>
                    <a:gd name="T35" fmla="*/ 1060 h 1200"/>
                    <a:gd name="T36" fmla="*/ 22 w 794"/>
                    <a:gd name="T37" fmla="*/ 1056 h 1200"/>
                    <a:gd name="T38" fmla="*/ 22 w 794"/>
                    <a:gd name="T39" fmla="*/ 1056 h 1200"/>
                    <a:gd name="T40" fmla="*/ 42 w 794"/>
                    <a:gd name="T41" fmla="*/ 1049 h 1200"/>
                    <a:gd name="T42" fmla="*/ 71 w 794"/>
                    <a:gd name="T43" fmla="*/ 1079 h 1200"/>
                    <a:gd name="T44" fmla="*/ 42 w 794"/>
                    <a:gd name="T45" fmla="*/ 1110 h 1200"/>
                    <a:gd name="T46" fmla="*/ 22 w 794"/>
                    <a:gd name="T47" fmla="*/ 1102 h 1200"/>
                    <a:gd name="T48" fmla="*/ 4 w 794"/>
                    <a:gd name="T49" fmla="*/ 1099 h 1200"/>
                    <a:gd name="T50" fmla="*/ 0 w 794"/>
                    <a:gd name="T51" fmla="*/ 1101 h 1200"/>
                    <a:gd name="T52" fmla="*/ 0 w 794"/>
                    <a:gd name="T53" fmla="*/ 1108 h 1200"/>
                    <a:gd name="T54" fmla="*/ 0 w 794"/>
                    <a:gd name="T55" fmla="*/ 1200 h 1200"/>
                    <a:gd name="T56" fmla="*/ 688 w 794"/>
                    <a:gd name="T57" fmla="*/ 803 h 1200"/>
                    <a:gd name="T58" fmla="*/ 794 w 794"/>
                    <a:gd name="T59" fmla="*/ 406 h 1200"/>
                    <a:gd name="T60" fmla="*/ 688 w 794"/>
                    <a:gd name="T61" fmla="*/ 9 h 12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794"/>
                    <a:gd name="T94" fmla="*/ 0 h 1200"/>
                    <a:gd name="T95" fmla="*/ 794 w 794"/>
                    <a:gd name="T96" fmla="*/ 1200 h 120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794" h="1200">
                      <a:moveTo>
                        <a:pt x="688" y="9"/>
                      </a:moveTo>
                      <a:cubicBezTo>
                        <a:pt x="602" y="59"/>
                        <a:pt x="602" y="59"/>
                        <a:pt x="602" y="59"/>
                      </a:cubicBezTo>
                      <a:cubicBezTo>
                        <a:pt x="601" y="58"/>
                        <a:pt x="600" y="58"/>
                        <a:pt x="598" y="57"/>
                      </a:cubicBezTo>
                      <a:cubicBezTo>
                        <a:pt x="593" y="53"/>
                        <a:pt x="590" y="45"/>
                        <a:pt x="592" y="40"/>
                      </a:cubicBezTo>
                      <a:cubicBezTo>
                        <a:pt x="594" y="33"/>
                        <a:pt x="593" y="25"/>
                        <a:pt x="589" y="19"/>
                      </a:cubicBezTo>
                      <a:cubicBezTo>
                        <a:pt x="581" y="5"/>
                        <a:pt x="563" y="0"/>
                        <a:pt x="548" y="8"/>
                      </a:cubicBezTo>
                      <a:cubicBezTo>
                        <a:pt x="534" y="17"/>
                        <a:pt x="529" y="35"/>
                        <a:pt x="537" y="49"/>
                      </a:cubicBezTo>
                      <a:cubicBezTo>
                        <a:pt x="540" y="56"/>
                        <a:pt x="546" y="60"/>
                        <a:pt x="553" y="62"/>
                      </a:cubicBezTo>
                      <a:cubicBezTo>
                        <a:pt x="553" y="62"/>
                        <a:pt x="553" y="62"/>
                        <a:pt x="553" y="62"/>
                      </a:cubicBezTo>
                      <a:cubicBezTo>
                        <a:pt x="559" y="63"/>
                        <a:pt x="564" y="69"/>
                        <a:pt x="565" y="76"/>
                      </a:cubicBezTo>
                      <a:cubicBezTo>
                        <a:pt x="565" y="78"/>
                        <a:pt x="565" y="79"/>
                        <a:pt x="565" y="80"/>
                      </a:cubicBezTo>
                      <a:cubicBezTo>
                        <a:pt x="477" y="131"/>
                        <a:pt x="477" y="131"/>
                        <a:pt x="477" y="131"/>
                      </a:cubicBezTo>
                      <a:cubicBezTo>
                        <a:pt x="524" y="212"/>
                        <a:pt x="551" y="306"/>
                        <a:pt x="551" y="406"/>
                      </a:cubicBezTo>
                      <a:cubicBezTo>
                        <a:pt x="551" y="507"/>
                        <a:pt x="524" y="601"/>
                        <a:pt x="477" y="681"/>
                      </a:cubicBezTo>
                      <a:cubicBezTo>
                        <a:pt x="382" y="846"/>
                        <a:pt x="204" y="957"/>
                        <a:pt x="0" y="957"/>
                      </a:cubicBezTo>
                      <a:cubicBezTo>
                        <a:pt x="0" y="1047"/>
                        <a:pt x="0" y="1047"/>
                        <a:pt x="0" y="1047"/>
                      </a:cubicBezTo>
                      <a:cubicBezTo>
                        <a:pt x="0" y="1058"/>
                        <a:pt x="0" y="1058"/>
                        <a:pt x="0" y="1058"/>
                      </a:cubicBezTo>
                      <a:cubicBezTo>
                        <a:pt x="2" y="1058"/>
                        <a:pt x="3" y="1059"/>
                        <a:pt x="4" y="1060"/>
                      </a:cubicBezTo>
                      <a:cubicBezTo>
                        <a:pt x="10" y="1063"/>
                        <a:pt x="18" y="1061"/>
                        <a:pt x="22" y="1056"/>
                      </a:cubicBezTo>
                      <a:cubicBezTo>
                        <a:pt x="22" y="1056"/>
                        <a:pt x="22" y="1056"/>
                        <a:pt x="22" y="1056"/>
                      </a:cubicBezTo>
                      <a:cubicBezTo>
                        <a:pt x="27" y="1052"/>
                        <a:pt x="34" y="1049"/>
                        <a:pt x="42" y="1049"/>
                      </a:cubicBezTo>
                      <a:cubicBezTo>
                        <a:pt x="58" y="1049"/>
                        <a:pt x="71" y="1063"/>
                        <a:pt x="71" y="1079"/>
                      </a:cubicBezTo>
                      <a:cubicBezTo>
                        <a:pt x="71" y="1096"/>
                        <a:pt x="58" y="1110"/>
                        <a:pt x="42" y="1110"/>
                      </a:cubicBezTo>
                      <a:cubicBezTo>
                        <a:pt x="34" y="1110"/>
                        <a:pt x="27" y="1107"/>
                        <a:pt x="22" y="1102"/>
                      </a:cubicBezTo>
                      <a:cubicBezTo>
                        <a:pt x="18" y="1097"/>
                        <a:pt x="10" y="1096"/>
                        <a:pt x="4" y="1099"/>
                      </a:cubicBezTo>
                      <a:cubicBezTo>
                        <a:pt x="3" y="1099"/>
                        <a:pt x="2" y="1100"/>
                        <a:pt x="0" y="1101"/>
                      </a:cubicBezTo>
                      <a:cubicBezTo>
                        <a:pt x="0" y="1108"/>
                        <a:pt x="0" y="1108"/>
                        <a:pt x="0" y="1108"/>
                      </a:cubicBezTo>
                      <a:cubicBezTo>
                        <a:pt x="0" y="1200"/>
                        <a:pt x="0" y="1200"/>
                        <a:pt x="0" y="1200"/>
                      </a:cubicBezTo>
                      <a:cubicBezTo>
                        <a:pt x="294" y="1200"/>
                        <a:pt x="551" y="1040"/>
                        <a:pt x="688" y="803"/>
                      </a:cubicBezTo>
                      <a:cubicBezTo>
                        <a:pt x="755" y="686"/>
                        <a:pt x="794" y="551"/>
                        <a:pt x="794" y="406"/>
                      </a:cubicBezTo>
                      <a:cubicBezTo>
                        <a:pt x="794" y="262"/>
                        <a:pt x="755" y="126"/>
                        <a:pt x="688" y="9"/>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sp>
              <p:nvSpPr>
                <p:cNvPr id="25625" name="Freeform 12"/>
                <p:cNvSpPr>
                  <a:spLocks/>
                </p:cNvSpPr>
                <p:nvPr/>
              </p:nvSpPr>
              <p:spPr bwMode="gray">
                <a:xfrm>
                  <a:off x="1710" y="1612"/>
                  <a:ext cx="1262" cy="1739"/>
                </a:xfrm>
                <a:custGeom>
                  <a:avLst/>
                  <a:gdLst>
                    <a:gd name="T0" fmla="*/ 835 w 864"/>
                    <a:gd name="T1" fmla="*/ 1040 h 1191"/>
                    <a:gd name="T2" fmla="*/ 815 w 864"/>
                    <a:gd name="T3" fmla="*/ 1047 h 1191"/>
                    <a:gd name="T4" fmla="*/ 815 w 864"/>
                    <a:gd name="T5" fmla="*/ 1047 h 1191"/>
                    <a:gd name="T6" fmla="*/ 797 w 864"/>
                    <a:gd name="T7" fmla="*/ 1051 h 1191"/>
                    <a:gd name="T8" fmla="*/ 793 w 864"/>
                    <a:gd name="T9" fmla="*/ 1049 h 1191"/>
                    <a:gd name="T10" fmla="*/ 793 w 864"/>
                    <a:gd name="T11" fmla="*/ 1038 h 1191"/>
                    <a:gd name="T12" fmla="*/ 793 w 864"/>
                    <a:gd name="T13" fmla="*/ 948 h 1191"/>
                    <a:gd name="T14" fmla="*/ 317 w 864"/>
                    <a:gd name="T15" fmla="*/ 672 h 1191"/>
                    <a:gd name="T16" fmla="*/ 243 w 864"/>
                    <a:gd name="T17" fmla="*/ 397 h 1191"/>
                    <a:gd name="T18" fmla="*/ 317 w 864"/>
                    <a:gd name="T19" fmla="*/ 122 h 1191"/>
                    <a:gd name="T20" fmla="*/ 231 w 864"/>
                    <a:gd name="T21" fmla="*/ 73 h 1191"/>
                    <a:gd name="T22" fmla="*/ 228 w 864"/>
                    <a:gd name="T23" fmla="*/ 75 h 1191"/>
                    <a:gd name="T24" fmla="*/ 221 w 864"/>
                    <a:gd name="T25" fmla="*/ 92 h 1191"/>
                    <a:gd name="T26" fmla="*/ 221 w 864"/>
                    <a:gd name="T27" fmla="*/ 92 h 1191"/>
                    <a:gd name="T28" fmla="*/ 218 w 864"/>
                    <a:gd name="T29" fmla="*/ 113 h 1191"/>
                    <a:gd name="T30" fmla="*/ 177 w 864"/>
                    <a:gd name="T31" fmla="*/ 123 h 1191"/>
                    <a:gd name="T32" fmla="*/ 166 w 864"/>
                    <a:gd name="T33" fmla="*/ 82 h 1191"/>
                    <a:gd name="T34" fmla="*/ 182 w 864"/>
                    <a:gd name="T35" fmla="*/ 69 h 1191"/>
                    <a:gd name="T36" fmla="*/ 194 w 864"/>
                    <a:gd name="T37" fmla="*/ 55 h 1191"/>
                    <a:gd name="T38" fmla="*/ 194 w 864"/>
                    <a:gd name="T39" fmla="*/ 51 h 1191"/>
                    <a:gd name="T40" fmla="*/ 106 w 864"/>
                    <a:gd name="T41" fmla="*/ 0 h 1191"/>
                    <a:gd name="T42" fmla="*/ 0 w 864"/>
                    <a:gd name="T43" fmla="*/ 397 h 1191"/>
                    <a:gd name="T44" fmla="*/ 106 w 864"/>
                    <a:gd name="T45" fmla="*/ 794 h 1191"/>
                    <a:gd name="T46" fmla="*/ 793 w 864"/>
                    <a:gd name="T47" fmla="*/ 1191 h 1191"/>
                    <a:gd name="T48" fmla="*/ 793 w 864"/>
                    <a:gd name="T49" fmla="*/ 1099 h 1191"/>
                    <a:gd name="T50" fmla="*/ 793 w 864"/>
                    <a:gd name="T51" fmla="*/ 1092 h 1191"/>
                    <a:gd name="T52" fmla="*/ 797 w 864"/>
                    <a:gd name="T53" fmla="*/ 1090 h 1191"/>
                    <a:gd name="T54" fmla="*/ 815 w 864"/>
                    <a:gd name="T55" fmla="*/ 1093 h 1191"/>
                    <a:gd name="T56" fmla="*/ 835 w 864"/>
                    <a:gd name="T57" fmla="*/ 1101 h 1191"/>
                    <a:gd name="T58" fmla="*/ 864 w 864"/>
                    <a:gd name="T59" fmla="*/ 1070 h 1191"/>
                    <a:gd name="T60" fmla="*/ 835 w 864"/>
                    <a:gd name="T61" fmla="*/ 1040 h 119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64"/>
                    <a:gd name="T94" fmla="*/ 0 h 1191"/>
                    <a:gd name="T95" fmla="*/ 864 w 864"/>
                    <a:gd name="T96" fmla="*/ 1191 h 1191"/>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64" h="1191">
                      <a:moveTo>
                        <a:pt x="835" y="1040"/>
                      </a:moveTo>
                      <a:cubicBezTo>
                        <a:pt x="827" y="1040"/>
                        <a:pt x="820" y="1043"/>
                        <a:pt x="815" y="1047"/>
                      </a:cubicBezTo>
                      <a:cubicBezTo>
                        <a:pt x="815" y="1047"/>
                        <a:pt x="815" y="1047"/>
                        <a:pt x="815" y="1047"/>
                      </a:cubicBezTo>
                      <a:cubicBezTo>
                        <a:pt x="811" y="1052"/>
                        <a:pt x="803" y="1054"/>
                        <a:pt x="797" y="1051"/>
                      </a:cubicBezTo>
                      <a:cubicBezTo>
                        <a:pt x="796" y="1050"/>
                        <a:pt x="795" y="1049"/>
                        <a:pt x="793" y="1049"/>
                      </a:cubicBezTo>
                      <a:cubicBezTo>
                        <a:pt x="793" y="1038"/>
                        <a:pt x="793" y="1038"/>
                        <a:pt x="793" y="1038"/>
                      </a:cubicBezTo>
                      <a:cubicBezTo>
                        <a:pt x="793" y="948"/>
                        <a:pt x="793" y="948"/>
                        <a:pt x="793" y="948"/>
                      </a:cubicBezTo>
                      <a:cubicBezTo>
                        <a:pt x="590" y="948"/>
                        <a:pt x="412" y="837"/>
                        <a:pt x="317" y="672"/>
                      </a:cubicBezTo>
                      <a:cubicBezTo>
                        <a:pt x="270" y="592"/>
                        <a:pt x="243" y="498"/>
                        <a:pt x="243" y="397"/>
                      </a:cubicBezTo>
                      <a:cubicBezTo>
                        <a:pt x="243" y="297"/>
                        <a:pt x="270" y="203"/>
                        <a:pt x="317" y="122"/>
                      </a:cubicBezTo>
                      <a:cubicBezTo>
                        <a:pt x="231" y="73"/>
                        <a:pt x="231" y="73"/>
                        <a:pt x="231" y="73"/>
                      </a:cubicBezTo>
                      <a:cubicBezTo>
                        <a:pt x="230" y="73"/>
                        <a:pt x="229" y="74"/>
                        <a:pt x="228" y="75"/>
                      </a:cubicBezTo>
                      <a:cubicBezTo>
                        <a:pt x="222" y="79"/>
                        <a:pt x="219" y="86"/>
                        <a:pt x="221" y="92"/>
                      </a:cubicBezTo>
                      <a:cubicBezTo>
                        <a:pt x="221" y="92"/>
                        <a:pt x="221" y="92"/>
                        <a:pt x="221" y="92"/>
                      </a:cubicBezTo>
                      <a:cubicBezTo>
                        <a:pt x="223" y="99"/>
                        <a:pt x="222" y="106"/>
                        <a:pt x="218" y="113"/>
                      </a:cubicBezTo>
                      <a:cubicBezTo>
                        <a:pt x="210" y="127"/>
                        <a:pt x="192" y="131"/>
                        <a:pt x="177" y="123"/>
                      </a:cubicBezTo>
                      <a:cubicBezTo>
                        <a:pt x="163" y="115"/>
                        <a:pt x="158" y="96"/>
                        <a:pt x="166" y="82"/>
                      </a:cubicBezTo>
                      <a:cubicBezTo>
                        <a:pt x="169" y="76"/>
                        <a:pt x="175" y="71"/>
                        <a:pt x="182" y="69"/>
                      </a:cubicBezTo>
                      <a:cubicBezTo>
                        <a:pt x="188" y="68"/>
                        <a:pt x="193" y="62"/>
                        <a:pt x="194" y="55"/>
                      </a:cubicBezTo>
                      <a:cubicBezTo>
                        <a:pt x="194" y="54"/>
                        <a:pt x="194" y="52"/>
                        <a:pt x="194" y="51"/>
                      </a:cubicBezTo>
                      <a:cubicBezTo>
                        <a:pt x="106" y="0"/>
                        <a:pt x="106" y="0"/>
                        <a:pt x="106" y="0"/>
                      </a:cubicBezTo>
                      <a:cubicBezTo>
                        <a:pt x="38" y="117"/>
                        <a:pt x="0" y="253"/>
                        <a:pt x="0" y="397"/>
                      </a:cubicBezTo>
                      <a:cubicBezTo>
                        <a:pt x="0" y="542"/>
                        <a:pt x="38" y="677"/>
                        <a:pt x="106" y="794"/>
                      </a:cubicBezTo>
                      <a:cubicBezTo>
                        <a:pt x="243" y="1031"/>
                        <a:pt x="500" y="1191"/>
                        <a:pt x="793" y="1191"/>
                      </a:cubicBezTo>
                      <a:cubicBezTo>
                        <a:pt x="793" y="1099"/>
                        <a:pt x="793" y="1099"/>
                        <a:pt x="793" y="1099"/>
                      </a:cubicBezTo>
                      <a:cubicBezTo>
                        <a:pt x="793" y="1092"/>
                        <a:pt x="793" y="1092"/>
                        <a:pt x="793" y="1092"/>
                      </a:cubicBezTo>
                      <a:cubicBezTo>
                        <a:pt x="795" y="1091"/>
                        <a:pt x="796" y="1090"/>
                        <a:pt x="797" y="1090"/>
                      </a:cubicBezTo>
                      <a:cubicBezTo>
                        <a:pt x="803" y="1087"/>
                        <a:pt x="811" y="1088"/>
                        <a:pt x="815" y="1093"/>
                      </a:cubicBezTo>
                      <a:cubicBezTo>
                        <a:pt x="820" y="1098"/>
                        <a:pt x="827" y="1101"/>
                        <a:pt x="835" y="1101"/>
                      </a:cubicBezTo>
                      <a:cubicBezTo>
                        <a:pt x="851" y="1101"/>
                        <a:pt x="864" y="1087"/>
                        <a:pt x="864" y="1070"/>
                      </a:cubicBezTo>
                      <a:cubicBezTo>
                        <a:pt x="864" y="1054"/>
                        <a:pt x="851" y="1040"/>
                        <a:pt x="835" y="1040"/>
                      </a:cubicBezTo>
                      <a:close/>
                    </a:path>
                  </a:pathLst>
                </a:custGeom>
                <a:solidFill>
                  <a:srgbClr val="A90404"/>
                </a:solidFill>
                <a:ln w="12700">
                  <a:solidFill>
                    <a:srgbClr val="FFFFFF"/>
                  </a:solidFill>
                  <a:round/>
                  <a:headEnd/>
                  <a:tailEnd/>
                </a:ln>
              </p:spPr>
              <p:txBody>
                <a:bodyPr/>
                <a:lstStyle/>
                <a:p>
                  <a:endParaRPr lang="tr-TR" dirty="0">
                    <a:solidFill>
                      <a:srgbClr val="000000"/>
                    </a:solidFill>
                  </a:endParaRPr>
                </a:p>
              </p:txBody>
            </p:sp>
            <p:sp>
              <p:nvSpPr>
                <p:cNvPr id="25626" name="Freeform 13"/>
                <p:cNvSpPr>
                  <a:spLocks/>
                </p:cNvSpPr>
                <p:nvPr/>
              </p:nvSpPr>
              <p:spPr bwMode="gray">
                <a:xfrm>
                  <a:off x="1862" y="1035"/>
                  <a:ext cx="2010" cy="768"/>
                </a:xfrm>
                <a:custGeom>
                  <a:avLst/>
                  <a:gdLst>
                    <a:gd name="T0" fmla="*/ 1164 w 1375"/>
                    <a:gd name="T1" fmla="*/ 518 h 527"/>
                    <a:gd name="T2" fmla="*/ 1252 w 1375"/>
                    <a:gd name="T3" fmla="*/ 467 h 527"/>
                    <a:gd name="T4" fmla="*/ 1252 w 1375"/>
                    <a:gd name="T5" fmla="*/ 463 h 527"/>
                    <a:gd name="T6" fmla="*/ 1240 w 1375"/>
                    <a:gd name="T7" fmla="*/ 449 h 527"/>
                    <a:gd name="T8" fmla="*/ 1240 w 1375"/>
                    <a:gd name="T9" fmla="*/ 449 h 527"/>
                    <a:gd name="T10" fmla="*/ 1224 w 1375"/>
                    <a:gd name="T11" fmla="*/ 436 h 527"/>
                    <a:gd name="T12" fmla="*/ 1235 w 1375"/>
                    <a:gd name="T13" fmla="*/ 395 h 527"/>
                    <a:gd name="T14" fmla="*/ 1276 w 1375"/>
                    <a:gd name="T15" fmla="*/ 406 h 527"/>
                    <a:gd name="T16" fmla="*/ 1279 w 1375"/>
                    <a:gd name="T17" fmla="*/ 427 h 527"/>
                    <a:gd name="T18" fmla="*/ 1285 w 1375"/>
                    <a:gd name="T19" fmla="*/ 444 h 527"/>
                    <a:gd name="T20" fmla="*/ 1289 w 1375"/>
                    <a:gd name="T21" fmla="*/ 446 h 527"/>
                    <a:gd name="T22" fmla="*/ 1375 w 1375"/>
                    <a:gd name="T23" fmla="*/ 396 h 527"/>
                    <a:gd name="T24" fmla="*/ 687 w 1375"/>
                    <a:gd name="T25" fmla="*/ 0 h 527"/>
                    <a:gd name="T26" fmla="*/ 0 w 1375"/>
                    <a:gd name="T27" fmla="*/ 396 h 527"/>
                    <a:gd name="T28" fmla="*/ 88 w 1375"/>
                    <a:gd name="T29" fmla="*/ 447 h 527"/>
                    <a:gd name="T30" fmla="*/ 88 w 1375"/>
                    <a:gd name="T31" fmla="*/ 451 h 527"/>
                    <a:gd name="T32" fmla="*/ 76 w 1375"/>
                    <a:gd name="T33" fmla="*/ 465 h 527"/>
                    <a:gd name="T34" fmla="*/ 60 w 1375"/>
                    <a:gd name="T35" fmla="*/ 478 h 527"/>
                    <a:gd name="T36" fmla="*/ 71 w 1375"/>
                    <a:gd name="T37" fmla="*/ 519 h 527"/>
                    <a:gd name="T38" fmla="*/ 112 w 1375"/>
                    <a:gd name="T39" fmla="*/ 509 h 527"/>
                    <a:gd name="T40" fmla="*/ 115 w 1375"/>
                    <a:gd name="T41" fmla="*/ 488 h 527"/>
                    <a:gd name="T42" fmla="*/ 115 w 1375"/>
                    <a:gd name="T43" fmla="*/ 488 h 527"/>
                    <a:gd name="T44" fmla="*/ 122 w 1375"/>
                    <a:gd name="T45" fmla="*/ 471 h 527"/>
                    <a:gd name="T46" fmla="*/ 125 w 1375"/>
                    <a:gd name="T47" fmla="*/ 469 h 527"/>
                    <a:gd name="T48" fmla="*/ 211 w 1375"/>
                    <a:gd name="T49" fmla="*/ 518 h 527"/>
                    <a:gd name="T50" fmla="*/ 687 w 1375"/>
                    <a:gd name="T51" fmla="*/ 243 h 527"/>
                    <a:gd name="T52" fmla="*/ 1164 w 1375"/>
                    <a:gd name="T53" fmla="*/ 518 h 52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375"/>
                    <a:gd name="T82" fmla="*/ 0 h 527"/>
                    <a:gd name="T83" fmla="*/ 1375 w 1375"/>
                    <a:gd name="T84" fmla="*/ 527 h 52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375" h="527">
                      <a:moveTo>
                        <a:pt x="1164" y="518"/>
                      </a:moveTo>
                      <a:cubicBezTo>
                        <a:pt x="1252" y="467"/>
                        <a:pt x="1252" y="467"/>
                        <a:pt x="1252" y="467"/>
                      </a:cubicBezTo>
                      <a:cubicBezTo>
                        <a:pt x="1252" y="466"/>
                        <a:pt x="1252" y="465"/>
                        <a:pt x="1252" y="463"/>
                      </a:cubicBezTo>
                      <a:cubicBezTo>
                        <a:pt x="1251" y="456"/>
                        <a:pt x="1246" y="450"/>
                        <a:pt x="1240" y="449"/>
                      </a:cubicBezTo>
                      <a:cubicBezTo>
                        <a:pt x="1240" y="449"/>
                        <a:pt x="1240" y="449"/>
                        <a:pt x="1240" y="449"/>
                      </a:cubicBezTo>
                      <a:cubicBezTo>
                        <a:pt x="1233" y="447"/>
                        <a:pt x="1227" y="443"/>
                        <a:pt x="1224" y="436"/>
                      </a:cubicBezTo>
                      <a:cubicBezTo>
                        <a:pt x="1216" y="422"/>
                        <a:pt x="1221" y="404"/>
                        <a:pt x="1235" y="395"/>
                      </a:cubicBezTo>
                      <a:cubicBezTo>
                        <a:pt x="1250" y="387"/>
                        <a:pt x="1268" y="392"/>
                        <a:pt x="1276" y="406"/>
                      </a:cubicBezTo>
                      <a:cubicBezTo>
                        <a:pt x="1280" y="412"/>
                        <a:pt x="1281" y="420"/>
                        <a:pt x="1279" y="427"/>
                      </a:cubicBezTo>
                      <a:cubicBezTo>
                        <a:pt x="1277" y="432"/>
                        <a:pt x="1280" y="440"/>
                        <a:pt x="1285" y="444"/>
                      </a:cubicBezTo>
                      <a:cubicBezTo>
                        <a:pt x="1287" y="445"/>
                        <a:pt x="1288" y="445"/>
                        <a:pt x="1289" y="446"/>
                      </a:cubicBezTo>
                      <a:cubicBezTo>
                        <a:pt x="1375" y="396"/>
                        <a:pt x="1375" y="396"/>
                        <a:pt x="1375" y="396"/>
                      </a:cubicBezTo>
                      <a:cubicBezTo>
                        <a:pt x="1238" y="159"/>
                        <a:pt x="981" y="0"/>
                        <a:pt x="687" y="0"/>
                      </a:cubicBezTo>
                      <a:cubicBezTo>
                        <a:pt x="394" y="0"/>
                        <a:pt x="137" y="159"/>
                        <a:pt x="0" y="396"/>
                      </a:cubicBezTo>
                      <a:cubicBezTo>
                        <a:pt x="88" y="447"/>
                        <a:pt x="88" y="447"/>
                        <a:pt x="88" y="447"/>
                      </a:cubicBezTo>
                      <a:cubicBezTo>
                        <a:pt x="88" y="448"/>
                        <a:pt x="88" y="450"/>
                        <a:pt x="88" y="451"/>
                      </a:cubicBezTo>
                      <a:cubicBezTo>
                        <a:pt x="87" y="458"/>
                        <a:pt x="82" y="464"/>
                        <a:pt x="76" y="465"/>
                      </a:cubicBezTo>
                      <a:cubicBezTo>
                        <a:pt x="69" y="467"/>
                        <a:pt x="63" y="472"/>
                        <a:pt x="60" y="478"/>
                      </a:cubicBezTo>
                      <a:cubicBezTo>
                        <a:pt x="52" y="492"/>
                        <a:pt x="57" y="511"/>
                        <a:pt x="71" y="519"/>
                      </a:cubicBezTo>
                      <a:cubicBezTo>
                        <a:pt x="86" y="527"/>
                        <a:pt x="104" y="523"/>
                        <a:pt x="112" y="509"/>
                      </a:cubicBezTo>
                      <a:cubicBezTo>
                        <a:pt x="116" y="502"/>
                        <a:pt x="117" y="495"/>
                        <a:pt x="115" y="488"/>
                      </a:cubicBezTo>
                      <a:cubicBezTo>
                        <a:pt x="115" y="488"/>
                        <a:pt x="115" y="488"/>
                        <a:pt x="115" y="488"/>
                      </a:cubicBezTo>
                      <a:cubicBezTo>
                        <a:pt x="113" y="482"/>
                        <a:pt x="116" y="475"/>
                        <a:pt x="122" y="471"/>
                      </a:cubicBezTo>
                      <a:cubicBezTo>
                        <a:pt x="123" y="470"/>
                        <a:pt x="124" y="469"/>
                        <a:pt x="125" y="469"/>
                      </a:cubicBezTo>
                      <a:cubicBezTo>
                        <a:pt x="211" y="518"/>
                        <a:pt x="211" y="518"/>
                        <a:pt x="211" y="518"/>
                      </a:cubicBezTo>
                      <a:cubicBezTo>
                        <a:pt x="306" y="354"/>
                        <a:pt x="484" y="243"/>
                        <a:pt x="687" y="243"/>
                      </a:cubicBezTo>
                      <a:cubicBezTo>
                        <a:pt x="891" y="243"/>
                        <a:pt x="1069" y="354"/>
                        <a:pt x="1164" y="518"/>
                      </a:cubicBezTo>
                      <a:close/>
                    </a:path>
                  </a:pathLst>
                </a:custGeom>
                <a:solidFill>
                  <a:srgbClr val="9F9F9F"/>
                </a:solidFill>
                <a:ln w="12700">
                  <a:solidFill>
                    <a:srgbClr val="FFFFFF"/>
                  </a:solidFill>
                  <a:round/>
                  <a:headEnd/>
                  <a:tailEnd/>
                </a:ln>
              </p:spPr>
              <p:txBody>
                <a:bodyPr/>
                <a:lstStyle/>
                <a:p>
                  <a:endParaRPr lang="tr-TR" dirty="0">
                    <a:solidFill>
                      <a:srgbClr val="000000"/>
                    </a:solidFill>
                  </a:endParaRPr>
                </a:p>
              </p:txBody>
            </p:sp>
          </p:grpSp>
          <p:grpSp>
            <p:nvGrpSpPr>
              <p:cNvPr id="5" name="Group 14"/>
              <p:cNvGrpSpPr>
                <a:grpSpLocks/>
              </p:cNvGrpSpPr>
              <p:nvPr/>
            </p:nvGrpSpPr>
            <p:grpSpPr bwMode="auto">
              <a:xfrm rot="7200000">
                <a:off x="2059" y="1386"/>
                <a:ext cx="1616" cy="1614"/>
                <a:chOff x="2060" y="1387"/>
                <a:chExt cx="1616" cy="1614"/>
              </a:xfrm>
            </p:grpSpPr>
            <p:sp>
              <p:nvSpPr>
                <p:cNvPr id="25621" name="Freeform 15"/>
                <p:cNvSpPr>
                  <a:spLocks/>
                </p:cNvSpPr>
                <p:nvPr/>
              </p:nvSpPr>
              <p:spPr bwMode="gray">
                <a:xfrm>
                  <a:off x="2060" y="1387"/>
                  <a:ext cx="808" cy="1225"/>
                </a:xfrm>
                <a:custGeom>
                  <a:avLst/>
                  <a:gdLst>
                    <a:gd name="T0" fmla="*/ 550 w 550"/>
                    <a:gd name="T1" fmla="*/ 132 h 836"/>
                    <a:gd name="T2" fmla="*/ 547 w 550"/>
                    <a:gd name="T3" fmla="*/ 130 h 836"/>
                    <a:gd name="T4" fmla="*/ 529 w 550"/>
                    <a:gd name="T5" fmla="*/ 133 h 836"/>
                    <a:gd name="T6" fmla="*/ 529 w 550"/>
                    <a:gd name="T7" fmla="*/ 133 h 836"/>
                    <a:gd name="T8" fmla="*/ 509 w 550"/>
                    <a:gd name="T9" fmla="*/ 141 h 836"/>
                    <a:gd name="T10" fmla="*/ 480 w 550"/>
                    <a:gd name="T11" fmla="*/ 111 h 836"/>
                    <a:gd name="T12" fmla="*/ 509 w 550"/>
                    <a:gd name="T13" fmla="*/ 80 h 836"/>
                    <a:gd name="T14" fmla="*/ 529 w 550"/>
                    <a:gd name="T15" fmla="*/ 88 h 836"/>
                    <a:gd name="T16" fmla="*/ 547 w 550"/>
                    <a:gd name="T17" fmla="*/ 91 h 836"/>
                    <a:gd name="T18" fmla="*/ 550 w 550"/>
                    <a:gd name="T19" fmla="*/ 89 h 836"/>
                    <a:gd name="T20" fmla="*/ 550 w 550"/>
                    <a:gd name="T21" fmla="*/ 82 h 836"/>
                    <a:gd name="T22" fmla="*/ 550 w 550"/>
                    <a:gd name="T23" fmla="*/ 0 h 836"/>
                    <a:gd name="T24" fmla="*/ 0 w 550"/>
                    <a:gd name="T25" fmla="*/ 550 h 836"/>
                    <a:gd name="T26" fmla="*/ 74 w 550"/>
                    <a:gd name="T27" fmla="*/ 825 h 836"/>
                    <a:gd name="T28" fmla="*/ 153 w 550"/>
                    <a:gd name="T29" fmla="*/ 780 h 836"/>
                    <a:gd name="T30" fmla="*/ 158 w 550"/>
                    <a:gd name="T31" fmla="*/ 796 h 836"/>
                    <a:gd name="T32" fmla="*/ 161 w 550"/>
                    <a:gd name="T33" fmla="*/ 817 h 836"/>
                    <a:gd name="T34" fmla="*/ 202 w 550"/>
                    <a:gd name="T35" fmla="*/ 827 h 836"/>
                    <a:gd name="T36" fmla="*/ 214 w 550"/>
                    <a:gd name="T37" fmla="*/ 786 h 836"/>
                    <a:gd name="T38" fmla="*/ 198 w 550"/>
                    <a:gd name="T39" fmla="*/ 773 h 836"/>
                    <a:gd name="T40" fmla="*/ 198 w 550"/>
                    <a:gd name="T41" fmla="*/ 773 h 836"/>
                    <a:gd name="T42" fmla="*/ 186 w 550"/>
                    <a:gd name="T43" fmla="*/ 761 h 836"/>
                    <a:gd name="T44" fmla="*/ 266 w 550"/>
                    <a:gd name="T45" fmla="*/ 714 h 836"/>
                    <a:gd name="T46" fmla="*/ 222 w 550"/>
                    <a:gd name="T47" fmla="*/ 550 h 836"/>
                    <a:gd name="T48" fmla="*/ 550 w 550"/>
                    <a:gd name="T49" fmla="*/ 222 h 836"/>
                    <a:gd name="T50" fmla="*/ 550 w 550"/>
                    <a:gd name="T51" fmla="*/ 143 h 836"/>
                    <a:gd name="T52" fmla="*/ 550 w 550"/>
                    <a:gd name="T53" fmla="*/ 132 h 8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50"/>
                    <a:gd name="T82" fmla="*/ 0 h 836"/>
                    <a:gd name="T83" fmla="*/ 550 w 550"/>
                    <a:gd name="T84" fmla="*/ 836 h 8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50" h="836">
                      <a:moveTo>
                        <a:pt x="550" y="132"/>
                      </a:moveTo>
                      <a:cubicBezTo>
                        <a:pt x="549" y="131"/>
                        <a:pt x="548" y="131"/>
                        <a:pt x="547" y="130"/>
                      </a:cubicBezTo>
                      <a:cubicBezTo>
                        <a:pt x="540" y="127"/>
                        <a:pt x="533" y="129"/>
                        <a:pt x="529" y="133"/>
                      </a:cubicBezTo>
                      <a:cubicBezTo>
                        <a:pt x="529" y="133"/>
                        <a:pt x="529" y="133"/>
                        <a:pt x="529" y="133"/>
                      </a:cubicBezTo>
                      <a:cubicBezTo>
                        <a:pt x="523" y="138"/>
                        <a:pt x="517" y="141"/>
                        <a:pt x="509" y="141"/>
                      </a:cubicBezTo>
                      <a:cubicBezTo>
                        <a:pt x="493" y="141"/>
                        <a:pt x="480" y="127"/>
                        <a:pt x="480" y="111"/>
                      </a:cubicBezTo>
                      <a:cubicBezTo>
                        <a:pt x="480" y="94"/>
                        <a:pt x="493" y="80"/>
                        <a:pt x="509" y="80"/>
                      </a:cubicBezTo>
                      <a:cubicBezTo>
                        <a:pt x="517" y="80"/>
                        <a:pt x="524" y="83"/>
                        <a:pt x="529" y="88"/>
                      </a:cubicBezTo>
                      <a:cubicBezTo>
                        <a:pt x="533" y="93"/>
                        <a:pt x="540" y="94"/>
                        <a:pt x="547" y="91"/>
                      </a:cubicBezTo>
                      <a:cubicBezTo>
                        <a:pt x="548" y="91"/>
                        <a:pt x="549" y="90"/>
                        <a:pt x="550" y="89"/>
                      </a:cubicBezTo>
                      <a:cubicBezTo>
                        <a:pt x="550" y="82"/>
                        <a:pt x="550" y="82"/>
                        <a:pt x="550" y="82"/>
                      </a:cubicBezTo>
                      <a:cubicBezTo>
                        <a:pt x="550" y="0"/>
                        <a:pt x="550" y="0"/>
                        <a:pt x="550" y="0"/>
                      </a:cubicBezTo>
                      <a:cubicBezTo>
                        <a:pt x="246" y="0"/>
                        <a:pt x="0" y="246"/>
                        <a:pt x="0" y="550"/>
                      </a:cubicBezTo>
                      <a:cubicBezTo>
                        <a:pt x="0" y="651"/>
                        <a:pt x="27" y="745"/>
                        <a:pt x="74" y="825"/>
                      </a:cubicBezTo>
                      <a:cubicBezTo>
                        <a:pt x="153" y="780"/>
                        <a:pt x="153" y="780"/>
                        <a:pt x="153" y="780"/>
                      </a:cubicBezTo>
                      <a:cubicBezTo>
                        <a:pt x="158" y="784"/>
                        <a:pt x="160" y="791"/>
                        <a:pt x="158" y="796"/>
                      </a:cubicBezTo>
                      <a:cubicBezTo>
                        <a:pt x="157" y="803"/>
                        <a:pt x="158" y="810"/>
                        <a:pt x="161" y="817"/>
                      </a:cubicBezTo>
                      <a:cubicBezTo>
                        <a:pt x="170" y="831"/>
                        <a:pt x="188" y="836"/>
                        <a:pt x="202" y="827"/>
                      </a:cubicBezTo>
                      <a:cubicBezTo>
                        <a:pt x="217" y="819"/>
                        <a:pt x="222" y="801"/>
                        <a:pt x="214" y="786"/>
                      </a:cubicBezTo>
                      <a:cubicBezTo>
                        <a:pt x="210" y="780"/>
                        <a:pt x="204" y="776"/>
                        <a:pt x="198" y="773"/>
                      </a:cubicBezTo>
                      <a:cubicBezTo>
                        <a:pt x="198" y="773"/>
                        <a:pt x="198" y="773"/>
                        <a:pt x="198" y="773"/>
                      </a:cubicBezTo>
                      <a:cubicBezTo>
                        <a:pt x="192" y="772"/>
                        <a:pt x="187" y="767"/>
                        <a:pt x="186" y="761"/>
                      </a:cubicBezTo>
                      <a:cubicBezTo>
                        <a:pt x="266" y="714"/>
                        <a:pt x="266" y="714"/>
                        <a:pt x="266" y="714"/>
                      </a:cubicBezTo>
                      <a:cubicBezTo>
                        <a:pt x="238" y="666"/>
                        <a:pt x="222" y="610"/>
                        <a:pt x="222" y="550"/>
                      </a:cubicBezTo>
                      <a:cubicBezTo>
                        <a:pt x="222" y="369"/>
                        <a:pt x="369" y="222"/>
                        <a:pt x="550" y="222"/>
                      </a:cubicBezTo>
                      <a:cubicBezTo>
                        <a:pt x="550" y="143"/>
                        <a:pt x="550" y="143"/>
                        <a:pt x="550" y="143"/>
                      </a:cubicBezTo>
                      <a:lnTo>
                        <a:pt x="550" y="132"/>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2" name="Freeform 16"/>
                <p:cNvSpPr>
                  <a:spLocks/>
                </p:cNvSpPr>
                <p:nvPr/>
              </p:nvSpPr>
              <p:spPr bwMode="gray">
                <a:xfrm>
                  <a:off x="2764" y="1387"/>
                  <a:ext cx="912" cy="1210"/>
                </a:xfrm>
                <a:custGeom>
                  <a:avLst/>
                  <a:gdLst>
                    <a:gd name="T0" fmla="*/ 70 w 621"/>
                    <a:gd name="T1" fmla="*/ 0 h 826"/>
                    <a:gd name="T2" fmla="*/ 70 w 621"/>
                    <a:gd name="T3" fmla="*/ 82 h 826"/>
                    <a:gd name="T4" fmla="*/ 70 w 621"/>
                    <a:gd name="T5" fmla="*/ 89 h 826"/>
                    <a:gd name="T6" fmla="*/ 67 w 621"/>
                    <a:gd name="T7" fmla="*/ 91 h 826"/>
                    <a:gd name="T8" fmla="*/ 49 w 621"/>
                    <a:gd name="T9" fmla="*/ 88 h 826"/>
                    <a:gd name="T10" fmla="*/ 29 w 621"/>
                    <a:gd name="T11" fmla="*/ 80 h 826"/>
                    <a:gd name="T12" fmla="*/ 0 w 621"/>
                    <a:gd name="T13" fmla="*/ 111 h 826"/>
                    <a:gd name="T14" fmla="*/ 29 w 621"/>
                    <a:gd name="T15" fmla="*/ 141 h 826"/>
                    <a:gd name="T16" fmla="*/ 49 w 621"/>
                    <a:gd name="T17" fmla="*/ 133 h 826"/>
                    <a:gd name="T18" fmla="*/ 49 w 621"/>
                    <a:gd name="T19" fmla="*/ 133 h 826"/>
                    <a:gd name="T20" fmla="*/ 67 w 621"/>
                    <a:gd name="T21" fmla="*/ 130 h 826"/>
                    <a:gd name="T22" fmla="*/ 70 w 621"/>
                    <a:gd name="T23" fmla="*/ 132 h 826"/>
                    <a:gd name="T24" fmla="*/ 70 w 621"/>
                    <a:gd name="T25" fmla="*/ 143 h 826"/>
                    <a:gd name="T26" fmla="*/ 70 w 621"/>
                    <a:gd name="T27" fmla="*/ 222 h 826"/>
                    <a:gd name="T28" fmla="*/ 70 w 621"/>
                    <a:gd name="T29" fmla="*/ 222 h 826"/>
                    <a:gd name="T30" fmla="*/ 398 w 621"/>
                    <a:gd name="T31" fmla="*/ 550 h 826"/>
                    <a:gd name="T32" fmla="*/ 354 w 621"/>
                    <a:gd name="T33" fmla="*/ 714 h 826"/>
                    <a:gd name="T34" fmla="*/ 433 w 621"/>
                    <a:gd name="T35" fmla="*/ 759 h 826"/>
                    <a:gd name="T36" fmla="*/ 436 w 621"/>
                    <a:gd name="T37" fmla="*/ 758 h 826"/>
                    <a:gd name="T38" fmla="*/ 443 w 621"/>
                    <a:gd name="T39" fmla="*/ 740 h 826"/>
                    <a:gd name="T40" fmla="*/ 443 w 621"/>
                    <a:gd name="T41" fmla="*/ 740 h 826"/>
                    <a:gd name="T42" fmla="*/ 446 w 621"/>
                    <a:gd name="T43" fmla="*/ 720 h 826"/>
                    <a:gd name="T44" fmla="*/ 487 w 621"/>
                    <a:gd name="T45" fmla="*/ 709 h 826"/>
                    <a:gd name="T46" fmla="*/ 498 w 621"/>
                    <a:gd name="T47" fmla="*/ 750 h 826"/>
                    <a:gd name="T48" fmla="*/ 482 w 621"/>
                    <a:gd name="T49" fmla="*/ 763 h 826"/>
                    <a:gd name="T50" fmla="*/ 470 w 621"/>
                    <a:gd name="T51" fmla="*/ 777 h 826"/>
                    <a:gd name="T52" fmla="*/ 470 w 621"/>
                    <a:gd name="T53" fmla="*/ 781 h 826"/>
                    <a:gd name="T54" fmla="*/ 547 w 621"/>
                    <a:gd name="T55" fmla="*/ 826 h 826"/>
                    <a:gd name="T56" fmla="*/ 621 w 621"/>
                    <a:gd name="T57" fmla="*/ 550 h 826"/>
                    <a:gd name="T58" fmla="*/ 70 w 621"/>
                    <a:gd name="T59" fmla="*/ 0 h 8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621"/>
                    <a:gd name="T91" fmla="*/ 0 h 826"/>
                    <a:gd name="T92" fmla="*/ 621 w 621"/>
                    <a:gd name="T93" fmla="*/ 826 h 82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621" h="826">
                      <a:moveTo>
                        <a:pt x="70" y="0"/>
                      </a:moveTo>
                      <a:cubicBezTo>
                        <a:pt x="70" y="82"/>
                        <a:pt x="70" y="82"/>
                        <a:pt x="70" y="82"/>
                      </a:cubicBezTo>
                      <a:cubicBezTo>
                        <a:pt x="70" y="89"/>
                        <a:pt x="70" y="89"/>
                        <a:pt x="70" y="89"/>
                      </a:cubicBezTo>
                      <a:cubicBezTo>
                        <a:pt x="69" y="90"/>
                        <a:pt x="68" y="91"/>
                        <a:pt x="67" y="91"/>
                      </a:cubicBezTo>
                      <a:cubicBezTo>
                        <a:pt x="60" y="94"/>
                        <a:pt x="53" y="93"/>
                        <a:pt x="49" y="88"/>
                      </a:cubicBezTo>
                      <a:cubicBezTo>
                        <a:pt x="44" y="83"/>
                        <a:pt x="37" y="80"/>
                        <a:pt x="29" y="80"/>
                      </a:cubicBezTo>
                      <a:cubicBezTo>
                        <a:pt x="13" y="80"/>
                        <a:pt x="0" y="94"/>
                        <a:pt x="0" y="111"/>
                      </a:cubicBezTo>
                      <a:cubicBezTo>
                        <a:pt x="0" y="127"/>
                        <a:pt x="13" y="141"/>
                        <a:pt x="29" y="141"/>
                      </a:cubicBezTo>
                      <a:cubicBezTo>
                        <a:pt x="37" y="141"/>
                        <a:pt x="43" y="138"/>
                        <a:pt x="49" y="133"/>
                      </a:cubicBezTo>
                      <a:cubicBezTo>
                        <a:pt x="49" y="133"/>
                        <a:pt x="49" y="133"/>
                        <a:pt x="49" y="133"/>
                      </a:cubicBezTo>
                      <a:cubicBezTo>
                        <a:pt x="53" y="129"/>
                        <a:pt x="60" y="127"/>
                        <a:pt x="67" y="130"/>
                      </a:cubicBezTo>
                      <a:cubicBezTo>
                        <a:pt x="68" y="131"/>
                        <a:pt x="69" y="131"/>
                        <a:pt x="70" y="132"/>
                      </a:cubicBezTo>
                      <a:cubicBezTo>
                        <a:pt x="70" y="143"/>
                        <a:pt x="70" y="143"/>
                        <a:pt x="70" y="143"/>
                      </a:cubicBezTo>
                      <a:cubicBezTo>
                        <a:pt x="70" y="222"/>
                        <a:pt x="70" y="222"/>
                        <a:pt x="70" y="222"/>
                      </a:cubicBezTo>
                      <a:cubicBezTo>
                        <a:pt x="70" y="222"/>
                        <a:pt x="70" y="222"/>
                        <a:pt x="70" y="222"/>
                      </a:cubicBezTo>
                      <a:cubicBezTo>
                        <a:pt x="252" y="222"/>
                        <a:pt x="398" y="369"/>
                        <a:pt x="398" y="550"/>
                      </a:cubicBezTo>
                      <a:cubicBezTo>
                        <a:pt x="398" y="610"/>
                        <a:pt x="382" y="666"/>
                        <a:pt x="354" y="714"/>
                      </a:cubicBezTo>
                      <a:cubicBezTo>
                        <a:pt x="433" y="759"/>
                        <a:pt x="433" y="759"/>
                        <a:pt x="433" y="759"/>
                      </a:cubicBezTo>
                      <a:cubicBezTo>
                        <a:pt x="434" y="759"/>
                        <a:pt x="435" y="758"/>
                        <a:pt x="436" y="758"/>
                      </a:cubicBezTo>
                      <a:cubicBezTo>
                        <a:pt x="442" y="753"/>
                        <a:pt x="445" y="746"/>
                        <a:pt x="443" y="740"/>
                      </a:cubicBezTo>
                      <a:cubicBezTo>
                        <a:pt x="443" y="740"/>
                        <a:pt x="443" y="740"/>
                        <a:pt x="443" y="740"/>
                      </a:cubicBezTo>
                      <a:cubicBezTo>
                        <a:pt x="441" y="733"/>
                        <a:pt x="442" y="726"/>
                        <a:pt x="446" y="720"/>
                      </a:cubicBezTo>
                      <a:cubicBezTo>
                        <a:pt x="454" y="705"/>
                        <a:pt x="472" y="701"/>
                        <a:pt x="487" y="709"/>
                      </a:cubicBezTo>
                      <a:cubicBezTo>
                        <a:pt x="501" y="717"/>
                        <a:pt x="506" y="736"/>
                        <a:pt x="498" y="750"/>
                      </a:cubicBezTo>
                      <a:cubicBezTo>
                        <a:pt x="494" y="756"/>
                        <a:pt x="489" y="761"/>
                        <a:pt x="482" y="763"/>
                      </a:cubicBezTo>
                      <a:cubicBezTo>
                        <a:pt x="476" y="764"/>
                        <a:pt x="471" y="770"/>
                        <a:pt x="470" y="777"/>
                      </a:cubicBezTo>
                      <a:cubicBezTo>
                        <a:pt x="470" y="778"/>
                        <a:pt x="470" y="780"/>
                        <a:pt x="470" y="781"/>
                      </a:cubicBezTo>
                      <a:cubicBezTo>
                        <a:pt x="547" y="826"/>
                        <a:pt x="547" y="826"/>
                        <a:pt x="547" y="826"/>
                      </a:cubicBezTo>
                      <a:cubicBezTo>
                        <a:pt x="594" y="745"/>
                        <a:pt x="621" y="651"/>
                        <a:pt x="621" y="550"/>
                      </a:cubicBezTo>
                      <a:cubicBezTo>
                        <a:pt x="621" y="246"/>
                        <a:pt x="374" y="0"/>
                        <a:pt x="70" y="0"/>
                      </a:cubicBez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sp>
              <p:nvSpPr>
                <p:cNvPr id="25623" name="Freeform 17"/>
                <p:cNvSpPr>
                  <a:spLocks/>
                </p:cNvSpPr>
                <p:nvPr/>
              </p:nvSpPr>
              <p:spPr bwMode="gray">
                <a:xfrm>
                  <a:off x="2169" y="2414"/>
                  <a:ext cx="1397" cy="587"/>
                </a:xfrm>
                <a:custGeom>
                  <a:avLst/>
                  <a:gdLst>
                    <a:gd name="T0" fmla="*/ 876 w 953"/>
                    <a:gd name="T1" fmla="*/ 80 h 400"/>
                    <a:gd name="T2" fmla="*/ 876 w 953"/>
                    <a:gd name="T3" fmla="*/ 76 h 400"/>
                    <a:gd name="T4" fmla="*/ 888 w 953"/>
                    <a:gd name="T5" fmla="*/ 62 h 400"/>
                    <a:gd name="T6" fmla="*/ 904 w 953"/>
                    <a:gd name="T7" fmla="*/ 49 h 400"/>
                    <a:gd name="T8" fmla="*/ 893 w 953"/>
                    <a:gd name="T9" fmla="*/ 8 h 400"/>
                    <a:gd name="T10" fmla="*/ 852 w 953"/>
                    <a:gd name="T11" fmla="*/ 19 h 400"/>
                    <a:gd name="T12" fmla="*/ 849 w 953"/>
                    <a:gd name="T13" fmla="*/ 39 h 400"/>
                    <a:gd name="T14" fmla="*/ 849 w 953"/>
                    <a:gd name="T15" fmla="*/ 39 h 400"/>
                    <a:gd name="T16" fmla="*/ 842 w 953"/>
                    <a:gd name="T17" fmla="*/ 57 h 400"/>
                    <a:gd name="T18" fmla="*/ 839 w 953"/>
                    <a:gd name="T19" fmla="*/ 58 h 400"/>
                    <a:gd name="T20" fmla="*/ 760 w 953"/>
                    <a:gd name="T21" fmla="*/ 13 h 400"/>
                    <a:gd name="T22" fmla="*/ 476 w 953"/>
                    <a:gd name="T23" fmla="*/ 177 h 400"/>
                    <a:gd name="T24" fmla="*/ 192 w 953"/>
                    <a:gd name="T25" fmla="*/ 13 h 400"/>
                    <a:gd name="T26" fmla="*/ 112 w 953"/>
                    <a:gd name="T27" fmla="*/ 60 h 400"/>
                    <a:gd name="T28" fmla="*/ 124 w 953"/>
                    <a:gd name="T29" fmla="*/ 72 h 400"/>
                    <a:gd name="T30" fmla="*/ 124 w 953"/>
                    <a:gd name="T31" fmla="*/ 72 h 400"/>
                    <a:gd name="T32" fmla="*/ 140 w 953"/>
                    <a:gd name="T33" fmla="*/ 85 h 400"/>
                    <a:gd name="T34" fmla="*/ 128 w 953"/>
                    <a:gd name="T35" fmla="*/ 126 h 400"/>
                    <a:gd name="T36" fmla="*/ 87 w 953"/>
                    <a:gd name="T37" fmla="*/ 116 h 400"/>
                    <a:gd name="T38" fmla="*/ 84 w 953"/>
                    <a:gd name="T39" fmla="*/ 95 h 400"/>
                    <a:gd name="T40" fmla="*/ 79 w 953"/>
                    <a:gd name="T41" fmla="*/ 79 h 400"/>
                    <a:gd name="T42" fmla="*/ 0 w 953"/>
                    <a:gd name="T43" fmla="*/ 124 h 400"/>
                    <a:gd name="T44" fmla="*/ 476 w 953"/>
                    <a:gd name="T45" fmla="*/ 400 h 400"/>
                    <a:gd name="T46" fmla="*/ 953 w 953"/>
                    <a:gd name="T47" fmla="*/ 125 h 400"/>
                    <a:gd name="T48" fmla="*/ 876 w 953"/>
                    <a:gd name="T49" fmla="*/ 80 h 40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53"/>
                    <a:gd name="T76" fmla="*/ 0 h 400"/>
                    <a:gd name="T77" fmla="*/ 953 w 953"/>
                    <a:gd name="T78" fmla="*/ 400 h 40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53" h="400">
                      <a:moveTo>
                        <a:pt x="876" y="80"/>
                      </a:moveTo>
                      <a:cubicBezTo>
                        <a:pt x="876" y="79"/>
                        <a:pt x="876" y="77"/>
                        <a:pt x="876" y="76"/>
                      </a:cubicBezTo>
                      <a:cubicBezTo>
                        <a:pt x="877" y="69"/>
                        <a:pt x="882" y="63"/>
                        <a:pt x="888" y="62"/>
                      </a:cubicBezTo>
                      <a:cubicBezTo>
                        <a:pt x="895" y="60"/>
                        <a:pt x="900" y="55"/>
                        <a:pt x="904" y="49"/>
                      </a:cubicBezTo>
                      <a:cubicBezTo>
                        <a:pt x="912" y="35"/>
                        <a:pt x="907" y="16"/>
                        <a:pt x="893" y="8"/>
                      </a:cubicBezTo>
                      <a:cubicBezTo>
                        <a:pt x="878" y="0"/>
                        <a:pt x="860" y="4"/>
                        <a:pt x="852" y="19"/>
                      </a:cubicBezTo>
                      <a:cubicBezTo>
                        <a:pt x="848" y="25"/>
                        <a:pt x="847" y="32"/>
                        <a:pt x="849" y="39"/>
                      </a:cubicBezTo>
                      <a:cubicBezTo>
                        <a:pt x="849" y="39"/>
                        <a:pt x="849" y="39"/>
                        <a:pt x="849" y="39"/>
                      </a:cubicBezTo>
                      <a:cubicBezTo>
                        <a:pt x="851" y="45"/>
                        <a:pt x="848" y="52"/>
                        <a:pt x="842" y="57"/>
                      </a:cubicBezTo>
                      <a:cubicBezTo>
                        <a:pt x="841" y="57"/>
                        <a:pt x="840" y="58"/>
                        <a:pt x="839" y="58"/>
                      </a:cubicBezTo>
                      <a:cubicBezTo>
                        <a:pt x="760" y="13"/>
                        <a:pt x="760" y="13"/>
                        <a:pt x="760" y="13"/>
                      </a:cubicBezTo>
                      <a:cubicBezTo>
                        <a:pt x="704" y="111"/>
                        <a:pt x="598" y="177"/>
                        <a:pt x="476" y="177"/>
                      </a:cubicBezTo>
                      <a:cubicBezTo>
                        <a:pt x="355" y="177"/>
                        <a:pt x="249" y="111"/>
                        <a:pt x="192" y="13"/>
                      </a:cubicBezTo>
                      <a:cubicBezTo>
                        <a:pt x="112" y="60"/>
                        <a:pt x="112" y="60"/>
                        <a:pt x="112" y="60"/>
                      </a:cubicBezTo>
                      <a:cubicBezTo>
                        <a:pt x="113" y="66"/>
                        <a:pt x="118" y="71"/>
                        <a:pt x="124" y="72"/>
                      </a:cubicBezTo>
                      <a:cubicBezTo>
                        <a:pt x="124" y="72"/>
                        <a:pt x="124" y="72"/>
                        <a:pt x="124" y="72"/>
                      </a:cubicBezTo>
                      <a:cubicBezTo>
                        <a:pt x="130" y="75"/>
                        <a:pt x="136" y="79"/>
                        <a:pt x="140" y="85"/>
                      </a:cubicBezTo>
                      <a:cubicBezTo>
                        <a:pt x="148" y="100"/>
                        <a:pt x="143" y="118"/>
                        <a:pt x="128" y="126"/>
                      </a:cubicBezTo>
                      <a:cubicBezTo>
                        <a:pt x="114" y="135"/>
                        <a:pt x="96" y="130"/>
                        <a:pt x="87" y="116"/>
                      </a:cubicBezTo>
                      <a:cubicBezTo>
                        <a:pt x="84" y="109"/>
                        <a:pt x="83" y="102"/>
                        <a:pt x="84" y="95"/>
                      </a:cubicBezTo>
                      <a:cubicBezTo>
                        <a:pt x="86" y="90"/>
                        <a:pt x="84" y="83"/>
                        <a:pt x="79" y="79"/>
                      </a:cubicBezTo>
                      <a:cubicBezTo>
                        <a:pt x="0" y="124"/>
                        <a:pt x="0" y="124"/>
                        <a:pt x="0" y="124"/>
                      </a:cubicBezTo>
                      <a:cubicBezTo>
                        <a:pt x="95" y="289"/>
                        <a:pt x="273" y="400"/>
                        <a:pt x="476" y="400"/>
                      </a:cubicBezTo>
                      <a:cubicBezTo>
                        <a:pt x="680" y="400"/>
                        <a:pt x="858" y="289"/>
                        <a:pt x="953" y="125"/>
                      </a:cubicBezTo>
                      <a:lnTo>
                        <a:pt x="876" y="80"/>
                      </a:lnTo>
                      <a:close/>
                    </a:path>
                  </a:pathLst>
                </a:custGeom>
                <a:solidFill>
                  <a:srgbClr val="D1D1D1"/>
                </a:solidFill>
                <a:ln w="12700">
                  <a:solidFill>
                    <a:srgbClr val="FFFFFF"/>
                  </a:solidFill>
                  <a:round/>
                  <a:headEnd/>
                  <a:tailEnd/>
                </a:ln>
              </p:spPr>
              <p:txBody>
                <a:bodyPr/>
                <a:lstStyle/>
                <a:p>
                  <a:endParaRPr lang="tr-TR" dirty="0">
                    <a:solidFill>
                      <a:srgbClr val="000000"/>
                    </a:solidFill>
                  </a:endParaRPr>
                </a:p>
              </p:txBody>
            </p:sp>
          </p:grpSp>
        </p:grpSp>
        <p:sp>
          <p:nvSpPr>
            <p:cNvPr id="25618" name="Oval 18"/>
            <p:cNvSpPr>
              <a:spLocks noChangeArrowheads="1"/>
            </p:cNvSpPr>
            <p:nvPr/>
          </p:nvSpPr>
          <p:spPr bwMode="auto">
            <a:xfrm>
              <a:off x="1460" y="1637"/>
              <a:ext cx="345" cy="344"/>
            </a:xfrm>
            <a:prstGeom prst="ellipse">
              <a:avLst/>
            </a:prstGeom>
            <a:gradFill rotWithShape="1">
              <a:gsLst>
                <a:gs pos="0">
                  <a:srgbClr val="DDDDDD"/>
                </a:gs>
                <a:gs pos="100000">
                  <a:srgbClr val="F8F8F8"/>
                </a:gs>
              </a:gsLst>
              <a:lin ang="5400000" scaled="1"/>
            </a:gradFill>
            <a:ln w="12700" algn="ctr">
              <a:solidFill>
                <a:schemeClr val="bg1"/>
              </a:solidFill>
              <a:round/>
              <a:headEnd/>
              <a:tailEnd/>
            </a:ln>
          </p:spPr>
          <p:txBody>
            <a:bodyPr wrap="none" anchor="ctr"/>
            <a:lstStyle/>
            <a:p>
              <a:pPr algn="ctr"/>
              <a:endParaRPr lang="tr-TR" sz="3800" noProof="1">
                <a:solidFill>
                  <a:srgbClr val="000000"/>
                </a:solidFill>
              </a:endParaRPr>
            </a:p>
          </p:txBody>
        </p:sp>
      </p:grpSp>
      <p:sp>
        <p:nvSpPr>
          <p:cNvPr id="23" name="Rectangle 31"/>
          <p:cNvSpPr txBox="1">
            <a:spLocks noChangeArrowheads="1"/>
          </p:cNvSpPr>
          <p:nvPr/>
        </p:nvSpPr>
        <p:spPr bwMode="gray">
          <a:xfrm>
            <a:off x="231797" y="411163"/>
            <a:ext cx="8816669" cy="647700"/>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p>
            <a:pPr eaLnBrk="0" hangingPunct="0">
              <a:lnSpc>
                <a:spcPct val="90000"/>
              </a:lnSpc>
              <a:defRPr/>
            </a:pPr>
            <a:r>
              <a:rPr lang="tr-TR" sz="3200" b="1" noProof="1">
                <a:solidFill>
                  <a:srgbClr val="575757"/>
                </a:solidFill>
                <a:effectLst>
                  <a:innerShdw blurRad="63500" dist="50800" dir="8100000">
                    <a:prstClr val="black">
                      <a:alpha val="50000"/>
                    </a:prstClr>
                  </a:innerShdw>
                </a:effectLst>
                <a:latin typeface="Calibri" pitchFamily="34" charset="0"/>
                <a:cs typeface="Calibri" pitchFamily="34" charset="0"/>
              </a:rPr>
              <a:t>GÜRÜLTÜYE BAĞLI İŞİTME </a:t>
            </a:r>
            <a:r>
              <a:rPr lang="tr-TR" sz="3200" b="1" noProof="1" smtClean="0">
                <a:solidFill>
                  <a:srgbClr val="575757"/>
                </a:solidFill>
                <a:effectLst>
                  <a:innerShdw blurRad="63500" dist="50800" dir="8100000">
                    <a:prstClr val="black">
                      <a:alpha val="50000"/>
                    </a:prstClr>
                  </a:innerShdw>
                </a:effectLst>
                <a:latin typeface="Calibri" pitchFamily="34" charset="0"/>
                <a:cs typeface="Calibri" pitchFamily="34" charset="0"/>
              </a:rPr>
              <a:t>KAYBINDA YAKLAŞIM</a:t>
            </a:r>
          </a:p>
        </p:txBody>
      </p:sp>
      <p:sp>
        <p:nvSpPr>
          <p:cNvPr id="25" name="Rectangle 3"/>
          <p:cNvSpPr txBox="1">
            <a:spLocks noChangeArrowheads="1"/>
          </p:cNvSpPr>
          <p:nvPr/>
        </p:nvSpPr>
        <p:spPr bwMode="auto">
          <a:xfrm>
            <a:off x="6909185" y="6376921"/>
            <a:ext cx="2111990" cy="51520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algn="r">
              <a:spcBef>
                <a:spcPct val="20000"/>
              </a:spcBef>
              <a:buFont typeface="Wingdings" pitchFamily="2" charset="2"/>
              <a:buNone/>
              <a:defRPr/>
            </a:pPr>
            <a:r>
              <a:rPr lang="tr-TR" b="1" noProof="1" smtClean="0">
                <a:solidFill>
                  <a:srgbClr val="575757"/>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İSTANBUL</a:t>
            </a:r>
            <a:r>
              <a:rPr lang="tr-TR" b="1" noProof="1"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UZMAN</a:t>
            </a:r>
            <a:endParaRPr lang="en-GB" b="1" dirty="0" smtClean="0">
              <a:solidFill>
                <a:srgbClr val="B10404">
                  <a:lumMod val="60000"/>
                  <a:lumOff val="40000"/>
                </a:srgb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endParaRPr>
          </a:p>
          <a:p>
            <a:pPr algn="r">
              <a:spcBef>
                <a:spcPct val="20000"/>
              </a:spcBef>
              <a:buFont typeface="Wingdings" pitchFamily="2" charset="2"/>
              <a:buNone/>
              <a:defRPr/>
            </a:pPr>
            <a:endParaRPr lang="en-GB" b="1" kern="0" dirty="0" smtClean="0">
              <a:solidFill>
                <a:srgbClr val="FFFFFF">
                  <a:lumMod val="65000"/>
                </a:srgbClr>
              </a:solidFill>
              <a:effectLst>
                <a:outerShdw blurRad="75057" dist="38100" dir="5400000" sy="-20000" rotWithShape="0">
                  <a:prstClr val="black">
                    <a:alpha val="25000"/>
                  </a:prstClr>
                </a:outerShdw>
                <a:reflection blurRad="6350" stA="55000" endA="50" endPos="85000" dist="29997" dir="5400000" sy="-100000" algn="bl" rotWithShape="0"/>
              </a:effectLst>
              <a:latin typeface="Calibri" pitchFamily="34" charset="0"/>
              <a:cs typeface="Calibri" pitchFamily="34" charset="0"/>
            </a:endParaRPr>
          </a:p>
        </p:txBody>
      </p:sp>
      <p:sp>
        <p:nvSpPr>
          <p:cNvPr id="19" name="Dikdörtgen 18"/>
          <p:cNvSpPr/>
          <p:nvPr/>
        </p:nvSpPr>
        <p:spPr>
          <a:xfrm>
            <a:off x="2733396" y="2322075"/>
            <a:ext cx="5991504" cy="68134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25428314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96610"/>
                                        </p:tgtEl>
                                        <p:attrNameLst>
                                          <p:attrName>style.visibility</p:attrName>
                                        </p:attrNameLst>
                                      </p:cBhvr>
                                      <p:to>
                                        <p:strVal val="visible"/>
                                      </p:to>
                                    </p:set>
                                    <p:animEffect transition="in" filter="wipe(left)">
                                      <p:cBhvr>
                                        <p:cTn id="7" dur="500"/>
                                        <p:tgtEl>
                                          <p:spTgt spid="196610"/>
                                        </p:tgtEl>
                                      </p:cBhvr>
                                    </p:animEffect>
                                  </p:childTnLst>
                                </p:cTn>
                              </p:par>
                              <p:par>
                                <p:cTn id="8" presetID="22" presetClass="entr" presetSubtype="8" fill="hold" grpId="0" nodeType="withEffect">
                                  <p:stCondLst>
                                    <p:cond delay="500"/>
                                  </p:stCondLst>
                                  <p:childTnLst>
                                    <p:set>
                                      <p:cBhvr>
                                        <p:cTn id="9" dur="1" fill="hold">
                                          <p:stCondLst>
                                            <p:cond delay="0"/>
                                          </p:stCondLst>
                                        </p:cTn>
                                        <p:tgtEl>
                                          <p:spTgt spid="58457"/>
                                        </p:tgtEl>
                                        <p:attrNameLst>
                                          <p:attrName>style.visibility</p:attrName>
                                        </p:attrNameLst>
                                      </p:cBhvr>
                                      <p:to>
                                        <p:strVal val="visible"/>
                                      </p:to>
                                    </p:set>
                                    <p:animEffect transition="in" filter="wipe(left)">
                                      <p:cBhvr>
                                        <p:cTn id="10" dur="500"/>
                                        <p:tgtEl>
                                          <p:spTgt spid="58457"/>
                                        </p:tgtEl>
                                      </p:cBhvr>
                                    </p:animEffect>
                                  </p:childTnLst>
                                </p:cTn>
                              </p:par>
                              <p:par>
                                <p:cTn id="11" presetID="22" presetClass="entr" presetSubtype="8" fill="hold" grpId="0" nodeType="withEffect">
                                  <p:stCondLst>
                                    <p:cond delay="500"/>
                                  </p:stCondLst>
                                  <p:childTnLst>
                                    <p:set>
                                      <p:cBhvr>
                                        <p:cTn id="12" dur="1" fill="hold">
                                          <p:stCondLst>
                                            <p:cond delay="0"/>
                                          </p:stCondLst>
                                        </p:cTn>
                                        <p:tgtEl>
                                          <p:spTgt spid="58456"/>
                                        </p:tgtEl>
                                        <p:attrNameLst>
                                          <p:attrName>style.visibility</p:attrName>
                                        </p:attrNameLst>
                                      </p:cBhvr>
                                      <p:to>
                                        <p:strVal val="visible"/>
                                      </p:to>
                                    </p:set>
                                    <p:animEffect transition="in" filter="wipe(left)">
                                      <p:cBhvr>
                                        <p:cTn id="13" dur="500"/>
                                        <p:tgtEl>
                                          <p:spTgt spid="58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10" grpId="0" animBg="1"/>
      <p:bldP spid="58456" grpId="0" animBg="1"/>
      <p:bldP spid="58457" grpId="0" animBg="1"/>
    </p:bldLst>
  </p:timing>
</p:sld>
</file>

<file path=ppt/theme/theme1.xml><?xml version="1.0" encoding="utf-8"?>
<a:theme xmlns:a="http://schemas.openxmlformats.org/drawingml/2006/main" name="1_Standarddesign">
  <a:themeElements>
    <a:clrScheme name="1_Standarddesign 1">
      <a:dk1>
        <a:srgbClr val="000000"/>
      </a:dk1>
      <a:lt1>
        <a:srgbClr val="FFFFFF"/>
      </a:lt1>
      <a:dk2>
        <a:srgbClr val="4C7013"/>
      </a:dk2>
      <a:lt2>
        <a:srgbClr val="0061B2"/>
      </a:lt2>
      <a:accent1>
        <a:srgbClr val="FEA501"/>
      </a:accent1>
      <a:accent2>
        <a:srgbClr val="C40505"/>
      </a:accent2>
      <a:accent3>
        <a:srgbClr val="FFFFFF"/>
      </a:accent3>
      <a:accent4>
        <a:srgbClr val="000000"/>
      </a:accent4>
      <a:accent5>
        <a:srgbClr val="FECFAA"/>
      </a:accent5>
      <a:accent6>
        <a:srgbClr val="B10404"/>
      </a:accent6>
      <a:hlink>
        <a:srgbClr val="919191"/>
      </a:hlink>
      <a:folHlink>
        <a:srgbClr val="C9C9C9"/>
      </a:folHlink>
    </a:clrScheme>
    <a:fontScheme name="1_Standarddesign">
      <a:majorFont>
        <a:latin typeface="Arial"/>
        <a:ea typeface=""/>
        <a:cs typeface="Arial"/>
      </a:majorFont>
      <a:minorFont>
        <a:latin typeface="Arial"/>
        <a:ea typeface=""/>
        <a:cs typeface="Arial"/>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tandarddesign 1">
        <a:dk1>
          <a:srgbClr val="000000"/>
        </a:dk1>
        <a:lt1>
          <a:srgbClr val="FFFFFF"/>
        </a:lt1>
        <a:dk2>
          <a:srgbClr val="4C7013"/>
        </a:dk2>
        <a:lt2>
          <a:srgbClr val="0061B2"/>
        </a:lt2>
        <a:accent1>
          <a:srgbClr val="FEA501"/>
        </a:accent1>
        <a:accent2>
          <a:srgbClr val="C40505"/>
        </a:accent2>
        <a:accent3>
          <a:srgbClr val="FFFFFF"/>
        </a:accent3>
        <a:accent4>
          <a:srgbClr val="000000"/>
        </a:accent4>
        <a:accent5>
          <a:srgbClr val="FECFAA"/>
        </a:accent5>
        <a:accent6>
          <a:srgbClr val="B10404"/>
        </a:accent6>
        <a:hlink>
          <a:srgbClr val="919191"/>
        </a:hlink>
        <a:folHlink>
          <a:srgbClr val="C9C9C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13763</TotalTime>
  <Words>1246</Words>
  <Application>Microsoft Office PowerPoint</Application>
  <PresentationFormat>Ekran Gösterisi (4:3)</PresentationFormat>
  <Paragraphs>270</Paragraphs>
  <Slides>20</Slides>
  <Notes>20</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1_Standarddesign</vt:lpstr>
      <vt:lpstr>PowerPoint Sunusu</vt:lpstr>
      <vt:lpstr>PowerPoint Sunusu</vt:lpstr>
      <vt:lpstr>PowerPoint Sunusu</vt:lpstr>
      <vt:lpstr>PowerPoint Sunusu</vt:lpstr>
      <vt:lpstr>PowerPoint Sunusu</vt:lpstr>
      <vt:lpstr>İŞYERLERİNDEKİ FİZİKSEL RİSK ETKENLERİ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Inscale GmbH &amp; Co. KG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PresentationPackage</dc:title>
  <dc:creator>DOKTOR</dc:creator>
  <cp:lastModifiedBy>DOKTOR</cp:lastModifiedBy>
  <cp:revision>1451</cp:revision>
  <cp:lastPrinted>2011-04-12T09:40:02Z</cp:lastPrinted>
  <dcterms:created xsi:type="dcterms:W3CDTF">2008-04-16T13:39:00Z</dcterms:created>
  <dcterms:modified xsi:type="dcterms:W3CDTF">2011-12-28T11:34:44Z</dcterms:modified>
</cp:coreProperties>
</file>