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828" r:id="rId2"/>
    <p:sldMasterId id="2147484555" r:id="rId3"/>
    <p:sldMasterId id="2147484591" r:id="rId4"/>
    <p:sldMasterId id="2147484615" r:id="rId5"/>
    <p:sldMasterId id="2147484627" r:id="rId6"/>
  </p:sldMasterIdLst>
  <p:notesMasterIdLst>
    <p:notesMasterId r:id="rId67"/>
  </p:notesMasterIdLst>
  <p:handoutMasterIdLst>
    <p:handoutMasterId r:id="rId68"/>
  </p:handoutMasterIdLst>
  <p:sldIdLst>
    <p:sldId id="461" r:id="rId7"/>
    <p:sldId id="1419" r:id="rId8"/>
    <p:sldId id="1420" r:id="rId9"/>
    <p:sldId id="1421" r:id="rId10"/>
    <p:sldId id="1432" r:id="rId11"/>
    <p:sldId id="1423" r:id="rId12"/>
    <p:sldId id="1424" r:id="rId13"/>
    <p:sldId id="1425" r:id="rId14"/>
    <p:sldId id="1426" r:id="rId15"/>
    <p:sldId id="1427" r:id="rId16"/>
    <p:sldId id="1428" r:id="rId17"/>
    <p:sldId id="1429" r:id="rId18"/>
    <p:sldId id="1430" r:id="rId19"/>
    <p:sldId id="1431" r:id="rId20"/>
    <p:sldId id="1353" r:id="rId21"/>
    <p:sldId id="1360" r:id="rId22"/>
    <p:sldId id="1355" r:id="rId23"/>
    <p:sldId id="1354" r:id="rId24"/>
    <p:sldId id="1357" r:id="rId25"/>
    <p:sldId id="1358" r:id="rId26"/>
    <p:sldId id="1370" r:id="rId27"/>
    <p:sldId id="1371" r:id="rId28"/>
    <p:sldId id="1372" r:id="rId29"/>
    <p:sldId id="1363" r:id="rId30"/>
    <p:sldId id="1364" r:id="rId31"/>
    <p:sldId id="1367" r:id="rId32"/>
    <p:sldId id="1359" r:id="rId33"/>
    <p:sldId id="1433" r:id="rId34"/>
    <p:sldId id="1434" r:id="rId35"/>
    <p:sldId id="1436" r:id="rId36"/>
    <p:sldId id="1437" r:id="rId37"/>
    <p:sldId id="1438" r:id="rId38"/>
    <p:sldId id="1442" r:id="rId39"/>
    <p:sldId id="1440" r:id="rId40"/>
    <p:sldId id="1441" r:id="rId41"/>
    <p:sldId id="1439" r:id="rId42"/>
    <p:sldId id="1443" r:id="rId43"/>
    <p:sldId id="1444" r:id="rId44"/>
    <p:sldId id="1445" r:id="rId45"/>
    <p:sldId id="1447" r:id="rId46"/>
    <p:sldId id="1448" r:id="rId47"/>
    <p:sldId id="1446" r:id="rId48"/>
    <p:sldId id="1449" r:id="rId49"/>
    <p:sldId id="1450" r:id="rId50"/>
    <p:sldId id="1451" r:id="rId51"/>
    <p:sldId id="1452" r:id="rId52"/>
    <p:sldId id="1453" r:id="rId53"/>
    <p:sldId id="1454" r:id="rId54"/>
    <p:sldId id="1456" r:id="rId55"/>
    <p:sldId id="1455" r:id="rId56"/>
    <p:sldId id="1457" r:id="rId57"/>
    <p:sldId id="1458" r:id="rId58"/>
    <p:sldId id="1461" r:id="rId59"/>
    <p:sldId id="1460" r:id="rId60"/>
    <p:sldId id="1466" r:id="rId61"/>
    <p:sldId id="1465" r:id="rId62"/>
    <p:sldId id="1463" r:id="rId63"/>
    <p:sldId id="1467" r:id="rId64"/>
    <p:sldId id="1468" r:id="rId65"/>
    <p:sldId id="1469" r:id="rId66"/>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9B1A"/>
    <a:srgbClr val="004986"/>
    <a:srgbClr val="575F57"/>
    <a:srgbClr val="3366FF"/>
    <a:srgbClr val="5A5A59"/>
    <a:srgbClr val="00A4FF"/>
    <a:srgbClr val="004074"/>
    <a:srgbClr val="4141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38" autoAdjust="0"/>
    <p:restoredTop sz="94981" autoAdjust="0"/>
  </p:normalViewPr>
  <p:slideViewPr>
    <p:cSldViewPr snapToGrid="0">
      <p:cViewPr>
        <p:scale>
          <a:sx n="100" d="100"/>
          <a:sy n="100" d="100"/>
        </p:scale>
        <p:origin x="-1944" y="-258"/>
      </p:cViewPr>
      <p:guideLst>
        <p:guide orient="horz" pos="2294"/>
        <p:guide orient="horz" pos="1151"/>
        <p:guide orient="horz" pos="2018"/>
        <p:guide orient="horz" pos="2652"/>
        <p:guide pos="5579"/>
        <p:guide pos="5266"/>
        <p:guide pos="198"/>
        <p:guide pos="3193"/>
        <p:guide pos="493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5" d="100"/>
          <a:sy n="85" d="100"/>
        </p:scale>
        <p:origin x="-39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68E0C52F-A189-40AD-98F9-71073AA9F9A3}" type="datetimeFigureOut">
              <a:rPr lang="de-DE"/>
              <a:pPr>
                <a:defRPr/>
              </a:pPr>
              <a:t>08.01.2013</a:t>
            </a:fld>
            <a:endParaRPr lang="de-DE"/>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A9988335-BD36-47EE-ABAD-FB42AF24BF8B}" type="slidenum">
              <a:rPr lang="de-DE"/>
              <a:pPr>
                <a:defRPr/>
              </a:pPr>
              <a:t>‹#›</a:t>
            </a:fld>
            <a:endParaRPr lang="de-DE"/>
          </a:p>
        </p:txBody>
      </p:sp>
    </p:spTree>
    <p:extLst>
      <p:ext uri="{BB962C8B-B14F-4D97-AF65-F5344CB8AC3E}">
        <p14:creationId xmlns:p14="http://schemas.microsoft.com/office/powerpoint/2010/main" val="1709087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noProof="1">
                <a:latin typeface="Arial" charset="0"/>
                <a:cs typeface="Arial" charset="0"/>
              </a:defRPr>
            </a:lvl1pPr>
          </a:lstStyle>
          <a:p>
            <a:pPr>
              <a:defRPr/>
            </a:pPr>
            <a:endParaRPr lang="de-DE"/>
          </a:p>
        </p:txBody>
      </p:sp>
      <p:sp>
        <p:nvSpPr>
          <p:cNvPr id="394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C64A2A6E-1877-4AA8-B7E9-8F63A5AB952A}" type="slidenum">
              <a:rPr lang="de-DE"/>
              <a:pPr>
                <a:defRPr/>
              </a:pPr>
              <a:t>‹#›</a:t>
            </a:fld>
            <a:endParaRPr lang="de-DE"/>
          </a:p>
        </p:txBody>
      </p:sp>
    </p:spTree>
    <p:extLst>
      <p:ext uri="{BB962C8B-B14F-4D97-AF65-F5344CB8AC3E}">
        <p14:creationId xmlns:p14="http://schemas.microsoft.com/office/powerpoint/2010/main" val="9149522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Rectangle 2"/>
          <p:cNvSpPr>
            <a:spLocks noGrp="1" noRot="1" noChangeAspect="1" noChangeArrowheads="1" noTextEdit="1"/>
          </p:cNvSpPr>
          <p:nvPr>
            <p:ph type="sldImg"/>
          </p:nvPr>
        </p:nvSpPr>
        <p:spPr>
          <a:ln/>
        </p:spPr>
      </p:sp>
      <p:sp>
        <p:nvSpPr>
          <p:cNvPr id="397314" name="Rectangle 3"/>
          <p:cNvSpPr>
            <a:spLocks noGrp="1" noChangeArrowheads="1"/>
          </p:cNvSpPr>
          <p:nvPr>
            <p:ph type="body" idx="1"/>
          </p:nvPr>
        </p:nvSpPr>
        <p:spPr>
          <a:noFill/>
          <a:ln/>
        </p:spPr>
        <p:txBody>
          <a:bodyPr/>
          <a:lstStyle/>
          <a:p>
            <a:endParaRPr lang="tr-TR" noProof="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10</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10</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11</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11</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12</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12</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13</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13</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14</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14</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5904731-07AE-4F86-972A-F21F7A27EA3D}" type="slidenum">
              <a:rPr lang="de-DE" sz="1200">
                <a:solidFill>
                  <a:srgbClr val="000000"/>
                </a:solidFill>
              </a:rPr>
              <a:pPr algn="r"/>
              <a:t>15</a:t>
            </a:fld>
            <a:endParaRPr lang="de-DE" sz="1200">
              <a:solidFill>
                <a:srgbClr val="000000"/>
              </a:solidFill>
            </a:endParaRPr>
          </a:p>
        </p:txBody>
      </p:sp>
      <p:sp>
        <p:nvSpPr>
          <p:cNvPr id="399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63BA1F16-78E7-472D-B995-EFF28E1C55D5}" type="slidenum">
              <a:rPr lang="en-GB" sz="1300">
                <a:solidFill>
                  <a:srgbClr val="000000"/>
                </a:solidFill>
              </a:rPr>
              <a:pPr algn="r" defTabSz="947738"/>
              <a:t>15</a:t>
            </a:fld>
            <a:endParaRPr lang="en-GB" sz="1300">
              <a:solidFill>
                <a:srgbClr val="000000"/>
              </a:solidFill>
            </a:endParaRPr>
          </a:p>
        </p:txBody>
      </p:sp>
      <p:sp>
        <p:nvSpPr>
          <p:cNvPr id="399363" name="Rectangle 2"/>
          <p:cNvSpPr>
            <a:spLocks noGrp="1" noRot="1" noChangeAspect="1" noChangeArrowheads="1" noTextEdit="1"/>
          </p:cNvSpPr>
          <p:nvPr>
            <p:ph type="sldImg"/>
          </p:nvPr>
        </p:nvSpPr>
        <p:spPr>
          <a:xfrm>
            <a:off x="1143000" y="685800"/>
            <a:ext cx="4573588" cy="3430588"/>
          </a:xfrm>
          <a:ln/>
        </p:spPr>
      </p:sp>
      <p:sp>
        <p:nvSpPr>
          <p:cNvPr id="399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5904731-07AE-4F86-972A-F21F7A27EA3D}" type="slidenum">
              <a:rPr lang="de-DE" sz="1200">
                <a:solidFill>
                  <a:srgbClr val="000000"/>
                </a:solidFill>
              </a:rPr>
              <a:pPr algn="r"/>
              <a:t>16</a:t>
            </a:fld>
            <a:endParaRPr lang="de-DE" sz="1200">
              <a:solidFill>
                <a:srgbClr val="000000"/>
              </a:solidFill>
            </a:endParaRPr>
          </a:p>
        </p:txBody>
      </p:sp>
      <p:sp>
        <p:nvSpPr>
          <p:cNvPr id="399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63BA1F16-78E7-472D-B995-EFF28E1C55D5}" type="slidenum">
              <a:rPr lang="en-GB" sz="1300">
                <a:solidFill>
                  <a:srgbClr val="000000"/>
                </a:solidFill>
              </a:rPr>
              <a:pPr algn="r" defTabSz="947738"/>
              <a:t>16</a:t>
            </a:fld>
            <a:endParaRPr lang="en-GB" sz="1300">
              <a:solidFill>
                <a:srgbClr val="000000"/>
              </a:solidFill>
            </a:endParaRPr>
          </a:p>
        </p:txBody>
      </p:sp>
      <p:sp>
        <p:nvSpPr>
          <p:cNvPr id="399363" name="Rectangle 2"/>
          <p:cNvSpPr>
            <a:spLocks noGrp="1" noRot="1" noChangeAspect="1" noChangeArrowheads="1" noTextEdit="1"/>
          </p:cNvSpPr>
          <p:nvPr>
            <p:ph type="sldImg"/>
          </p:nvPr>
        </p:nvSpPr>
        <p:spPr>
          <a:xfrm>
            <a:off x="1143000" y="685800"/>
            <a:ext cx="4573588" cy="3430588"/>
          </a:xfrm>
          <a:ln/>
        </p:spPr>
      </p:sp>
      <p:sp>
        <p:nvSpPr>
          <p:cNvPr id="399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5904731-07AE-4F86-972A-F21F7A27EA3D}" type="slidenum">
              <a:rPr lang="de-DE" sz="1200">
                <a:solidFill>
                  <a:srgbClr val="000000"/>
                </a:solidFill>
              </a:rPr>
              <a:pPr algn="r"/>
              <a:t>17</a:t>
            </a:fld>
            <a:endParaRPr lang="de-DE" sz="1200">
              <a:solidFill>
                <a:srgbClr val="000000"/>
              </a:solidFill>
            </a:endParaRPr>
          </a:p>
        </p:txBody>
      </p:sp>
      <p:sp>
        <p:nvSpPr>
          <p:cNvPr id="399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63BA1F16-78E7-472D-B995-EFF28E1C55D5}" type="slidenum">
              <a:rPr lang="en-GB" sz="1300">
                <a:solidFill>
                  <a:srgbClr val="000000"/>
                </a:solidFill>
              </a:rPr>
              <a:pPr algn="r" defTabSz="947738"/>
              <a:t>17</a:t>
            </a:fld>
            <a:endParaRPr lang="en-GB" sz="1300">
              <a:solidFill>
                <a:srgbClr val="000000"/>
              </a:solidFill>
            </a:endParaRPr>
          </a:p>
        </p:txBody>
      </p:sp>
      <p:sp>
        <p:nvSpPr>
          <p:cNvPr id="399363" name="Rectangle 2"/>
          <p:cNvSpPr>
            <a:spLocks noGrp="1" noRot="1" noChangeAspect="1" noChangeArrowheads="1" noTextEdit="1"/>
          </p:cNvSpPr>
          <p:nvPr>
            <p:ph type="sldImg"/>
          </p:nvPr>
        </p:nvSpPr>
        <p:spPr>
          <a:xfrm>
            <a:off x="1143000" y="685800"/>
            <a:ext cx="4573588" cy="3430588"/>
          </a:xfrm>
          <a:ln/>
        </p:spPr>
      </p:sp>
      <p:sp>
        <p:nvSpPr>
          <p:cNvPr id="399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5904731-07AE-4F86-972A-F21F7A27EA3D}" type="slidenum">
              <a:rPr lang="de-DE" sz="1200">
                <a:solidFill>
                  <a:srgbClr val="000000"/>
                </a:solidFill>
              </a:rPr>
              <a:pPr algn="r"/>
              <a:t>18</a:t>
            </a:fld>
            <a:endParaRPr lang="de-DE" sz="1200">
              <a:solidFill>
                <a:srgbClr val="000000"/>
              </a:solidFill>
            </a:endParaRPr>
          </a:p>
        </p:txBody>
      </p:sp>
      <p:sp>
        <p:nvSpPr>
          <p:cNvPr id="399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63BA1F16-78E7-472D-B995-EFF28E1C55D5}" type="slidenum">
              <a:rPr lang="en-GB" sz="1300">
                <a:solidFill>
                  <a:srgbClr val="000000"/>
                </a:solidFill>
              </a:rPr>
              <a:pPr algn="r" defTabSz="947738"/>
              <a:t>18</a:t>
            </a:fld>
            <a:endParaRPr lang="en-GB" sz="1300">
              <a:solidFill>
                <a:srgbClr val="000000"/>
              </a:solidFill>
            </a:endParaRPr>
          </a:p>
        </p:txBody>
      </p:sp>
      <p:sp>
        <p:nvSpPr>
          <p:cNvPr id="399363" name="Rectangle 2"/>
          <p:cNvSpPr>
            <a:spLocks noGrp="1" noRot="1" noChangeAspect="1" noChangeArrowheads="1" noTextEdit="1"/>
          </p:cNvSpPr>
          <p:nvPr>
            <p:ph type="sldImg"/>
          </p:nvPr>
        </p:nvSpPr>
        <p:spPr>
          <a:xfrm>
            <a:off x="1143000" y="685800"/>
            <a:ext cx="4573588" cy="3430588"/>
          </a:xfrm>
          <a:ln/>
        </p:spPr>
      </p:sp>
      <p:sp>
        <p:nvSpPr>
          <p:cNvPr id="399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5904731-07AE-4F86-972A-F21F7A27EA3D}" type="slidenum">
              <a:rPr lang="de-DE" sz="1200">
                <a:solidFill>
                  <a:srgbClr val="000000"/>
                </a:solidFill>
              </a:rPr>
              <a:pPr algn="r"/>
              <a:t>19</a:t>
            </a:fld>
            <a:endParaRPr lang="de-DE" sz="1200">
              <a:solidFill>
                <a:srgbClr val="000000"/>
              </a:solidFill>
            </a:endParaRPr>
          </a:p>
        </p:txBody>
      </p:sp>
      <p:sp>
        <p:nvSpPr>
          <p:cNvPr id="399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63BA1F16-78E7-472D-B995-EFF28E1C55D5}" type="slidenum">
              <a:rPr lang="en-GB" sz="1300">
                <a:solidFill>
                  <a:srgbClr val="000000"/>
                </a:solidFill>
              </a:rPr>
              <a:pPr algn="r" defTabSz="947738"/>
              <a:t>19</a:t>
            </a:fld>
            <a:endParaRPr lang="en-GB" sz="1300">
              <a:solidFill>
                <a:srgbClr val="000000"/>
              </a:solidFill>
            </a:endParaRPr>
          </a:p>
        </p:txBody>
      </p:sp>
      <p:sp>
        <p:nvSpPr>
          <p:cNvPr id="399363" name="Rectangle 2"/>
          <p:cNvSpPr>
            <a:spLocks noGrp="1" noRot="1" noChangeAspect="1" noChangeArrowheads="1" noTextEdit="1"/>
          </p:cNvSpPr>
          <p:nvPr>
            <p:ph type="sldImg"/>
          </p:nvPr>
        </p:nvSpPr>
        <p:spPr>
          <a:xfrm>
            <a:off x="1143000" y="685800"/>
            <a:ext cx="4573588" cy="3430588"/>
          </a:xfrm>
          <a:ln/>
        </p:spPr>
      </p:sp>
      <p:sp>
        <p:nvSpPr>
          <p:cNvPr id="399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2</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2</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5904731-07AE-4F86-972A-F21F7A27EA3D}" type="slidenum">
              <a:rPr lang="de-DE" sz="1200">
                <a:solidFill>
                  <a:srgbClr val="000000"/>
                </a:solidFill>
              </a:rPr>
              <a:pPr algn="r"/>
              <a:t>20</a:t>
            </a:fld>
            <a:endParaRPr lang="de-DE" sz="1200">
              <a:solidFill>
                <a:srgbClr val="000000"/>
              </a:solidFill>
            </a:endParaRPr>
          </a:p>
        </p:txBody>
      </p:sp>
      <p:sp>
        <p:nvSpPr>
          <p:cNvPr id="399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63BA1F16-78E7-472D-B995-EFF28E1C55D5}" type="slidenum">
              <a:rPr lang="en-GB" sz="1300">
                <a:solidFill>
                  <a:srgbClr val="000000"/>
                </a:solidFill>
              </a:rPr>
              <a:pPr algn="r" defTabSz="947738"/>
              <a:t>20</a:t>
            </a:fld>
            <a:endParaRPr lang="en-GB" sz="1300">
              <a:solidFill>
                <a:srgbClr val="000000"/>
              </a:solidFill>
            </a:endParaRPr>
          </a:p>
        </p:txBody>
      </p:sp>
      <p:sp>
        <p:nvSpPr>
          <p:cNvPr id="399363" name="Rectangle 2"/>
          <p:cNvSpPr>
            <a:spLocks noGrp="1" noRot="1" noChangeAspect="1" noChangeArrowheads="1" noTextEdit="1"/>
          </p:cNvSpPr>
          <p:nvPr>
            <p:ph type="sldImg"/>
          </p:nvPr>
        </p:nvSpPr>
        <p:spPr>
          <a:xfrm>
            <a:off x="1143000" y="685800"/>
            <a:ext cx="4573588" cy="3430588"/>
          </a:xfrm>
          <a:ln/>
        </p:spPr>
      </p:sp>
      <p:sp>
        <p:nvSpPr>
          <p:cNvPr id="399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95E14D-3E64-44F8-8192-371D7874A0E7}" type="slidenum">
              <a:rPr lang="de-DE" sz="1200">
                <a:solidFill>
                  <a:srgbClr val="000000"/>
                </a:solidFill>
              </a:rPr>
              <a:pPr algn="r"/>
              <a:t>21</a:t>
            </a:fld>
            <a:endParaRPr lang="de-DE" sz="1200">
              <a:solidFill>
                <a:srgbClr val="000000"/>
              </a:solidFill>
            </a:endParaRPr>
          </a:p>
        </p:txBody>
      </p:sp>
      <p:sp>
        <p:nvSpPr>
          <p:cNvPr id="143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0BAAC50B-E14A-4071-B9CB-3B3A159A4643}" type="slidenum">
              <a:rPr lang="en-GB" sz="1300">
                <a:solidFill>
                  <a:srgbClr val="000000"/>
                </a:solidFill>
              </a:rPr>
              <a:pPr algn="r" defTabSz="947738"/>
              <a:t>21</a:t>
            </a:fld>
            <a:endParaRPr lang="en-GB" sz="1300">
              <a:solidFill>
                <a:srgbClr val="000000"/>
              </a:solidFill>
            </a:endParaRPr>
          </a:p>
        </p:txBody>
      </p:sp>
      <p:sp>
        <p:nvSpPr>
          <p:cNvPr id="143363" name="Rectangle 2"/>
          <p:cNvSpPr>
            <a:spLocks noGrp="1" noRot="1" noChangeAspect="1" noChangeArrowheads="1" noTextEdit="1"/>
          </p:cNvSpPr>
          <p:nvPr>
            <p:ph type="sldImg"/>
          </p:nvPr>
        </p:nvSpPr>
        <p:spPr>
          <a:xfrm>
            <a:off x="1143000" y="685800"/>
            <a:ext cx="4573588" cy="3430588"/>
          </a:xfrm>
          <a:ln/>
        </p:spPr>
      </p:sp>
      <p:sp>
        <p:nvSpPr>
          <p:cNvPr id="143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95E14D-3E64-44F8-8192-371D7874A0E7}" type="slidenum">
              <a:rPr lang="de-DE" sz="1200">
                <a:solidFill>
                  <a:srgbClr val="000000"/>
                </a:solidFill>
              </a:rPr>
              <a:pPr algn="r"/>
              <a:t>22</a:t>
            </a:fld>
            <a:endParaRPr lang="de-DE" sz="1200">
              <a:solidFill>
                <a:srgbClr val="000000"/>
              </a:solidFill>
            </a:endParaRPr>
          </a:p>
        </p:txBody>
      </p:sp>
      <p:sp>
        <p:nvSpPr>
          <p:cNvPr id="143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0BAAC50B-E14A-4071-B9CB-3B3A159A4643}" type="slidenum">
              <a:rPr lang="en-GB" sz="1300">
                <a:solidFill>
                  <a:srgbClr val="000000"/>
                </a:solidFill>
              </a:rPr>
              <a:pPr algn="r" defTabSz="947738"/>
              <a:t>22</a:t>
            </a:fld>
            <a:endParaRPr lang="en-GB" sz="1300">
              <a:solidFill>
                <a:srgbClr val="000000"/>
              </a:solidFill>
            </a:endParaRPr>
          </a:p>
        </p:txBody>
      </p:sp>
      <p:sp>
        <p:nvSpPr>
          <p:cNvPr id="143363" name="Rectangle 2"/>
          <p:cNvSpPr>
            <a:spLocks noGrp="1" noRot="1" noChangeAspect="1" noChangeArrowheads="1" noTextEdit="1"/>
          </p:cNvSpPr>
          <p:nvPr>
            <p:ph type="sldImg"/>
          </p:nvPr>
        </p:nvSpPr>
        <p:spPr>
          <a:xfrm>
            <a:off x="1143000" y="685800"/>
            <a:ext cx="4573588" cy="3430588"/>
          </a:xfrm>
          <a:ln/>
        </p:spPr>
      </p:sp>
      <p:sp>
        <p:nvSpPr>
          <p:cNvPr id="143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95E14D-3E64-44F8-8192-371D7874A0E7}" type="slidenum">
              <a:rPr lang="de-DE" sz="1200">
                <a:solidFill>
                  <a:srgbClr val="000000"/>
                </a:solidFill>
              </a:rPr>
              <a:pPr algn="r"/>
              <a:t>23</a:t>
            </a:fld>
            <a:endParaRPr lang="de-DE" sz="1200">
              <a:solidFill>
                <a:srgbClr val="000000"/>
              </a:solidFill>
            </a:endParaRPr>
          </a:p>
        </p:txBody>
      </p:sp>
      <p:sp>
        <p:nvSpPr>
          <p:cNvPr id="143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0BAAC50B-E14A-4071-B9CB-3B3A159A4643}" type="slidenum">
              <a:rPr lang="en-GB" sz="1300">
                <a:solidFill>
                  <a:srgbClr val="000000"/>
                </a:solidFill>
              </a:rPr>
              <a:pPr algn="r" defTabSz="947738"/>
              <a:t>23</a:t>
            </a:fld>
            <a:endParaRPr lang="en-GB" sz="1300">
              <a:solidFill>
                <a:srgbClr val="000000"/>
              </a:solidFill>
            </a:endParaRPr>
          </a:p>
        </p:txBody>
      </p:sp>
      <p:sp>
        <p:nvSpPr>
          <p:cNvPr id="143363" name="Rectangle 2"/>
          <p:cNvSpPr>
            <a:spLocks noGrp="1" noRot="1" noChangeAspect="1" noChangeArrowheads="1" noTextEdit="1"/>
          </p:cNvSpPr>
          <p:nvPr>
            <p:ph type="sldImg"/>
          </p:nvPr>
        </p:nvSpPr>
        <p:spPr>
          <a:xfrm>
            <a:off x="1143000" y="685800"/>
            <a:ext cx="4573588" cy="3430588"/>
          </a:xfrm>
          <a:ln/>
        </p:spPr>
      </p:sp>
      <p:sp>
        <p:nvSpPr>
          <p:cNvPr id="143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24</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24</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25</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25</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95E14D-3E64-44F8-8192-371D7874A0E7}" type="slidenum">
              <a:rPr lang="de-DE" sz="1200">
                <a:solidFill>
                  <a:srgbClr val="000000"/>
                </a:solidFill>
              </a:rPr>
              <a:pPr algn="r"/>
              <a:t>26</a:t>
            </a:fld>
            <a:endParaRPr lang="de-DE" sz="1200">
              <a:solidFill>
                <a:srgbClr val="000000"/>
              </a:solidFill>
            </a:endParaRPr>
          </a:p>
        </p:txBody>
      </p:sp>
      <p:sp>
        <p:nvSpPr>
          <p:cNvPr id="143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0BAAC50B-E14A-4071-B9CB-3B3A159A4643}" type="slidenum">
              <a:rPr lang="en-GB" sz="1300">
                <a:solidFill>
                  <a:srgbClr val="000000"/>
                </a:solidFill>
              </a:rPr>
              <a:pPr algn="r" defTabSz="947738"/>
              <a:t>26</a:t>
            </a:fld>
            <a:endParaRPr lang="en-GB" sz="1300">
              <a:solidFill>
                <a:srgbClr val="000000"/>
              </a:solidFill>
            </a:endParaRPr>
          </a:p>
        </p:txBody>
      </p:sp>
      <p:sp>
        <p:nvSpPr>
          <p:cNvPr id="143363" name="Rectangle 2"/>
          <p:cNvSpPr>
            <a:spLocks noGrp="1" noRot="1" noChangeAspect="1" noChangeArrowheads="1" noTextEdit="1"/>
          </p:cNvSpPr>
          <p:nvPr>
            <p:ph type="sldImg"/>
          </p:nvPr>
        </p:nvSpPr>
        <p:spPr>
          <a:xfrm>
            <a:off x="1143000" y="685800"/>
            <a:ext cx="4573588" cy="3430588"/>
          </a:xfrm>
          <a:ln/>
        </p:spPr>
      </p:sp>
      <p:sp>
        <p:nvSpPr>
          <p:cNvPr id="143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5904731-07AE-4F86-972A-F21F7A27EA3D}" type="slidenum">
              <a:rPr lang="de-DE" sz="1200">
                <a:solidFill>
                  <a:srgbClr val="000000"/>
                </a:solidFill>
              </a:rPr>
              <a:pPr algn="r"/>
              <a:t>27</a:t>
            </a:fld>
            <a:endParaRPr lang="de-DE" sz="1200">
              <a:solidFill>
                <a:srgbClr val="000000"/>
              </a:solidFill>
            </a:endParaRPr>
          </a:p>
        </p:txBody>
      </p:sp>
      <p:sp>
        <p:nvSpPr>
          <p:cNvPr id="399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63BA1F16-78E7-472D-B995-EFF28E1C55D5}" type="slidenum">
              <a:rPr lang="en-GB" sz="1300">
                <a:solidFill>
                  <a:srgbClr val="000000"/>
                </a:solidFill>
              </a:rPr>
              <a:pPr algn="r" defTabSz="947738"/>
              <a:t>27</a:t>
            </a:fld>
            <a:endParaRPr lang="en-GB" sz="1300">
              <a:solidFill>
                <a:srgbClr val="000000"/>
              </a:solidFill>
            </a:endParaRPr>
          </a:p>
        </p:txBody>
      </p:sp>
      <p:sp>
        <p:nvSpPr>
          <p:cNvPr id="399363" name="Rectangle 2"/>
          <p:cNvSpPr>
            <a:spLocks noGrp="1" noRot="1" noChangeAspect="1" noChangeArrowheads="1" noTextEdit="1"/>
          </p:cNvSpPr>
          <p:nvPr>
            <p:ph type="sldImg"/>
          </p:nvPr>
        </p:nvSpPr>
        <p:spPr>
          <a:xfrm>
            <a:off x="1143000" y="685800"/>
            <a:ext cx="4573588" cy="3430588"/>
          </a:xfrm>
          <a:ln/>
        </p:spPr>
      </p:sp>
      <p:sp>
        <p:nvSpPr>
          <p:cNvPr id="399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95E14D-3E64-44F8-8192-371D7874A0E7}" type="slidenum">
              <a:rPr lang="de-DE" sz="1200">
                <a:solidFill>
                  <a:srgbClr val="000000"/>
                </a:solidFill>
              </a:rPr>
              <a:pPr algn="r"/>
              <a:t>28</a:t>
            </a:fld>
            <a:endParaRPr lang="de-DE" sz="1200">
              <a:solidFill>
                <a:srgbClr val="000000"/>
              </a:solidFill>
            </a:endParaRPr>
          </a:p>
        </p:txBody>
      </p:sp>
      <p:sp>
        <p:nvSpPr>
          <p:cNvPr id="143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0BAAC50B-E14A-4071-B9CB-3B3A159A4643}" type="slidenum">
              <a:rPr lang="en-GB" sz="1300">
                <a:solidFill>
                  <a:srgbClr val="000000"/>
                </a:solidFill>
              </a:rPr>
              <a:pPr algn="r" defTabSz="947738"/>
              <a:t>28</a:t>
            </a:fld>
            <a:endParaRPr lang="en-GB" sz="1300">
              <a:solidFill>
                <a:srgbClr val="000000"/>
              </a:solidFill>
            </a:endParaRPr>
          </a:p>
        </p:txBody>
      </p:sp>
      <p:sp>
        <p:nvSpPr>
          <p:cNvPr id="143363" name="Rectangle 2"/>
          <p:cNvSpPr>
            <a:spLocks noGrp="1" noRot="1" noChangeAspect="1" noChangeArrowheads="1" noTextEdit="1"/>
          </p:cNvSpPr>
          <p:nvPr>
            <p:ph type="sldImg"/>
          </p:nvPr>
        </p:nvSpPr>
        <p:spPr>
          <a:xfrm>
            <a:off x="1143000" y="685800"/>
            <a:ext cx="4573588" cy="3430588"/>
          </a:xfrm>
          <a:ln/>
        </p:spPr>
      </p:sp>
      <p:sp>
        <p:nvSpPr>
          <p:cNvPr id="143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95E14D-3E64-44F8-8192-371D7874A0E7}" type="slidenum">
              <a:rPr lang="de-DE" sz="1200">
                <a:solidFill>
                  <a:srgbClr val="000000"/>
                </a:solidFill>
              </a:rPr>
              <a:pPr algn="r"/>
              <a:t>29</a:t>
            </a:fld>
            <a:endParaRPr lang="de-DE" sz="1200">
              <a:solidFill>
                <a:srgbClr val="000000"/>
              </a:solidFill>
            </a:endParaRPr>
          </a:p>
        </p:txBody>
      </p:sp>
      <p:sp>
        <p:nvSpPr>
          <p:cNvPr id="143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0BAAC50B-E14A-4071-B9CB-3B3A159A4643}" type="slidenum">
              <a:rPr lang="en-GB" sz="1300">
                <a:solidFill>
                  <a:srgbClr val="000000"/>
                </a:solidFill>
              </a:rPr>
              <a:pPr algn="r" defTabSz="947738"/>
              <a:t>29</a:t>
            </a:fld>
            <a:endParaRPr lang="en-GB" sz="1300">
              <a:solidFill>
                <a:srgbClr val="000000"/>
              </a:solidFill>
            </a:endParaRPr>
          </a:p>
        </p:txBody>
      </p:sp>
      <p:sp>
        <p:nvSpPr>
          <p:cNvPr id="143363" name="Rectangle 2"/>
          <p:cNvSpPr>
            <a:spLocks noGrp="1" noRot="1" noChangeAspect="1" noChangeArrowheads="1" noTextEdit="1"/>
          </p:cNvSpPr>
          <p:nvPr>
            <p:ph type="sldImg"/>
          </p:nvPr>
        </p:nvSpPr>
        <p:spPr>
          <a:xfrm>
            <a:off x="1143000" y="685800"/>
            <a:ext cx="4573588" cy="3430588"/>
          </a:xfrm>
          <a:ln/>
        </p:spPr>
      </p:sp>
      <p:sp>
        <p:nvSpPr>
          <p:cNvPr id="143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95E14D-3E64-44F8-8192-371D7874A0E7}" type="slidenum">
              <a:rPr lang="de-DE" sz="1200">
                <a:solidFill>
                  <a:srgbClr val="000000"/>
                </a:solidFill>
              </a:rPr>
              <a:pPr algn="r"/>
              <a:t>30</a:t>
            </a:fld>
            <a:endParaRPr lang="de-DE" sz="1200">
              <a:solidFill>
                <a:srgbClr val="000000"/>
              </a:solidFill>
            </a:endParaRPr>
          </a:p>
        </p:txBody>
      </p:sp>
      <p:sp>
        <p:nvSpPr>
          <p:cNvPr id="143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0BAAC50B-E14A-4071-B9CB-3B3A159A4643}" type="slidenum">
              <a:rPr lang="en-GB" sz="1300">
                <a:solidFill>
                  <a:srgbClr val="000000"/>
                </a:solidFill>
              </a:rPr>
              <a:pPr algn="r" defTabSz="947738"/>
              <a:t>30</a:t>
            </a:fld>
            <a:endParaRPr lang="en-GB" sz="1300">
              <a:solidFill>
                <a:srgbClr val="000000"/>
              </a:solidFill>
            </a:endParaRPr>
          </a:p>
        </p:txBody>
      </p:sp>
      <p:sp>
        <p:nvSpPr>
          <p:cNvPr id="143363" name="Rectangle 2"/>
          <p:cNvSpPr>
            <a:spLocks noGrp="1" noRot="1" noChangeAspect="1" noChangeArrowheads="1" noTextEdit="1"/>
          </p:cNvSpPr>
          <p:nvPr>
            <p:ph type="sldImg"/>
          </p:nvPr>
        </p:nvSpPr>
        <p:spPr>
          <a:xfrm>
            <a:off x="1143000" y="685800"/>
            <a:ext cx="4573588" cy="3430588"/>
          </a:xfrm>
          <a:ln/>
        </p:spPr>
      </p:sp>
      <p:sp>
        <p:nvSpPr>
          <p:cNvPr id="143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95E14D-3E64-44F8-8192-371D7874A0E7}" type="slidenum">
              <a:rPr lang="de-DE" sz="1200">
                <a:solidFill>
                  <a:srgbClr val="000000"/>
                </a:solidFill>
              </a:rPr>
              <a:pPr algn="r"/>
              <a:t>31</a:t>
            </a:fld>
            <a:endParaRPr lang="de-DE" sz="1200">
              <a:solidFill>
                <a:srgbClr val="000000"/>
              </a:solidFill>
            </a:endParaRPr>
          </a:p>
        </p:txBody>
      </p:sp>
      <p:sp>
        <p:nvSpPr>
          <p:cNvPr id="143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0BAAC50B-E14A-4071-B9CB-3B3A159A4643}" type="slidenum">
              <a:rPr lang="en-GB" sz="1300">
                <a:solidFill>
                  <a:srgbClr val="000000"/>
                </a:solidFill>
              </a:rPr>
              <a:pPr algn="r" defTabSz="947738"/>
              <a:t>31</a:t>
            </a:fld>
            <a:endParaRPr lang="en-GB" sz="1300">
              <a:solidFill>
                <a:srgbClr val="000000"/>
              </a:solidFill>
            </a:endParaRPr>
          </a:p>
        </p:txBody>
      </p:sp>
      <p:sp>
        <p:nvSpPr>
          <p:cNvPr id="143363" name="Rectangle 2"/>
          <p:cNvSpPr>
            <a:spLocks noGrp="1" noRot="1" noChangeAspect="1" noChangeArrowheads="1" noTextEdit="1"/>
          </p:cNvSpPr>
          <p:nvPr>
            <p:ph type="sldImg"/>
          </p:nvPr>
        </p:nvSpPr>
        <p:spPr>
          <a:xfrm>
            <a:off x="1143000" y="685800"/>
            <a:ext cx="4573588" cy="3430588"/>
          </a:xfrm>
          <a:ln/>
        </p:spPr>
      </p:sp>
      <p:sp>
        <p:nvSpPr>
          <p:cNvPr id="143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95E14D-3E64-44F8-8192-371D7874A0E7}" type="slidenum">
              <a:rPr lang="de-DE" sz="1200">
                <a:solidFill>
                  <a:srgbClr val="000000"/>
                </a:solidFill>
              </a:rPr>
              <a:pPr algn="r"/>
              <a:t>32</a:t>
            </a:fld>
            <a:endParaRPr lang="de-DE" sz="1200">
              <a:solidFill>
                <a:srgbClr val="000000"/>
              </a:solidFill>
            </a:endParaRPr>
          </a:p>
        </p:txBody>
      </p:sp>
      <p:sp>
        <p:nvSpPr>
          <p:cNvPr id="143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0BAAC50B-E14A-4071-B9CB-3B3A159A4643}" type="slidenum">
              <a:rPr lang="en-GB" sz="1300">
                <a:solidFill>
                  <a:srgbClr val="000000"/>
                </a:solidFill>
              </a:rPr>
              <a:pPr algn="r" defTabSz="947738"/>
              <a:t>32</a:t>
            </a:fld>
            <a:endParaRPr lang="en-GB" sz="1300">
              <a:solidFill>
                <a:srgbClr val="000000"/>
              </a:solidFill>
            </a:endParaRPr>
          </a:p>
        </p:txBody>
      </p:sp>
      <p:sp>
        <p:nvSpPr>
          <p:cNvPr id="143363" name="Rectangle 2"/>
          <p:cNvSpPr>
            <a:spLocks noGrp="1" noRot="1" noChangeAspect="1" noChangeArrowheads="1" noTextEdit="1"/>
          </p:cNvSpPr>
          <p:nvPr>
            <p:ph type="sldImg"/>
          </p:nvPr>
        </p:nvSpPr>
        <p:spPr>
          <a:xfrm>
            <a:off x="1143000" y="685800"/>
            <a:ext cx="4573588" cy="3430588"/>
          </a:xfrm>
          <a:ln/>
        </p:spPr>
      </p:sp>
      <p:sp>
        <p:nvSpPr>
          <p:cNvPr id="143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95E14D-3E64-44F8-8192-371D7874A0E7}" type="slidenum">
              <a:rPr lang="de-DE" sz="1200">
                <a:solidFill>
                  <a:srgbClr val="000000"/>
                </a:solidFill>
              </a:rPr>
              <a:pPr algn="r"/>
              <a:t>33</a:t>
            </a:fld>
            <a:endParaRPr lang="de-DE" sz="1200">
              <a:solidFill>
                <a:srgbClr val="000000"/>
              </a:solidFill>
            </a:endParaRPr>
          </a:p>
        </p:txBody>
      </p:sp>
      <p:sp>
        <p:nvSpPr>
          <p:cNvPr id="143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0BAAC50B-E14A-4071-B9CB-3B3A159A4643}" type="slidenum">
              <a:rPr lang="en-GB" sz="1300">
                <a:solidFill>
                  <a:srgbClr val="000000"/>
                </a:solidFill>
              </a:rPr>
              <a:pPr algn="r" defTabSz="947738"/>
              <a:t>33</a:t>
            </a:fld>
            <a:endParaRPr lang="en-GB" sz="1300">
              <a:solidFill>
                <a:srgbClr val="000000"/>
              </a:solidFill>
            </a:endParaRPr>
          </a:p>
        </p:txBody>
      </p:sp>
      <p:sp>
        <p:nvSpPr>
          <p:cNvPr id="143363" name="Rectangle 2"/>
          <p:cNvSpPr>
            <a:spLocks noGrp="1" noRot="1" noChangeAspect="1" noChangeArrowheads="1" noTextEdit="1"/>
          </p:cNvSpPr>
          <p:nvPr>
            <p:ph type="sldImg"/>
          </p:nvPr>
        </p:nvSpPr>
        <p:spPr>
          <a:xfrm>
            <a:off x="1143000" y="685800"/>
            <a:ext cx="4573588" cy="3430588"/>
          </a:xfrm>
          <a:ln/>
        </p:spPr>
      </p:sp>
      <p:sp>
        <p:nvSpPr>
          <p:cNvPr id="143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95E14D-3E64-44F8-8192-371D7874A0E7}" type="slidenum">
              <a:rPr lang="de-DE" sz="1200">
                <a:solidFill>
                  <a:srgbClr val="000000"/>
                </a:solidFill>
              </a:rPr>
              <a:pPr algn="r"/>
              <a:t>34</a:t>
            </a:fld>
            <a:endParaRPr lang="de-DE" sz="1200">
              <a:solidFill>
                <a:srgbClr val="000000"/>
              </a:solidFill>
            </a:endParaRPr>
          </a:p>
        </p:txBody>
      </p:sp>
      <p:sp>
        <p:nvSpPr>
          <p:cNvPr id="143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0BAAC50B-E14A-4071-B9CB-3B3A159A4643}" type="slidenum">
              <a:rPr lang="en-GB" sz="1300">
                <a:solidFill>
                  <a:srgbClr val="000000"/>
                </a:solidFill>
              </a:rPr>
              <a:pPr algn="r" defTabSz="947738"/>
              <a:t>34</a:t>
            </a:fld>
            <a:endParaRPr lang="en-GB" sz="1300">
              <a:solidFill>
                <a:srgbClr val="000000"/>
              </a:solidFill>
            </a:endParaRPr>
          </a:p>
        </p:txBody>
      </p:sp>
      <p:sp>
        <p:nvSpPr>
          <p:cNvPr id="143363" name="Rectangle 2"/>
          <p:cNvSpPr>
            <a:spLocks noGrp="1" noRot="1" noChangeAspect="1" noChangeArrowheads="1" noTextEdit="1"/>
          </p:cNvSpPr>
          <p:nvPr>
            <p:ph type="sldImg"/>
          </p:nvPr>
        </p:nvSpPr>
        <p:spPr>
          <a:xfrm>
            <a:off x="1143000" y="685800"/>
            <a:ext cx="4573588" cy="3430588"/>
          </a:xfrm>
          <a:ln/>
        </p:spPr>
      </p:sp>
      <p:sp>
        <p:nvSpPr>
          <p:cNvPr id="143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95E14D-3E64-44F8-8192-371D7874A0E7}" type="slidenum">
              <a:rPr lang="de-DE" sz="1200">
                <a:solidFill>
                  <a:srgbClr val="000000"/>
                </a:solidFill>
              </a:rPr>
              <a:pPr algn="r"/>
              <a:t>35</a:t>
            </a:fld>
            <a:endParaRPr lang="de-DE" sz="1200">
              <a:solidFill>
                <a:srgbClr val="000000"/>
              </a:solidFill>
            </a:endParaRPr>
          </a:p>
        </p:txBody>
      </p:sp>
      <p:sp>
        <p:nvSpPr>
          <p:cNvPr id="143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0BAAC50B-E14A-4071-B9CB-3B3A159A4643}" type="slidenum">
              <a:rPr lang="en-GB" sz="1300">
                <a:solidFill>
                  <a:srgbClr val="000000"/>
                </a:solidFill>
              </a:rPr>
              <a:pPr algn="r" defTabSz="947738"/>
              <a:t>35</a:t>
            </a:fld>
            <a:endParaRPr lang="en-GB" sz="1300">
              <a:solidFill>
                <a:srgbClr val="000000"/>
              </a:solidFill>
            </a:endParaRPr>
          </a:p>
        </p:txBody>
      </p:sp>
      <p:sp>
        <p:nvSpPr>
          <p:cNvPr id="143363" name="Rectangle 2"/>
          <p:cNvSpPr>
            <a:spLocks noGrp="1" noRot="1" noChangeAspect="1" noChangeArrowheads="1" noTextEdit="1"/>
          </p:cNvSpPr>
          <p:nvPr>
            <p:ph type="sldImg"/>
          </p:nvPr>
        </p:nvSpPr>
        <p:spPr>
          <a:xfrm>
            <a:off x="1143000" y="685800"/>
            <a:ext cx="4573588" cy="3430588"/>
          </a:xfrm>
          <a:ln/>
        </p:spPr>
      </p:sp>
      <p:sp>
        <p:nvSpPr>
          <p:cNvPr id="143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95E14D-3E64-44F8-8192-371D7874A0E7}" type="slidenum">
              <a:rPr lang="de-DE" sz="1200">
                <a:solidFill>
                  <a:srgbClr val="000000"/>
                </a:solidFill>
              </a:rPr>
              <a:pPr algn="r"/>
              <a:t>36</a:t>
            </a:fld>
            <a:endParaRPr lang="de-DE" sz="1200">
              <a:solidFill>
                <a:srgbClr val="000000"/>
              </a:solidFill>
            </a:endParaRPr>
          </a:p>
        </p:txBody>
      </p:sp>
      <p:sp>
        <p:nvSpPr>
          <p:cNvPr id="143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0BAAC50B-E14A-4071-B9CB-3B3A159A4643}" type="slidenum">
              <a:rPr lang="en-GB" sz="1300">
                <a:solidFill>
                  <a:srgbClr val="000000"/>
                </a:solidFill>
              </a:rPr>
              <a:pPr algn="r" defTabSz="947738"/>
              <a:t>36</a:t>
            </a:fld>
            <a:endParaRPr lang="en-GB" sz="1300">
              <a:solidFill>
                <a:srgbClr val="000000"/>
              </a:solidFill>
            </a:endParaRPr>
          </a:p>
        </p:txBody>
      </p:sp>
      <p:sp>
        <p:nvSpPr>
          <p:cNvPr id="143363" name="Rectangle 2"/>
          <p:cNvSpPr>
            <a:spLocks noGrp="1" noRot="1" noChangeAspect="1" noChangeArrowheads="1" noTextEdit="1"/>
          </p:cNvSpPr>
          <p:nvPr>
            <p:ph type="sldImg"/>
          </p:nvPr>
        </p:nvSpPr>
        <p:spPr>
          <a:xfrm>
            <a:off x="1143000" y="685800"/>
            <a:ext cx="4573588" cy="3430588"/>
          </a:xfrm>
          <a:ln/>
        </p:spPr>
      </p:sp>
      <p:sp>
        <p:nvSpPr>
          <p:cNvPr id="143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95E14D-3E64-44F8-8192-371D7874A0E7}" type="slidenum">
              <a:rPr lang="de-DE" sz="1200">
                <a:solidFill>
                  <a:srgbClr val="000000"/>
                </a:solidFill>
              </a:rPr>
              <a:pPr algn="r"/>
              <a:t>37</a:t>
            </a:fld>
            <a:endParaRPr lang="de-DE" sz="1200">
              <a:solidFill>
                <a:srgbClr val="000000"/>
              </a:solidFill>
            </a:endParaRPr>
          </a:p>
        </p:txBody>
      </p:sp>
      <p:sp>
        <p:nvSpPr>
          <p:cNvPr id="143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0BAAC50B-E14A-4071-B9CB-3B3A159A4643}" type="slidenum">
              <a:rPr lang="en-GB" sz="1300">
                <a:solidFill>
                  <a:srgbClr val="000000"/>
                </a:solidFill>
              </a:rPr>
              <a:pPr algn="r" defTabSz="947738"/>
              <a:t>37</a:t>
            </a:fld>
            <a:endParaRPr lang="en-GB" sz="1300">
              <a:solidFill>
                <a:srgbClr val="000000"/>
              </a:solidFill>
            </a:endParaRPr>
          </a:p>
        </p:txBody>
      </p:sp>
      <p:sp>
        <p:nvSpPr>
          <p:cNvPr id="143363" name="Rectangle 2"/>
          <p:cNvSpPr>
            <a:spLocks noGrp="1" noRot="1" noChangeAspect="1" noChangeArrowheads="1" noTextEdit="1"/>
          </p:cNvSpPr>
          <p:nvPr>
            <p:ph type="sldImg"/>
          </p:nvPr>
        </p:nvSpPr>
        <p:spPr>
          <a:xfrm>
            <a:off x="1143000" y="685800"/>
            <a:ext cx="4573588" cy="3430588"/>
          </a:xfrm>
          <a:ln/>
        </p:spPr>
      </p:sp>
      <p:sp>
        <p:nvSpPr>
          <p:cNvPr id="143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95E14D-3E64-44F8-8192-371D7874A0E7}" type="slidenum">
              <a:rPr lang="de-DE" sz="1200">
                <a:solidFill>
                  <a:srgbClr val="000000"/>
                </a:solidFill>
              </a:rPr>
              <a:pPr algn="r"/>
              <a:t>38</a:t>
            </a:fld>
            <a:endParaRPr lang="de-DE" sz="1200">
              <a:solidFill>
                <a:srgbClr val="000000"/>
              </a:solidFill>
            </a:endParaRPr>
          </a:p>
        </p:txBody>
      </p:sp>
      <p:sp>
        <p:nvSpPr>
          <p:cNvPr id="143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0BAAC50B-E14A-4071-B9CB-3B3A159A4643}" type="slidenum">
              <a:rPr lang="en-GB" sz="1300">
                <a:solidFill>
                  <a:srgbClr val="000000"/>
                </a:solidFill>
              </a:rPr>
              <a:pPr algn="r" defTabSz="947738"/>
              <a:t>38</a:t>
            </a:fld>
            <a:endParaRPr lang="en-GB" sz="1300">
              <a:solidFill>
                <a:srgbClr val="000000"/>
              </a:solidFill>
            </a:endParaRPr>
          </a:p>
        </p:txBody>
      </p:sp>
      <p:sp>
        <p:nvSpPr>
          <p:cNvPr id="143363" name="Rectangle 2"/>
          <p:cNvSpPr>
            <a:spLocks noGrp="1" noRot="1" noChangeAspect="1" noChangeArrowheads="1" noTextEdit="1"/>
          </p:cNvSpPr>
          <p:nvPr>
            <p:ph type="sldImg"/>
          </p:nvPr>
        </p:nvSpPr>
        <p:spPr>
          <a:xfrm>
            <a:off x="1143000" y="685800"/>
            <a:ext cx="4573588" cy="3430588"/>
          </a:xfrm>
          <a:ln/>
        </p:spPr>
      </p:sp>
      <p:sp>
        <p:nvSpPr>
          <p:cNvPr id="143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95E14D-3E64-44F8-8192-371D7874A0E7}" type="slidenum">
              <a:rPr lang="de-DE" sz="1200">
                <a:solidFill>
                  <a:srgbClr val="000000"/>
                </a:solidFill>
              </a:rPr>
              <a:pPr algn="r"/>
              <a:t>39</a:t>
            </a:fld>
            <a:endParaRPr lang="de-DE" sz="1200">
              <a:solidFill>
                <a:srgbClr val="000000"/>
              </a:solidFill>
            </a:endParaRPr>
          </a:p>
        </p:txBody>
      </p:sp>
      <p:sp>
        <p:nvSpPr>
          <p:cNvPr id="143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0BAAC50B-E14A-4071-B9CB-3B3A159A4643}" type="slidenum">
              <a:rPr lang="en-GB" sz="1300">
                <a:solidFill>
                  <a:srgbClr val="000000"/>
                </a:solidFill>
              </a:rPr>
              <a:pPr algn="r" defTabSz="947738"/>
              <a:t>39</a:t>
            </a:fld>
            <a:endParaRPr lang="en-GB" sz="1300">
              <a:solidFill>
                <a:srgbClr val="000000"/>
              </a:solidFill>
            </a:endParaRPr>
          </a:p>
        </p:txBody>
      </p:sp>
      <p:sp>
        <p:nvSpPr>
          <p:cNvPr id="143363" name="Rectangle 2"/>
          <p:cNvSpPr>
            <a:spLocks noGrp="1" noRot="1" noChangeAspect="1" noChangeArrowheads="1" noTextEdit="1"/>
          </p:cNvSpPr>
          <p:nvPr>
            <p:ph type="sldImg"/>
          </p:nvPr>
        </p:nvSpPr>
        <p:spPr>
          <a:xfrm>
            <a:off x="1143000" y="685800"/>
            <a:ext cx="4573588" cy="3430588"/>
          </a:xfrm>
          <a:ln/>
        </p:spPr>
      </p:sp>
      <p:sp>
        <p:nvSpPr>
          <p:cNvPr id="143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4</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4</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95E14D-3E64-44F8-8192-371D7874A0E7}" type="slidenum">
              <a:rPr lang="de-DE" sz="1200">
                <a:solidFill>
                  <a:srgbClr val="000000"/>
                </a:solidFill>
              </a:rPr>
              <a:pPr algn="r"/>
              <a:t>40</a:t>
            </a:fld>
            <a:endParaRPr lang="de-DE" sz="1200">
              <a:solidFill>
                <a:srgbClr val="000000"/>
              </a:solidFill>
            </a:endParaRPr>
          </a:p>
        </p:txBody>
      </p:sp>
      <p:sp>
        <p:nvSpPr>
          <p:cNvPr id="143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0BAAC50B-E14A-4071-B9CB-3B3A159A4643}" type="slidenum">
              <a:rPr lang="en-GB" sz="1300">
                <a:solidFill>
                  <a:srgbClr val="000000"/>
                </a:solidFill>
              </a:rPr>
              <a:pPr algn="r" defTabSz="947738"/>
              <a:t>40</a:t>
            </a:fld>
            <a:endParaRPr lang="en-GB" sz="1300">
              <a:solidFill>
                <a:srgbClr val="000000"/>
              </a:solidFill>
            </a:endParaRPr>
          </a:p>
        </p:txBody>
      </p:sp>
      <p:sp>
        <p:nvSpPr>
          <p:cNvPr id="143363" name="Rectangle 2"/>
          <p:cNvSpPr>
            <a:spLocks noGrp="1" noRot="1" noChangeAspect="1" noChangeArrowheads="1" noTextEdit="1"/>
          </p:cNvSpPr>
          <p:nvPr>
            <p:ph type="sldImg"/>
          </p:nvPr>
        </p:nvSpPr>
        <p:spPr>
          <a:xfrm>
            <a:off x="1143000" y="685800"/>
            <a:ext cx="4573588" cy="3430588"/>
          </a:xfrm>
          <a:ln/>
        </p:spPr>
      </p:sp>
      <p:sp>
        <p:nvSpPr>
          <p:cNvPr id="143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95E14D-3E64-44F8-8192-371D7874A0E7}" type="slidenum">
              <a:rPr lang="de-DE" sz="1200">
                <a:solidFill>
                  <a:srgbClr val="000000"/>
                </a:solidFill>
              </a:rPr>
              <a:pPr algn="r"/>
              <a:t>41</a:t>
            </a:fld>
            <a:endParaRPr lang="de-DE" sz="1200">
              <a:solidFill>
                <a:srgbClr val="000000"/>
              </a:solidFill>
            </a:endParaRPr>
          </a:p>
        </p:txBody>
      </p:sp>
      <p:sp>
        <p:nvSpPr>
          <p:cNvPr id="143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0BAAC50B-E14A-4071-B9CB-3B3A159A4643}" type="slidenum">
              <a:rPr lang="en-GB" sz="1300">
                <a:solidFill>
                  <a:srgbClr val="000000"/>
                </a:solidFill>
              </a:rPr>
              <a:pPr algn="r" defTabSz="947738"/>
              <a:t>41</a:t>
            </a:fld>
            <a:endParaRPr lang="en-GB" sz="1300">
              <a:solidFill>
                <a:srgbClr val="000000"/>
              </a:solidFill>
            </a:endParaRPr>
          </a:p>
        </p:txBody>
      </p:sp>
      <p:sp>
        <p:nvSpPr>
          <p:cNvPr id="143363" name="Rectangle 2"/>
          <p:cNvSpPr>
            <a:spLocks noGrp="1" noRot="1" noChangeAspect="1" noChangeArrowheads="1" noTextEdit="1"/>
          </p:cNvSpPr>
          <p:nvPr>
            <p:ph type="sldImg"/>
          </p:nvPr>
        </p:nvSpPr>
        <p:spPr>
          <a:xfrm>
            <a:off x="1143000" y="685800"/>
            <a:ext cx="4573588" cy="3430588"/>
          </a:xfrm>
          <a:ln/>
        </p:spPr>
      </p:sp>
      <p:sp>
        <p:nvSpPr>
          <p:cNvPr id="143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95E14D-3E64-44F8-8192-371D7874A0E7}" type="slidenum">
              <a:rPr lang="de-DE" sz="1200">
                <a:solidFill>
                  <a:srgbClr val="000000"/>
                </a:solidFill>
              </a:rPr>
              <a:pPr algn="r"/>
              <a:t>42</a:t>
            </a:fld>
            <a:endParaRPr lang="de-DE" sz="1200">
              <a:solidFill>
                <a:srgbClr val="000000"/>
              </a:solidFill>
            </a:endParaRPr>
          </a:p>
        </p:txBody>
      </p:sp>
      <p:sp>
        <p:nvSpPr>
          <p:cNvPr id="143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0BAAC50B-E14A-4071-B9CB-3B3A159A4643}" type="slidenum">
              <a:rPr lang="en-GB" sz="1300">
                <a:solidFill>
                  <a:srgbClr val="000000"/>
                </a:solidFill>
              </a:rPr>
              <a:pPr algn="r" defTabSz="947738"/>
              <a:t>42</a:t>
            </a:fld>
            <a:endParaRPr lang="en-GB" sz="1300">
              <a:solidFill>
                <a:srgbClr val="000000"/>
              </a:solidFill>
            </a:endParaRPr>
          </a:p>
        </p:txBody>
      </p:sp>
      <p:sp>
        <p:nvSpPr>
          <p:cNvPr id="143363" name="Rectangle 2"/>
          <p:cNvSpPr>
            <a:spLocks noGrp="1" noRot="1" noChangeAspect="1" noChangeArrowheads="1" noTextEdit="1"/>
          </p:cNvSpPr>
          <p:nvPr>
            <p:ph type="sldImg"/>
          </p:nvPr>
        </p:nvSpPr>
        <p:spPr>
          <a:xfrm>
            <a:off x="1143000" y="685800"/>
            <a:ext cx="4573588" cy="3430588"/>
          </a:xfrm>
          <a:ln/>
        </p:spPr>
      </p:sp>
      <p:sp>
        <p:nvSpPr>
          <p:cNvPr id="143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95E14D-3E64-44F8-8192-371D7874A0E7}" type="slidenum">
              <a:rPr lang="de-DE" sz="1200">
                <a:solidFill>
                  <a:srgbClr val="000000"/>
                </a:solidFill>
              </a:rPr>
              <a:pPr algn="r"/>
              <a:t>43</a:t>
            </a:fld>
            <a:endParaRPr lang="de-DE" sz="1200">
              <a:solidFill>
                <a:srgbClr val="000000"/>
              </a:solidFill>
            </a:endParaRPr>
          </a:p>
        </p:txBody>
      </p:sp>
      <p:sp>
        <p:nvSpPr>
          <p:cNvPr id="143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0BAAC50B-E14A-4071-B9CB-3B3A159A4643}" type="slidenum">
              <a:rPr lang="en-GB" sz="1300">
                <a:solidFill>
                  <a:srgbClr val="000000"/>
                </a:solidFill>
              </a:rPr>
              <a:pPr algn="r" defTabSz="947738"/>
              <a:t>43</a:t>
            </a:fld>
            <a:endParaRPr lang="en-GB" sz="1300">
              <a:solidFill>
                <a:srgbClr val="000000"/>
              </a:solidFill>
            </a:endParaRPr>
          </a:p>
        </p:txBody>
      </p:sp>
      <p:sp>
        <p:nvSpPr>
          <p:cNvPr id="143363" name="Rectangle 2"/>
          <p:cNvSpPr>
            <a:spLocks noGrp="1" noRot="1" noChangeAspect="1" noChangeArrowheads="1" noTextEdit="1"/>
          </p:cNvSpPr>
          <p:nvPr>
            <p:ph type="sldImg"/>
          </p:nvPr>
        </p:nvSpPr>
        <p:spPr>
          <a:xfrm>
            <a:off x="1143000" y="685800"/>
            <a:ext cx="4573588" cy="3430588"/>
          </a:xfrm>
          <a:ln/>
        </p:spPr>
      </p:sp>
      <p:sp>
        <p:nvSpPr>
          <p:cNvPr id="143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95E14D-3E64-44F8-8192-371D7874A0E7}" type="slidenum">
              <a:rPr lang="de-DE" sz="1200">
                <a:solidFill>
                  <a:srgbClr val="000000"/>
                </a:solidFill>
              </a:rPr>
              <a:pPr algn="r"/>
              <a:t>44</a:t>
            </a:fld>
            <a:endParaRPr lang="de-DE" sz="1200">
              <a:solidFill>
                <a:srgbClr val="000000"/>
              </a:solidFill>
            </a:endParaRPr>
          </a:p>
        </p:txBody>
      </p:sp>
      <p:sp>
        <p:nvSpPr>
          <p:cNvPr id="143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0BAAC50B-E14A-4071-B9CB-3B3A159A4643}" type="slidenum">
              <a:rPr lang="en-GB" sz="1300">
                <a:solidFill>
                  <a:srgbClr val="000000"/>
                </a:solidFill>
              </a:rPr>
              <a:pPr algn="r" defTabSz="947738"/>
              <a:t>44</a:t>
            </a:fld>
            <a:endParaRPr lang="en-GB" sz="1300">
              <a:solidFill>
                <a:srgbClr val="000000"/>
              </a:solidFill>
            </a:endParaRPr>
          </a:p>
        </p:txBody>
      </p:sp>
      <p:sp>
        <p:nvSpPr>
          <p:cNvPr id="143363" name="Rectangle 2"/>
          <p:cNvSpPr>
            <a:spLocks noGrp="1" noRot="1" noChangeAspect="1" noChangeArrowheads="1" noTextEdit="1"/>
          </p:cNvSpPr>
          <p:nvPr>
            <p:ph type="sldImg"/>
          </p:nvPr>
        </p:nvSpPr>
        <p:spPr>
          <a:xfrm>
            <a:off x="1143000" y="685800"/>
            <a:ext cx="4573588" cy="3430588"/>
          </a:xfrm>
          <a:ln/>
        </p:spPr>
      </p:sp>
      <p:sp>
        <p:nvSpPr>
          <p:cNvPr id="143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95E14D-3E64-44F8-8192-371D7874A0E7}" type="slidenum">
              <a:rPr lang="de-DE" sz="1200">
                <a:solidFill>
                  <a:srgbClr val="000000"/>
                </a:solidFill>
              </a:rPr>
              <a:pPr algn="r"/>
              <a:t>45</a:t>
            </a:fld>
            <a:endParaRPr lang="de-DE" sz="1200">
              <a:solidFill>
                <a:srgbClr val="000000"/>
              </a:solidFill>
            </a:endParaRPr>
          </a:p>
        </p:txBody>
      </p:sp>
      <p:sp>
        <p:nvSpPr>
          <p:cNvPr id="143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0BAAC50B-E14A-4071-B9CB-3B3A159A4643}" type="slidenum">
              <a:rPr lang="en-GB" sz="1300">
                <a:solidFill>
                  <a:srgbClr val="000000"/>
                </a:solidFill>
              </a:rPr>
              <a:pPr algn="r" defTabSz="947738"/>
              <a:t>45</a:t>
            </a:fld>
            <a:endParaRPr lang="en-GB" sz="1300">
              <a:solidFill>
                <a:srgbClr val="000000"/>
              </a:solidFill>
            </a:endParaRPr>
          </a:p>
        </p:txBody>
      </p:sp>
      <p:sp>
        <p:nvSpPr>
          <p:cNvPr id="143363" name="Rectangle 2"/>
          <p:cNvSpPr>
            <a:spLocks noGrp="1" noRot="1" noChangeAspect="1" noChangeArrowheads="1" noTextEdit="1"/>
          </p:cNvSpPr>
          <p:nvPr>
            <p:ph type="sldImg"/>
          </p:nvPr>
        </p:nvSpPr>
        <p:spPr>
          <a:xfrm>
            <a:off x="1143000" y="685800"/>
            <a:ext cx="4573588" cy="3430588"/>
          </a:xfrm>
          <a:ln/>
        </p:spPr>
      </p:sp>
      <p:sp>
        <p:nvSpPr>
          <p:cNvPr id="143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95E14D-3E64-44F8-8192-371D7874A0E7}" type="slidenum">
              <a:rPr lang="de-DE" sz="1200">
                <a:solidFill>
                  <a:srgbClr val="000000"/>
                </a:solidFill>
              </a:rPr>
              <a:pPr algn="r"/>
              <a:t>46</a:t>
            </a:fld>
            <a:endParaRPr lang="de-DE" sz="1200">
              <a:solidFill>
                <a:srgbClr val="000000"/>
              </a:solidFill>
            </a:endParaRPr>
          </a:p>
        </p:txBody>
      </p:sp>
      <p:sp>
        <p:nvSpPr>
          <p:cNvPr id="143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0BAAC50B-E14A-4071-B9CB-3B3A159A4643}" type="slidenum">
              <a:rPr lang="en-GB" sz="1300">
                <a:solidFill>
                  <a:srgbClr val="000000"/>
                </a:solidFill>
              </a:rPr>
              <a:pPr algn="r" defTabSz="947738"/>
              <a:t>46</a:t>
            </a:fld>
            <a:endParaRPr lang="en-GB" sz="1300">
              <a:solidFill>
                <a:srgbClr val="000000"/>
              </a:solidFill>
            </a:endParaRPr>
          </a:p>
        </p:txBody>
      </p:sp>
      <p:sp>
        <p:nvSpPr>
          <p:cNvPr id="143363" name="Rectangle 2"/>
          <p:cNvSpPr>
            <a:spLocks noGrp="1" noRot="1" noChangeAspect="1" noChangeArrowheads="1" noTextEdit="1"/>
          </p:cNvSpPr>
          <p:nvPr>
            <p:ph type="sldImg"/>
          </p:nvPr>
        </p:nvSpPr>
        <p:spPr>
          <a:xfrm>
            <a:off x="1143000" y="685800"/>
            <a:ext cx="4573588" cy="3430588"/>
          </a:xfrm>
          <a:ln/>
        </p:spPr>
      </p:sp>
      <p:sp>
        <p:nvSpPr>
          <p:cNvPr id="143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95E14D-3E64-44F8-8192-371D7874A0E7}" type="slidenum">
              <a:rPr lang="de-DE" sz="1200">
                <a:solidFill>
                  <a:srgbClr val="000000"/>
                </a:solidFill>
              </a:rPr>
              <a:pPr algn="r"/>
              <a:t>47</a:t>
            </a:fld>
            <a:endParaRPr lang="de-DE" sz="1200">
              <a:solidFill>
                <a:srgbClr val="000000"/>
              </a:solidFill>
            </a:endParaRPr>
          </a:p>
        </p:txBody>
      </p:sp>
      <p:sp>
        <p:nvSpPr>
          <p:cNvPr id="143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0BAAC50B-E14A-4071-B9CB-3B3A159A4643}" type="slidenum">
              <a:rPr lang="en-GB" sz="1300">
                <a:solidFill>
                  <a:srgbClr val="000000"/>
                </a:solidFill>
              </a:rPr>
              <a:pPr algn="r" defTabSz="947738"/>
              <a:t>47</a:t>
            </a:fld>
            <a:endParaRPr lang="en-GB" sz="1300">
              <a:solidFill>
                <a:srgbClr val="000000"/>
              </a:solidFill>
            </a:endParaRPr>
          </a:p>
        </p:txBody>
      </p:sp>
      <p:sp>
        <p:nvSpPr>
          <p:cNvPr id="143363" name="Rectangle 2"/>
          <p:cNvSpPr>
            <a:spLocks noGrp="1" noRot="1" noChangeAspect="1" noChangeArrowheads="1" noTextEdit="1"/>
          </p:cNvSpPr>
          <p:nvPr>
            <p:ph type="sldImg"/>
          </p:nvPr>
        </p:nvSpPr>
        <p:spPr>
          <a:xfrm>
            <a:off x="1143000" y="685800"/>
            <a:ext cx="4573588" cy="3430588"/>
          </a:xfrm>
          <a:ln/>
        </p:spPr>
      </p:sp>
      <p:sp>
        <p:nvSpPr>
          <p:cNvPr id="143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95E14D-3E64-44F8-8192-371D7874A0E7}" type="slidenum">
              <a:rPr lang="de-DE" sz="1200">
                <a:solidFill>
                  <a:srgbClr val="000000"/>
                </a:solidFill>
              </a:rPr>
              <a:pPr algn="r"/>
              <a:t>48</a:t>
            </a:fld>
            <a:endParaRPr lang="de-DE" sz="1200">
              <a:solidFill>
                <a:srgbClr val="000000"/>
              </a:solidFill>
            </a:endParaRPr>
          </a:p>
        </p:txBody>
      </p:sp>
      <p:sp>
        <p:nvSpPr>
          <p:cNvPr id="143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0BAAC50B-E14A-4071-B9CB-3B3A159A4643}" type="slidenum">
              <a:rPr lang="en-GB" sz="1300">
                <a:solidFill>
                  <a:srgbClr val="000000"/>
                </a:solidFill>
              </a:rPr>
              <a:pPr algn="r" defTabSz="947738"/>
              <a:t>48</a:t>
            </a:fld>
            <a:endParaRPr lang="en-GB" sz="1300">
              <a:solidFill>
                <a:srgbClr val="000000"/>
              </a:solidFill>
            </a:endParaRPr>
          </a:p>
        </p:txBody>
      </p:sp>
      <p:sp>
        <p:nvSpPr>
          <p:cNvPr id="143363" name="Rectangle 2"/>
          <p:cNvSpPr>
            <a:spLocks noGrp="1" noRot="1" noChangeAspect="1" noChangeArrowheads="1" noTextEdit="1"/>
          </p:cNvSpPr>
          <p:nvPr>
            <p:ph type="sldImg"/>
          </p:nvPr>
        </p:nvSpPr>
        <p:spPr>
          <a:xfrm>
            <a:off x="1143000" y="685800"/>
            <a:ext cx="4573588" cy="3430588"/>
          </a:xfrm>
          <a:ln/>
        </p:spPr>
      </p:sp>
      <p:sp>
        <p:nvSpPr>
          <p:cNvPr id="143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95E14D-3E64-44F8-8192-371D7874A0E7}" type="slidenum">
              <a:rPr lang="de-DE" sz="1200">
                <a:solidFill>
                  <a:srgbClr val="000000"/>
                </a:solidFill>
              </a:rPr>
              <a:pPr algn="r"/>
              <a:t>49</a:t>
            </a:fld>
            <a:endParaRPr lang="de-DE" sz="1200">
              <a:solidFill>
                <a:srgbClr val="000000"/>
              </a:solidFill>
            </a:endParaRPr>
          </a:p>
        </p:txBody>
      </p:sp>
      <p:sp>
        <p:nvSpPr>
          <p:cNvPr id="143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0BAAC50B-E14A-4071-B9CB-3B3A159A4643}" type="slidenum">
              <a:rPr lang="en-GB" sz="1300">
                <a:solidFill>
                  <a:srgbClr val="000000"/>
                </a:solidFill>
              </a:rPr>
              <a:pPr algn="r" defTabSz="947738"/>
              <a:t>49</a:t>
            </a:fld>
            <a:endParaRPr lang="en-GB" sz="1300">
              <a:solidFill>
                <a:srgbClr val="000000"/>
              </a:solidFill>
            </a:endParaRPr>
          </a:p>
        </p:txBody>
      </p:sp>
      <p:sp>
        <p:nvSpPr>
          <p:cNvPr id="143363" name="Rectangle 2"/>
          <p:cNvSpPr>
            <a:spLocks noGrp="1" noRot="1" noChangeAspect="1" noChangeArrowheads="1" noTextEdit="1"/>
          </p:cNvSpPr>
          <p:nvPr>
            <p:ph type="sldImg"/>
          </p:nvPr>
        </p:nvSpPr>
        <p:spPr>
          <a:xfrm>
            <a:off x="1143000" y="685800"/>
            <a:ext cx="4573588" cy="3430588"/>
          </a:xfrm>
          <a:ln/>
        </p:spPr>
      </p:sp>
      <p:sp>
        <p:nvSpPr>
          <p:cNvPr id="143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95E14D-3E64-44F8-8192-371D7874A0E7}" type="slidenum">
              <a:rPr lang="de-DE" sz="1200">
                <a:solidFill>
                  <a:srgbClr val="000000"/>
                </a:solidFill>
              </a:rPr>
              <a:pPr algn="r"/>
              <a:t>50</a:t>
            </a:fld>
            <a:endParaRPr lang="de-DE" sz="1200">
              <a:solidFill>
                <a:srgbClr val="000000"/>
              </a:solidFill>
            </a:endParaRPr>
          </a:p>
        </p:txBody>
      </p:sp>
      <p:sp>
        <p:nvSpPr>
          <p:cNvPr id="143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0BAAC50B-E14A-4071-B9CB-3B3A159A4643}" type="slidenum">
              <a:rPr lang="en-GB" sz="1300">
                <a:solidFill>
                  <a:srgbClr val="000000"/>
                </a:solidFill>
              </a:rPr>
              <a:pPr algn="r" defTabSz="947738"/>
              <a:t>50</a:t>
            </a:fld>
            <a:endParaRPr lang="en-GB" sz="1300">
              <a:solidFill>
                <a:srgbClr val="000000"/>
              </a:solidFill>
            </a:endParaRPr>
          </a:p>
        </p:txBody>
      </p:sp>
      <p:sp>
        <p:nvSpPr>
          <p:cNvPr id="143363" name="Rectangle 2"/>
          <p:cNvSpPr>
            <a:spLocks noGrp="1" noRot="1" noChangeAspect="1" noChangeArrowheads="1" noTextEdit="1"/>
          </p:cNvSpPr>
          <p:nvPr>
            <p:ph type="sldImg"/>
          </p:nvPr>
        </p:nvSpPr>
        <p:spPr>
          <a:xfrm>
            <a:off x="1143000" y="685800"/>
            <a:ext cx="4573588" cy="3430588"/>
          </a:xfrm>
          <a:ln/>
        </p:spPr>
      </p:sp>
      <p:sp>
        <p:nvSpPr>
          <p:cNvPr id="143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95E14D-3E64-44F8-8192-371D7874A0E7}" type="slidenum">
              <a:rPr lang="de-DE" sz="1200">
                <a:solidFill>
                  <a:srgbClr val="000000"/>
                </a:solidFill>
              </a:rPr>
              <a:pPr algn="r"/>
              <a:t>51</a:t>
            </a:fld>
            <a:endParaRPr lang="de-DE" sz="1200">
              <a:solidFill>
                <a:srgbClr val="000000"/>
              </a:solidFill>
            </a:endParaRPr>
          </a:p>
        </p:txBody>
      </p:sp>
      <p:sp>
        <p:nvSpPr>
          <p:cNvPr id="143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0BAAC50B-E14A-4071-B9CB-3B3A159A4643}" type="slidenum">
              <a:rPr lang="en-GB" sz="1300">
                <a:solidFill>
                  <a:srgbClr val="000000"/>
                </a:solidFill>
              </a:rPr>
              <a:pPr algn="r" defTabSz="947738"/>
              <a:t>51</a:t>
            </a:fld>
            <a:endParaRPr lang="en-GB" sz="1300">
              <a:solidFill>
                <a:srgbClr val="000000"/>
              </a:solidFill>
            </a:endParaRPr>
          </a:p>
        </p:txBody>
      </p:sp>
      <p:sp>
        <p:nvSpPr>
          <p:cNvPr id="143363" name="Rectangle 2"/>
          <p:cNvSpPr>
            <a:spLocks noGrp="1" noRot="1" noChangeAspect="1" noChangeArrowheads="1" noTextEdit="1"/>
          </p:cNvSpPr>
          <p:nvPr>
            <p:ph type="sldImg"/>
          </p:nvPr>
        </p:nvSpPr>
        <p:spPr>
          <a:xfrm>
            <a:off x="1143000" y="685800"/>
            <a:ext cx="4573588" cy="3430588"/>
          </a:xfrm>
          <a:ln/>
        </p:spPr>
      </p:sp>
      <p:sp>
        <p:nvSpPr>
          <p:cNvPr id="143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95E14D-3E64-44F8-8192-371D7874A0E7}" type="slidenum">
              <a:rPr lang="de-DE" sz="1200">
                <a:solidFill>
                  <a:srgbClr val="000000"/>
                </a:solidFill>
              </a:rPr>
              <a:pPr algn="r"/>
              <a:t>52</a:t>
            </a:fld>
            <a:endParaRPr lang="de-DE" sz="1200">
              <a:solidFill>
                <a:srgbClr val="000000"/>
              </a:solidFill>
            </a:endParaRPr>
          </a:p>
        </p:txBody>
      </p:sp>
      <p:sp>
        <p:nvSpPr>
          <p:cNvPr id="143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0BAAC50B-E14A-4071-B9CB-3B3A159A4643}" type="slidenum">
              <a:rPr lang="en-GB" sz="1300">
                <a:solidFill>
                  <a:srgbClr val="000000"/>
                </a:solidFill>
              </a:rPr>
              <a:pPr algn="r" defTabSz="947738"/>
              <a:t>52</a:t>
            </a:fld>
            <a:endParaRPr lang="en-GB" sz="1300">
              <a:solidFill>
                <a:srgbClr val="000000"/>
              </a:solidFill>
            </a:endParaRPr>
          </a:p>
        </p:txBody>
      </p:sp>
      <p:sp>
        <p:nvSpPr>
          <p:cNvPr id="143363" name="Rectangle 2"/>
          <p:cNvSpPr>
            <a:spLocks noGrp="1" noRot="1" noChangeAspect="1" noChangeArrowheads="1" noTextEdit="1"/>
          </p:cNvSpPr>
          <p:nvPr>
            <p:ph type="sldImg"/>
          </p:nvPr>
        </p:nvSpPr>
        <p:spPr>
          <a:xfrm>
            <a:off x="1143000" y="685800"/>
            <a:ext cx="4573588" cy="3430588"/>
          </a:xfrm>
          <a:ln/>
        </p:spPr>
      </p:sp>
      <p:sp>
        <p:nvSpPr>
          <p:cNvPr id="143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95E14D-3E64-44F8-8192-371D7874A0E7}" type="slidenum">
              <a:rPr lang="de-DE" sz="1200">
                <a:solidFill>
                  <a:srgbClr val="000000"/>
                </a:solidFill>
              </a:rPr>
              <a:pPr algn="r"/>
              <a:t>53</a:t>
            </a:fld>
            <a:endParaRPr lang="de-DE" sz="1200">
              <a:solidFill>
                <a:srgbClr val="000000"/>
              </a:solidFill>
            </a:endParaRPr>
          </a:p>
        </p:txBody>
      </p:sp>
      <p:sp>
        <p:nvSpPr>
          <p:cNvPr id="143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0BAAC50B-E14A-4071-B9CB-3B3A159A4643}" type="slidenum">
              <a:rPr lang="en-GB" sz="1300">
                <a:solidFill>
                  <a:srgbClr val="000000"/>
                </a:solidFill>
              </a:rPr>
              <a:pPr algn="r" defTabSz="947738"/>
              <a:t>53</a:t>
            </a:fld>
            <a:endParaRPr lang="en-GB" sz="1300">
              <a:solidFill>
                <a:srgbClr val="000000"/>
              </a:solidFill>
            </a:endParaRPr>
          </a:p>
        </p:txBody>
      </p:sp>
      <p:sp>
        <p:nvSpPr>
          <p:cNvPr id="143363" name="Rectangle 2"/>
          <p:cNvSpPr>
            <a:spLocks noGrp="1" noRot="1" noChangeAspect="1" noChangeArrowheads="1" noTextEdit="1"/>
          </p:cNvSpPr>
          <p:nvPr>
            <p:ph type="sldImg"/>
          </p:nvPr>
        </p:nvSpPr>
        <p:spPr>
          <a:xfrm>
            <a:off x="1143000" y="685800"/>
            <a:ext cx="4573588" cy="3430588"/>
          </a:xfrm>
          <a:ln/>
        </p:spPr>
      </p:sp>
      <p:sp>
        <p:nvSpPr>
          <p:cNvPr id="143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95E14D-3E64-44F8-8192-371D7874A0E7}" type="slidenum">
              <a:rPr lang="de-DE" sz="1200">
                <a:solidFill>
                  <a:srgbClr val="000000"/>
                </a:solidFill>
              </a:rPr>
              <a:pPr algn="r"/>
              <a:t>54</a:t>
            </a:fld>
            <a:endParaRPr lang="de-DE" sz="1200">
              <a:solidFill>
                <a:srgbClr val="000000"/>
              </a:solidFill>
            </a:endParaRPr>
          </a:p>
        </p:txBody>
      </p:sp>
      <p:sp>
        <p:nvSpPr>
          <p:cNvPr id="143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0BAAC50B-E14A-4071-B9CB-3B3A159A4643}" type="slidenum">
              <a:rPr lang="en-GB" sz="1300">
                <a:solidFill>
                  <a:srgbClr val="000000"/>
                </a:solidFill>
              </a:rPr>
              <a:pPr algn="r" defTabSz="947738"/>
              <a:t>54</a:t>
            </a:fld>
            <a:endParaRPr lang="en-GB" sz="1300">
              <a:solidFill>
                <a:srgbClr val="000000"/>
              </a:solidFill>
            </a:endParaRPr>
          </a:p>
        </p:txBody>
      </p:sp>
      <p:sp>
        <p:nvSpPr>
          <p:cNvPr id="143363" name="Rectangle 2"/>
          <p:cNvSpPr>
            <a:spLocks noGrp="1" noRot="1" noChangeAspect="1" noChangeArrowheads="1" noTextEdit="1"/>
          </p:cNvSpPr>
          <p:nvPr>
            <p:ph type="sldImg"/>
          </p:nvPr>
        </p:nvSpPr>
        <p:spPr>
          <a:xfrm>
            <a:off x="1143000" y="685800"/>
            <a:ext cx="4573588" cy="3430588"/>
          </a:xfrm>
          <a:ln/>
        </p:spPr>
      </p:sp>
      <p:sp>
        <p:nvSpPr>
          <p:cNvPr id="143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95E14D-3E64-44F8-8192-371D7874A0E7}" type="slidenum">
              <a:rPr lang="de-DE" sz="1200">
                <a:solidFill>
                  <a:srgbClr val="000000"/>
                </a:solidFill>
              </a:rPr>
              <a:pPr algn="r"/>
              <a:t>55</a:t>
            </a:fld>
            <a:endParaRPr lang="de-DE" sz="1200">
              <a:solidFill>
                <a:srgbClr val="000000"/>
              </a:solidFill>
            </a:endParaRPr>
          </a:p>
        </p:txBody>
      </p:sp>
      <p:sp>
        <p:nvSpPr>
          <p:cNvPr id="143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0BAAC50B-E14A-4071-B9CB-3B3A159A4643}" type="slidenum">
              <a:rPr lang="en-GB" sz="1300">
                <a:solidFill>
                  <a:srgbClr val="000000"/>
                </a:solidFill>
              </a:rPr>
              <a:pPr algn="r" defTabSz="947738"/>
              <a:t>55</a:t>
            </a:fld>
            <a:endParaRPr lang="en-GB" sz="1300">
              <a:solidFill>
                <a:srgbClr val="000000"/>
              </a:solidFill>
            </a:endParaRPr>
          </a:p>
        </p:txBody>
      </p:sp>
      <p:sp>
        <p:nvSpPr>
          <p:cNvPr id="143363" name="Rectangle 2"/>
          <p:cNvSpPr>
            <a:spLocks noGrp="1" noRot="1" noChangeAspect="1" noChangeArrowheads="1" noTextEdit="1"/>
          </p:cNvSpPr>
          <p:nvPr>
            <p:ph type="sldImg"/>
          </p:nvPr>
        </p:nvSpPr>
        <p:spPr>
          <a:xfrm>
            <a:off x="1143000" y="685800"/>
            <a:ext cx="4573588" cy="3430588"/>
          </a:xfrm>
          <a:ln/>
        </p:spPr>
      </p:sp>
      <p:sp>
        <p:nvSpPr>
          <p:cNvPr id="143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95E14D-3E64-44F8-8192-371D7874A0E7}" type="slidenum">
              <a:rPr lang="de-DE" sz="1200">
                <a:solidFill>
                  <a:srgbClr val="000000"/>
                </a:solidFill>
              </a:rPr>
              <a:pPr algn="r"/>
              <a:t>56</a:t>
            </a:fld>
            <a:endParaRPr lang="de-DE" sz="1200">
              <a:solidFill>
                <a:srgbClr val="000000"/>
              </a:solidFill>
            </a:endParaRPr>
          </a:p>
        </p:txBody>
      </p:sp>
      <p:sp>
        <p:nvSpPr>
          <p:cNvPr id="143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0BAAC50B-E14A-4071-B9CB-3B3A159A4643}" type="slidenum">
              <a:rPr lang="en-GB" sz="1300">
                <a:solidFill>
                  <a:srgbClr val="000000"/>
                </a:solidFill>
              </a:rPr>
              <a:pPr algn="r" defTabSz="947738"/>
              <a:t>56</a:t>
            </a:fld>
            <a:endParaRPr lang="en-GB" sz="1300">
              <a:solidFill>
                <a:srgbClr val="000000"/>
              </a:solidFill>
            </a:endParaRPr>
          </a:p>
        </p:txBody>
      </p:sp>
      <p:sp>
        <p:nvSpPr>
          <p:cNvPr id="143363" name="Rectangle 2"/>
          <p:cNvSpPr>
            <a:spLocks noGrp="1" noRot="1" noChangeAspect="1" noChangeArrowheads="1" noTextEdit="1"/>
          </p:cNvSpPr>
          <p:nvPr>
            <p:ph type="sldImg"/>
          </p:nvPr>
        </p:nvSpPr>
        <p:spPr>
          <a:xfrm>
            <a:off x="1143000" y="685800"/>
            <a:ext cx="4573588" cy="3430588"/>
          </a:xfrm>
          <a:ln/>
        </p:spPr>
      </p:sp>
      <p:sp>
        <p:nvSpPr>
          <p:cNvPr id="143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95E14D-3E64-44F8-8192-371D7874A0E7}" type="slidenum">
              <a:rPr lang="de-DE" sz="1200">
                <a:solidFill>
                  <a:srgbClr val="000000"/>
                </a:solidFill>
              </a:rPr>
              <a:pPr algn="r"/>
              <a:t>57</a:t>
            </a:fld>
            <a:endParaRPr lang="de-DE" sz="1200">
              <a:solidFill>
                <a:srgbClr val="000000"/>
              </a:solidFill>
            </a:endParaRPr>
          </a:p>
        </p:txBody>
      </p:sp>
      <p:sp>
        <p:nvSpPr>
          <p:cNvPr id="143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0BAAC50B-E14A-4071-B9CB-3B3A159A4643}" type="slidenum">
              <a:rPr lang="en-GB" sz="1300">
                <a:solidFill>
                  <a:srgbClr val="000000"/>
                </a:solidFill>
              </a:rPr>
              <a:pPr algn="r" defTabSz="947738"/>
              <a:t>57</a:t>
            </a:fld>
            <a:endParaRPr lang="en-GB" sz="1300">
              <a:solidFill>
                <a:srgbClr val="000000"/>
              </a:solidFill>
            </a:endParaRPr>
          </a:p>
        </p:txBody>
      </p:sp>
      <p:sp>
        <p:nvSpPr>
          <p:cNvPr id="143363" name="Rectangle 2"/>
          <p:cNvSpPr>
            <a:spLocks noGrp="1" noRot="1" noChangeAspect="1" noChangeArrowheads="1" noTextEdit="1"/>
          </p:cNvSpPr>
          <p:nvPr>
            <p:ph type="sldImg"/>
          </p:nvPr>
        </p:nvSpPr>
        <p:spPr>
          <a:xfrm>
            <a:off x="1143000" y="685800"/>
            <a:ext cx="4573588" cy="3430588"/>
          </a:xfrm>
          <a:ln/>
        </p:spPr>
      </p:sp>
      <p:sp>
        <p:nvSpPr>
          <p:cNvPr id="143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95E14D-3E64-44F8-8192-371D7874A0E7}" type="slidenum">
              <a:rPr lang="de-DE" sz="1200">
                <a:solidFill>
                  <a:srgbClr val="000000"/>
                </a:solidFill>
              </a:rPr>
              <a:pPr algn="r"/>
              <a:t>58</a:t>
            </a:fld>
            <a:endParaRPr lang="de-DE" sz="1200">
              <a:solidFill>
                <a:srgbClr val="000000"/>
              </a:solidFill>
            </a:endParaRPr>
          </a:p>
        </p:txBody>
      </p:sp>
      <p:sp>
        <p:nvSpPr>
          <p:cNvPr id="143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0BAAC50B-E14A-4071-B9CB-3B3A159A4643}" type="slidenum">
              <a:rPr lang="en-GB" sz="1300">
                <a:solidFill>
                  <a:srgbClr val="000000"/>
                </a:solidFill>
              </a:rPr>
              <a:pPr algn="r" defTabSz="947738"/>
              <a:t>58</a:t>
            </a:fld>
            <a:endParaRPr lang="en-GB" sz="1300">
              <a:solidFill>
                <a:srgbClr val="000000"/>
              </a:solidFill>
            </a:endParaRPr>
          </a:p>
        </p:txBody>
      </p:sp>
      <p:sp>
        <p:nvSpPr>
          <p:cNvPr id="143363" name="Rectangle 2"/>
          <p:cNvSpPr>
            <a:spLocks noGrp="1" noRot="1" noChangeAspect="1" noChangeArrowheads="1" noTextEdit="1"/>
          </p:cNvSpPr>
          <p:nvPr>
            <p:ph type="sldImg"/>
          </p:nvPr>
        </p:nvSpPr>
        <p:spPr>
          <a:xfrm>
            <a:off x="1143000" y="685800"/>
            <a:ext cx="4573588" cy="3430588"/>
          </a:xfrm>
          <a:ln/>
        </p:spPr>
      </p:sp>
      <p:sp>
        <p:nvSpPr>
          <p:cNvPr id="143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95E14D-3E64-44F8-8192-371D7874A0E7}" type="slidenum">
              <a:rPr lang="de-DE" sz="1200">
                <a:solidFill>
                  <a:srgbClr val="000000"/>
                </a:solidFill>
              </a:rPr>
              <a:pPr algn="r"/>
              <a:t>59</a:t>
            </a:fld>
            <a:endParaRPr lang="de-DE" sz="1200">
              <a:solidFill>
                <a:srgbClr val="000000"/>
              </a:solidFill>
            </a:endParaRPr>
          </a:p>
        </p:txBody>
      </p:sp>
      <p:sp>
        <p:nvSpPr>
          <p:cNvPr id="143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0BAAC50B-E14A-4071-B9CB-3B3A159A4643}" type="slidenum">
              <a:rPr lang="en-GB" sz="1300">
                <a:solidFill>
                  <a:srgbClr val="000000"/>
                </a:solidFill>
              </a:rPr>
              <a:pPr algn="r" defTabSz="947738"/>
              <a:t>59</a:t>
            </a:fld>
            <a:endParaRPr lang="en-GB" sz="1300">
              <a:solidFill>
                <a:srgbClr val="000000"/>
              </a:solidFill>
            </a:endParaRPr>
          </a:p>
        </p:txBody>
      </p:sp>
      <p:sp>
        <p:nvSpPr>
          <p:cNvPr id="143363" name="Rectangle 2"/>
          <p:cNvSpPr>
            <a:spLocks noGrp="1" noRot="1" noChangeAspect="1" noChangeArrowheads="1" noTextEdit="1"/>
          </p:cNvSpPr>
          <p:nvPr>
            <p:ph type="sldImg"/>
          </p:nvPr>
        </p:nvSpPr>
        <p:spPr>
          <a:xfrm>
            <a:off x="1143000" y="685800"/>
            <a:ext cx="4573588" cy="3430588"/>
          </a:xfrm>
          <a:ln/>
        </p:spPr>
      </p:sp>
      <p:sp>
        <p:nvSpPr>
          <p:cNvPr id="143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95E14D-3E64-44F8-8192-371D7874A0E7}" type="slidenum">
              <a:rPr lang="de-DE" sz="1200">
                <a:solidFill>
                  <a:srgbClr val="000000"/>
                </a:solidFill>
              </a:rPr>
              <a:pPr algn="r"/>
              <a:t>60</a:t>
            </a:fld>
            <a:endParaRPr lang="de-DE" sz="1200">
              <a:solidFill>
                <a:srgbClr val="000000"/>
              </a:solidFill>
            </a:endParaRPr>
          </a:p>
        </p:txBody>
      </p:sp>
      <p:sp>
        <p:nvSpPr>
          <p:cNvPr id="143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0BAAC50B-E14A-4071-B9CB-3B3A159A4643}" type="slidenum">
              <a:rPr lang="en-GB" sz="1300">
                <a:solidFill>
                  <a:srgbClr val="000000"/>
                </a:solidFill>
              </a:rPr>
              <a:pPr algn="r" defTabSz="947738"/>
              <a:t>60</a:t>
            </a:fld>
            <a:endParaRPr lang="en-GB" sz="1300">
              <a:solidFill>
                <a:srgbClr val="000000"/>
              </a:solidFill>
            </a:endParaRPr>
          </a:p>
        </p:txBody>
      </p:sp>
      <p:sp>
        <p:nvSpPr>
          <p:cNvPr id="143363" name="Rectangle 2"/>
          <p:cNvSpPr>
            <a:spLocks noGrp="1" noRot="1" noChangeAspect="1" noChangeArrowheads="1" noTextEdit="1"/>
          </p:cNvSpPr>
          <p:nvPr>
            <p:ph type="sldImg"/>
          </p:nvPr>
        </p:nvSpPr>
        <p:spPr>
          <a:xfrm>
            <a:off x="1143000" y="685800"/>
            <a:ext cx="4573588" cy="3430588"/>
          </a:xfrm>
          <a:ln/>
        </p:spPr>
      </p:sp>
      <p:sp>
        <p:nvSpPr>
          <p:cNvPr id="143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7</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7</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8</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8</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9</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9</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chemeClr val="tx1"/>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96427529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05991066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39547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5794101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617723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6368630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139760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4207381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6959380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14377633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40338574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82535450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7080114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367589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41622681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1887736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858247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902747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7979500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5935848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576148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8035179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dirty="0">
              <a:solidFill>
                <a:srgbClr val="000000"/>
              </a:solidFill>
            </a:endParaRPr>
          </a:p>
        </p:txBody>
      </p:sp>
    </p:spTree>
    <p:extLst>
      <p:ext uri="{BB962C8B-B14F-4D97-AF65-F5344CB8AC3E}">
        <p14:creationId xmlns:p14="http://schemas.microsoft.com/office/powerpoint/2010/main" val="225277903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214106426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7615039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35961419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2787121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14255611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41997943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42094958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16258155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218271391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54868072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dirty="0">
              <a:solidFill>
                <a:srgbClr val="000000"/>
              </a:solidFill>
            </a:endParaRPr>
          </a:p>
        </p:txBody>
      </p:sp>
    </p:spTree>
    <p:extLst>
      <p:ext uri="{BB962C8B-B14F-4D97-AF65-F5344CB8AC3E}">
        <p14:creationId xmlns:p14="http://schemas.microsoft.com/office/powerpoint/2010/main" val="275052595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359900906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4587337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4103693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13482195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36464194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28860094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11231545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33540608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77059194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7047803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chemeClr val="bg1"/>
                </a:solidFill>
                <a:latin typeface="Arial" pitchFamily="34" charset="0"/>
                <a:cs typeface="Arial" pitchFamily="34" charset="0"/>
              </a:defRPr>
            </a:lvl1pPr>
          </a:lstStyle>
          <a:p>
            <a:pPr>
              <a:defRPr/>
            </a:pPr>
            <a:endParaRPr lang="tr-TR"/>
          </a:p>
        </p:txBody>
      </p:sp>
      <p:sp>
        <p:nvSpPr>
          <p:cNvPr id="13316"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latin typeface="Arial" pitchFamily="34" charset="0"/>
                <a:cs typeface="Arial" pitchFamily="34" charset="0"/>
              </a:rPr>
              <a:t>Page </a:t>
            </a:r>
            <a:r>
              <a:rPr lang="de-DE" sz="1000">
                <a:latin typeface="Arial" pitchFamily="34" charset="0"/>
                <a:cs typeface="Arial" pitchFamily="34" charset="0"/>
                <a:sym typeface="Wingdings" pitchFamily="2" charset="2"/>
              </a:rPr>
              <a:t></a:t>
            </a:r>
            <a:r>
              <a:rPr lang="de-DE" sz="1000">
                <a:latin typeface="Arial" pitchFamily="34" charset="0"/>
                <a:cs typeface="Arial" pitchFamily="34" charset="0"/>
              </a:rPr>
              <a:t> </a:t>
            </a:r>
            <a:fld id="{EAC91D69-1894-4F19-B00C-468FAC2F6F0E}" type="slidenum">
              <a:rPr lang="de-DE" sz="1000">
                <a:latin typeface="Arial" pitchFamily="34" charset="0"/>
                <a:cs typeface="Arial" pitchFamily="34" charset="0"/>
              </a:rPr>
              <a:pPr>
                <a:defRPr/>
              </a:pPr>
              <a:t>‹#›</a:t>
            </a:fld>
            <a:endParaRPr lang="de-DE" sz="1000">
              <a:latin typeface="Arial" pitchFamily="34" charset="0"/>
              <a:cs typeface="Arial" pitchFamily="34" charset="0"/>
            </a:endParaRPr>
          </a:p>
        </p:txBody>
      </p:sp>
      <p:grpSp>
        <p:nvGrpSpPr>
          <p:cNvPr id="13318" name="Group 6"/>
          <p:cNvGrpSpPr>
            <a:grpSpLocks/>
          </p:cNvGrpSpPr>
          <p:nvPr/>
        </p:nvGrpSpPr>
        <p:grpSpPr bwMode="auto">
          <a:xfrm>
            <a:off x="6646863" y="6181725"/>
            <a:ext cx="2225675" cy="392113"/>
            <a:chOff x="3316" y="1854"/>
            <a:chExt cx="2110" cy="372"/>
          </a:xfrm>
        </p:grpSpPr>
        <p:pic>
          <p:nvPicPr>
            <p:cNvPr id="13319"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13320"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530" r:id="rId1"/>
    <p:sldLayoutId id="2147484315" r:id="rId2"/>
    <p:sldLayoutId id="2147484314" r:id="rId3"/>
    <p:sldLayoutId id="2147484531" r:id="rId4"/>
    <p:sldLayoutId id="2147484313" r:id="rId5"/>
    <p:sldLayoutId id="2147484532" r:id="rId6"/>
    <p:sldLayoutId id="2147484533" r:id="rId7"/>
    <p:sldLayoutId id="2147484312" r:id="rId8"/>
    <p:sldLayoutId id="2147484311" r:id="rId9"/>
    <p:sldLayoutId id="2147484310" r:id="rId10"/>
    <p:sldLayoutId id="2147484309"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5018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79486DA8-D688-46B6-84D6-FD6217F02FCE}"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50182" name="Group 6"/>
          <p:cNvGrpSpPr>
            <a:grpSpLocks/>
          </p:cNvGrpSpPr>
          <p:nvPr/>
        </p:nvGrpSpPr>
        <p:grpSpPr bwMode="auto">
          <a:xfrm>
            <a:off x="6646863" y="6181725"/>
            <a:ext cx="2225675" cy="392113"/>
            <a:chOff x="3316" y="1854"/>
            <a:chExt cx="2110" cy="372"/>
          </a:xfrm>
        </p:grpSpPr>
        <p:pic>
          <p:nvPicPr>
            <p:cNvPr id="50183"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50184"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539" r:id="rId1"/>
    <p:sldLayoutId id="2147484339" r:id="rId2"/>
    <p:sldLayoutId id="2147484338" r:id="rId3"/>
    <p:sldLayoutId id="2147484540" r:id="rId4"/>
    <p:sldLayoutId id="2147484337" r:id="rId5"/>
    <p:sldLayoutId id="2147484541" r:id="rId6"/>
    <p:sldLayoutId id="2147484542" r:id="rId7"/>
    <p:sldLayoutId id="2147484336" r:id="rId8"/>
    <p:sldLayoutId id="2147484335" r:id="rId9"/>
    <p:sldLayoutId id="2147484334" r:id="rId10"/>
    <p:sldLayoutId id="2147484333"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540272032"/>
      </p:ext>
    </p:extLst>
  </p:cSld>
  <p:clrMap bg1="lt1" tx1="dk1" bg2="lt2" tx2="dk2" accent1="accent1" accent2="accent2" accent3="accent3" accent4="accent4" accent5="accent5" accent6="accent6" hlink="hlink" folHlink="folHlink"/>
  <p:sldLayoutIdLst>
    <p:sldLayoutId id="2147484556" r:id="rId1"/>
    <p:sldLayoutId id="2147484557" r:id="rId2"/>
    <p:sldLayoutId id="2147484558" r:id="rId3"/>
    <p:sldLayoutId id="2147484559" r:id="rId4"/>
    <p:sldLayoutId id="2147484560" r:id="rId5"/>
    <p:sldLayoutId id="2147484561" r:id="rId6"/>
    <p:sldLayoutId id="2147484562" r:id="rId7"/>
    <p:sldLayoutId id="2147484563" r:id="rId8"/>
    <p:sldLayoutId id="2147484564" r:id="rId9"/>
    <p:sldLayoutId id="2147484565" r:id="rId10"/>
    <p:sldLayoutId id="2147484566"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25604"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D1CB8C46-64F3-4C02-99D7-891F29D4774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25606" name="Group 6"/>
          <p:cNvGrpSpPr>
            <a:grpSpLocks/>
          </p:cNvGrpSpPr>
          <p:nvPr/>
        </p:nvGrpSpPr>
        <p:grpSpPr bwMode="auto">
          <a:xfrm>
            <a:off x="6646863" y="6181725"/>
            <a:ext cx="2225675" cy="392113"/>
            <a:chOff x="3316" y="1854"/>
            <a:chExt cx="2110" cy="372"/>
          </a:xfrm>
        </p:grpSpPr>
        <p:pic>
          <p:nvPicPr>
            <p:cNvPr id="25607"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25608"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43478751"/>
      </p:ext>
    </p:extLst>
  </p:cSld>
  <p:clrMap bg1="lt1" tx1="dk1" bg2="lt2" tx2="dk2" accent1="accent1" accent2="accent2" accent3="accent3" accent4="accent4" accent5="accent5" accent6="accent6" hlink="hlink" folHlink="folHlink"/>
  <p:sldLayoutIdLst>
    <p:sldLayoutId id="2147484592" r:id="rId1"/>
    <p:sldLayoutId id="2147484593" r:id="rId2"/>
    <p:sldLayoutId id="2147484594" r:id="rId3"/>
    <p:sldLayoutId id="2147484595" r:id="rId4"/>
    <p:sldLayoutId id="2147484596" r:id="rId5"/>
    <p:sldLayoutId id="2147484597" r:id="rId6"/>
    <p:sldLayoutId id="2147484598" r:id="rId7"/>
    <p:sldLayoutId id="2147484599" r:id="rId8"/>
    <p:sldLayoutId id="2147484600" r:id="rId9"/>
    <p:sldLayoutId id="2147484601" r:id="rId10"/>
    <p:sldLayoutId id="2147484602"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dirty="0">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dirty="0">
                <a:solidFill>
                  <a:srgbClr val="000000"/>
                </a:solidFill>
                <a:latin typeface="Arial" pitchFamily="34" charset="0"/>
                <a:cs typeface="Arial" pitchFamily="34" charset="0"/>
              </a:rPr>
              <a:t>Page </a:t>
            </a:r>
            <a:r>
              <a:rPr lang="de-DE" sz="1000" dirty="0">
                <a:solidFill>
                  <a:srgbClr val="000000"/>
                </a:solidFill>
                <a:latin typeface="Arial" pitchFamily="34" charset="0"/>
                <a:cs typeface="Arial" pitchFamily="34" charset="0"/>
                <a:sym typeface="Wingdings" pitchFamily="2" charset="2"/>
              </a:rPr>
              <a:t></a:t>
            </a:r>
            <a:r>
              <a:rPr lang="de-DE" sz="1000" dirty="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dirty="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4013234109"/>
      </p:ext>
    </p:extLst>
  </p:cSld>
  <p:clrMap bg1="lt1" tx1="dk1" bg2="lt2" tx2="dk2" accent1="accent1" accent2="accent2" accent3="accent3" accent4="accent4" accent5="accent5" accent6="accent6" hlink="hlink" folHlink="folHlink"/>
  <p:sldLayoutIdLst>
    <p:sldLayoutId id="2147484616" r:id="rId1"/>
    <p:sldLayoutId id="2147484617" r:id="rId2"/>
    <p:sldLayoutId id="2147484618" r:id="rId3"/>
    <p:sldLayoutId id="2147484619" r:id="rId4"/>
    <p:sldLayoutId id="2147484620" r:id="rId5"/>
    <p:sldLayoutId id="2147484621" r:id="rId6"/>
    <p:sldLayoutId id="2147484622" r:id="rId7"/>
    <p:sldLayoutId id="2147484623" r:id="rId8"/>
    <p:sldLayoutId id="2147484624" r:id="rId9"/>
    <p:sldLayoutId id="2147484625" r:id="rId10"/>
    <p:sldLayoutId id="2147484626"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dirty="0">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dirty="0">
                <a:solidFill>
                  <a:srgbClr val="000000"/>
                </a:solidFill>
                <a:latin typeface="Arial" pitchFamily="34" charset="0"/>
                <a:cs typeface="Arial" pitchFamily="34" charset="0"/>
              </a:rPr>
              <a:t>Page </a:t>
            </a:r>
            <a:r>
              <a:rPr lang="de-DE" sz="1000" dirty="0">
                <a:solidFill>
                  <a:srgbClr val="000000"/>
                </a:solidFill>
                <a:latin typeface="Arial" pitchFamily="34" charset="0"/>
                <a:cs typeface="Arial" pitchFamily="34" charset="0"/>
                <a:sym typeface="Wingdings" pitchFamily="2" charset="2"/>
              </a:rPr>
              <a:t></a:t>
            </a:r>
            <a:r>
              <a:rPr lang="de-DE" sz="1000" dirty="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dirty="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2502934858"/>
      </p:ext>
    </p:extLst>
  </p:cSld>
  <p:clrMap bg1="lt1" tx1="dk1" bg2="lt2" tx2="dk2" accent1="accent1" accent2="accent2" accent3="accent3" accent4="accent4" accent5="accent5" accent6="accent6" hlink="hlink" folHlink="folHlink"/>
  <p:sldLayoutIdLst>
    <p:sldLayoutId id="2147484628" r:id="rId1"/>
    <p:sldLayoutId id="2147484629" r:id="rId2"/>
    <p:sldLayoutId id="2147484630" r:id="rId3"/>
    <p:sldLayoutId id="2147484631" r:id="rId4"/>
    <p:sldLayoutId id="2147484632" r:id="rId5"/>
    <p:sldLayoutId id="2147484633" r:id="rId6"/>
    <p:sldLayoutId id="2147484634" r:id="rId7"/>
    <p:sldLayoutId id="2147484635" r:id="rId8"/>
    <p:sldLayoutId id="2147484636" r:id="rId9"/>
    <p:sldLayoutId id="2147484637" r:id="rId10"/>
    <p:sldLayoutId id="2147484638"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package" Target="../embeddings/Microsoft_Excel__al__ma_Sayfas_2.xlsx"/></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http://www.tahribat.com/img/graphfx/dots.gi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Microsoft_Excel__al__ma_Sayfas_1.xlsx"/></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176274" y="364980"/>
            <a:ext cx="8791574" cy="1631216"/>
          </a:xfrm>
          <a:prstGeom prst="rect">
            <a:avLst/>
          </a:prstGeom>
          <a:noFill/>
          <a:ln>
            <a:noFill/>
          </a:ln>
          <a:effectLst>
            <a:glow rad="228600">
              <a:schemeClr val="accent4">
                <a:satMod val="175000"/>
                <a:alpha val="40000"/>
              </a:schemeClr>
            </a:glow>
            <a:outerShdw blurRad="107950" dist="12700" dir="5400000" algn="ctr">
              <a:srgbClr val="7DC4FF"/>
            </a:outerShdw>
            <a:softEdge rad="127000"/>
          </a:effectLst>
          <a:scene3d>
            <a:camera prst="orthographicFront">
              <a:rot lat="0" lon="0" rev="0"/>
            </a:camera>
            <a:lightRig rig="soft" dir="t">
              <a:rot lat="0" lon="0" rev="0"/>
            </a:lightRig>
          </a:scene3d>
          <a:sp3d prstMaterial="dkEdge">
            <a:bevelT w="63500" h="63500"/>
            <a:contourClr>
              <a:schemeClr val="bg2">
                <a:lumMod val="20000"/>
                <a:lumOff val="80000"/>
              </a:schemeClr>
            </a:contourClr>
          </a:sp3d>
        </p:spPr>
        <p:txBody>
          <a:bodyPr anchor="ctr" anchorCtr="1">
            <a:spAutoFit/>
          </a:bodyPr>
          <a:lstStyle/>
          <a:p>
            <a:pPr algn="ctr">
              <a:defRPr/>
            </a:pPr>
            <a:r>
              <a:rPr lang="tr-TR" sz="10000" dirty="0">
                <a:ln w="38100">
                  <a:solidFill>
                    <a:schemeClr val="bg2">
                      <a:lumMod val="40000"/>
                      <a:lumOff val="60000"/>
                    </a:schemeClr>
                  </a:solidFill>
                  <a:prstDash val="solid"/>
                  <a:miter lim="800000"/>
                </a:ln>
                <a:noFill/>
                <a:effectLst>
                  <a:outerShdw blurRad="76200" dist="50800" dir="5400000" algn="tl">
                    <a:schemeClr val="tx1"/>
                  </a:outerShdw>
                </a:effectLst>
                <a:latin typeface="Cambria" pitchFamily="18" charset="0"/>
              </a:rPr>
              <a:t>İstanbulUzman</a:t>
            </a:r>
          </a:p>
        </p:txBody>
      </p:sp>
      <p:sp>
        <p:nvSpPr>
          <p:cNvPr id="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chemeClr val="accent6">
                    <a:lumMod val="60000"/>
                    <a:lumOff val="40000"/>
                  </a:scheme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chemeClr val="accent6">
                  <a:lumMod val="60000"/>
                  <a:lumOff val="40000"/>
                </a:scheme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chemeClr val="bg1">
                  <a:lumMod val="65000"/>
                </a:scheme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6" name="WordArt 7"/>
          <p:cNvSpPr>
            <a:spLocks noChangeArrowheads="1" noChangeShapeType="1" noTextEdit="1"/>
          </p:cNvSpPr>
          <p:nvPr/>
        </p:nvSpPr>
        <p:spPr bwMode="auto">
          <a:xfrm>
            <a:off x="66676" y="3406239"/>
            <a:ext cx="8954500" cy="2180107"/>
          </a:xfrm>
          <a:prstGeom prst="rect">
            <a:avLst/>
          </a:prstGeom>
          <a:effectLst>
            <a:glow rad="63500">
              <a:schemeClr val="tx1">
                <a:lumMod val="95000"/>
                <a:lumOff val="5000"/>
                <a:alpha val="40000"/>
              </a:schemeClr>
            </a:glow>
            <a:innerShdw blurRad="114300">
              <a:schemeClr val="bg1">
                <a:lumMod val="50000"/>
              </a:schemeClr>
            </a:innerShdw>
          </a:effectLst>
          <a:scene3d>
            <a:camera prst="orthographicFront">
              <a:rot lat="1200000" lon="21599987" rev="21594348"/>
            </a:camera>
            <a:lightRig rig="threePt" dir="t"/>
          </a:scene3d>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defRPr/>
            </a:pPr>
            <a:r>
              <a:rPr lang="tr-TR" sz="3600" b="1" i="1" kern="10" dirty="0" smtClean="0">
                <a:ln w="9525">
                  <a:round/>
                  <a:headEnd/>
                  <a:tailEnd/>
                </a:ln>
                <a:solidFill>
                  <a:schemeClr val="tx1">
                    <a:lumMod val="85000"/>
                    <a:lumOff val="15000"/>
                  </a:schemeClr>
                </a:solidFill>
                <a:effectLst>
                  <a:outerShdw blurRad="38100" dist="38100" dir="2700000" algn="tl">
                    <a:srgbClr val="000000">
                      <a:alpha val="43137"/>
                    </a:srgbClr>
                  </a:outerShdw>
                </a:effectLst>
                <a:latin typeface="Monotype Corsiva"/>
              </a:rPr>
              <a:t>Isınma Egzersizleri</a:t>
            </a:r>
            <a:endParaRPr lang="tr-TR" sz="3600" b="1" i="1" kern="10" dirty="0">
              <a:ln w="9525">
                <a:round/>
                <a:headEnd/>
                <a:tailEnd/>
              </a:ln>
              <a:solidFill>
                <a:schemeClr val="tx1">
                  <a:lumMod val="85000"/>
                  <a:lumOff val="15000"/>
                </a:schemeClr>
              </a:solidFill>
              <a:effectLst>
                <a:outerShdw blurRad="38100" dist="38100" dir="2700000" algn="tl">
                  <a:srgbClr val="000000">
                    <a:alpha val="43137"/>
                  </a:srgbClr>
                </a:outerShdw>
              </a:effectLst>
              <a:latin typeface="Monotype Corsiva"/>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3" name="Group 5"/>
          <p:cNvGrpSpPr>
            <a:grpSpLocks/>
          </p:cNvGrpSpPr>
          <p:nvPr/>
        </p:nvGrpSpPr>
        <p:grpSpPr bwMode="auto">
          <a:xfrm>
            <a:off x="558800" y="1365250"/>
            <a:ext cx="4318000" cy="4318000"/>
            <a:chOff x="0" y="0"/>
            <a:chExt cx="2720" cy="2720"/>
          </a:xfrm>
        </p:grpSpPr>
        <p:sp>
          <p:nvSpPr>
            <p:cNvPr id="4" name="Rectangle 6"/>
            <p:cNvSpPr>
              <a:spLocks noChangeArrowheads="1"/>
            </p:cNvSpPr>
            <p:nvPr/>
          </p:nvSpPr>
          <p:spPr bwMode="auto">
            <a:xfrm>
              <a:off x="0" y="0"/>
              <a:ext cx="2720" cy="2720"/>
            </a:xfrm>
            <a:prstGeom prst="rect">
              <a:avLst/>
            </a:prstGeom>
            <a:solidFill>
              <a:srgbClr val="FFFFFF"/>
            </a:solidFill>
            <a:ln w="25400">
              <a:solidFill>
                <a:schemeClr val="tx1">
                  <a:lumMod val="75000"/>
                  <a:lumOff val="2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5" name="Line 7"/>
            <p:cNvSpPr>
              <a:spLocks noChangeShapeType="1"/>
            </p:cNvSpPr>
            <p:nvPr/>
          </p:nvSpPr>
          <p:spPr bwMode="auto">
            <a:xfrm>
              <a:off x="0" y="1360"/>
              <a:ext cx="2720" cy="0"/>
            </a:xfrm>
            <a:prstGeom prst="line">
              <a:avLst/>
            </a:prstGeom>
            <a:noFill/>
            <a:ln w="254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6" name="Line 8"/>
            <p:cNvSpPr>
              <a:spLocks noChangeShapeType="1"/>
            </p:cNvSpPr>
            <p:nvPr/>
          </p:nvSpPr>
          <p:spPr bwMode="auto">
            <a:xfrm rot="-5400000">
              <a:off x="0" y="1360"/>
              <a:ext cx="2720" cy="0"/>
            </a:xfrm>
            <a:prstGeom prst="line">
              <a:avLst/>
            </a:prstGeom>
            <a:noFill/>
            <a:ln w="254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7" name="Rectangle 9"/>
            <p:cNvSpPr>
              <a:spLocks noChangeArrowheads="1"/>
            </p:cNvSpPr>
            <p:nvPr/>
          </p:nvSpPr>
          <p:spPr bwMode="auto">
            <a:xfrm>
              <a:off x="680" y="680"/>
              <a:ext cx="680" cy="680"/>
            </a:xfrm>
            <a:prstGeom prst="rect">
              <a:avLst/>
            </a:prstGeom>
            <a:solidFill>
              <a:srgbClr val="004986">
                <a:alpha val="50195"/>
              </a:srgbClr>
            </a:solidFill>
            <a:ln w="25400">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solidFill>
                  <a:srgbClr val="FEA501"/>
                </a:solidFill>
              </a:endParaRPr>
            </a:p>
          </p:txBody>
        </p:sp>
        <p:sp>
          <p:nvSpPr>
            <p:cNvPr id="8" name="Rectangle 10"/>
            <p:cNvSpPr>
              <a:spLocks noChangeArrowheads="1"/>
            </p:cNvSpPr>
            <p:nvPr/>
          </p:nvSpPr>
          <p:spPr bwMode="auto">
            <a:xfrm>
              <a:off x="1360" y="680"/>
              <a:ext cx="680" cy="680"/>
            </a:xfrm>
            <a:prstGeom prst="rect">
              <a:avLst/>
            </a:prstGeom>
            <a:solidFill>
              <a:srgbClr val="004986">
                <a:alpha val="50195"/>
              </a:srgbClr>
            </a:solidFill>
            <a:ln w="25400" algn="ctr">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9" name="Rectangle 11"/>
            <p:cNvSpPr>
              <a:spLocks noChangeArrowheads="1"/>
            </p:cNvSpPr>
            <p:nvPr/>
          </p:nvSpPr>
          <p:spPr bwMode="auto">
            <a:xfrm>
              <a:off x="680" y="1360"/>
              <a:ext cx="680" cy="680"/>
            </a:xfrm>
            <a:prstGeom prst="rect">
              <a:avLst/>
            </a:prstGeom>
            <a:solidFill>
              <a:srgbClr val="004986">
                <a:alpha val="50195"/>
              </a:srgbClr>
            </a:solidFill>
            <a:ln w="25400" algn="ctr">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grpSp>
      <p:sp>
        <p:nvSpPr>
          <p:cNvPr id="1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DÖRT KARE PROBLEMİ</a:t>
            </a:r>
            <a:endParaRPr lang="en-GB"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1" name="Metin kutusu 10"/>
          <p:cNvSpPr txBox="1"/>
          <p:nvPr/>
        </p:nvSpPr>
        <p:spPr>
          <a:xfrm>
            <a:off x="4443413" y="1072117"/>
            <a:ext cx="433387" cy="369332"/>
          </a:xfrm>
          <a:prstGeom prst="rect">
            <a:avLst/>
          </a:prstGeom>
          <a:noFill/>
        </p:spPr>
        <p:txBody>
          <a:bodyPr wrap="square" rtlCol="0">
            <a:spAutoFit/>
          </a:bodyPr>
          <a:lstStyle/>
          <a:p>
            <a:pPr algn="ctr"/>
            <a:r>
              <a:rPr lang="tr-TR" b="1" dirty="0" smtClean="0">
                <a:solidFill>
                  <a:srgbClr val="FF0000"/>
                </a:solidFill>
                <a:latin typeface="Calibri" pitchFamily="34" charset="0"/>
                <a:cs typeface="Calibri" pitchFamily="34" charset="0"/>
              </a:rPr>
              <a:t>A</a:t>
            </a:r>
            <a:endParaRPr lang="tr-TR" b="1" dirty="0">
              <a:solidFill>
                <a:srgbClr val="FF0000"/>
              </a:solidFill>
              <a:latin typeface="Calibri" pitchFamily="34" charset="0"/>
              <a:cs typeface="Calibri" pitchFamily="34" charset="0"/>
            </a:endParaRPr>
          </a:p>
        </p:txBody>
      </p:sp>
      <p:sp>
        <p:nvSpPr>
          <p:cNvPr id="12" name="Metin kutusu 11"/>
          <p:cNvSpPr txBox="1"/>
          <p:nvPr/>
        </p:nvSpPr>
        <p:spPr>
          <a:xfrm>
            <a:off x="558800" y="1072117"/>
            <a:ext cx="433387" cy="369332"/>
          </a:xfrm>
          <a:prstGeom prst="rect">
            <a:avLst/>
          </a:prstGeom>
          <a:noFill/>
        </p:spPr>
        <p:txBody>
          <a:bodyPr wrap="square" rtlCol="0">
            <a:spAutoFit/>
          </a:bodyPr>
          <a:lstStyle/>
          <a:p>
            <a:pPr algn="ctr"/>
            <a:r>
              <a:rPr lang="tr-TR" b="1" dirty="0" smtClean="0">
                <a:solidFill>
                  <a:srgbClr val="FF0000"/>
                </a:solidFill>
                <a:latin typeface="Calibri" pitchFamily="34" charset="0"/>
                <a:cs typeface="Calibri" pitchFamily="34" charset="0"/>
              </a:rPr>
              <a:t>B</a:t>
            </a:r>
            <a:endParaRPr lang="tr-TR" b="1" dirty="0">
              <a:solidFill>
                <a:srgbClr val="FF0000"/>
              </a:solidFill>
              <a:latin typeface="Calibri" pitchFamily="34" charset="0"/>
              <a:cs typeface="Calibri" pitchFamily="34" charset="0"/>
            </a:endParaRPr>
          </a:p>
        </p:txBody>
      </p:sp>
      <p:sp>
        <p:nvSpPr>
          <p:cNvPr id="13" name="Metin kutusu 12"/>
          <p:cNvSpPr txBox="1"/>
          <p:nvPr/>
        </p:nvSpPr>
        <p:spPr>
          <a:xfrm>
            <a:off x="541337" y="5626100"/>
            <a:ext cx="433387" cy="369332"/>
          </a:xfrm>
          <a:prstGeom prst="rect">
            <a:avLst/>
          </a:prstGeom>
          <a:noFill/>
        </p:spPr>
        <p:txBody>
          <a:bodyPr wrap="square" rtlCol="0">
            <a:spAutoFit/>
          </a:bodyPr>
          <a:lstStyle/>
          <a:p>
            <a:pPr algn="ctr"/>
            <a:r>
              <a:rPr lang="tr-TR" b="1" dirty="0" smtClean="0">
                <a:solidFill>
                  <a:srgbClr val="FF0000"/>
                </a:solidFill>
                <a:latin typeface="Calibri" pitchFamily="34" charset="0"/>
                <a:cs typeface="Calibri" pitchFamily="34" charset="0"/>
              </a:rPr>
              <a:t>C</a:t>
            </a:r>
            <a:endParaRPr lang="tr-TR" b="1" dirty="0">
              <a:solidFill>
                <a:srgbClr val="FF0000"/>
              </a:solidFill>
              <a:latin typeface="Calibri" pitchFamily="34" charset="0"/>
              <a:cs typeface="Calibri" pitchFamily="34" charset="0"/>
            </a:endParaRPr>
          </a:p>
        </p:txBody>
      </p:sp>
      <p:sp>
        <p:nvSpPr>
          <p:cNvPr id="14" name="Metin kutusu 13"/>
          <p:cNvSpPr txBox="1"/>
          <p:nvPr/>
        </p:nvSpPr>
        <p:spPr>
          <a:xfrm>
            <a:off x="4456112" y="5626100"/>
            <a:ext cx="433387" cy="369332"/>
          </a:xfrm>
          <a:prstGeom prst="rect">
            <a:avLst/>
          </a:prstGeom>
          <a:noFill/>
        </p:spPr>
        <p:txBody>
          <a:bodyPr wrap="square" rtlCol="0">
            <a:spAutoFit/>
          </a:bodyPr>
          <a:lstStyle/>
          <a:p>
            <a:pPr algn="ctr"/>
            <a:r>
              <a:rPr lang="tr-TR" b="1" dirty="0" smtClean="0">
                <a:solidFill>
                  <a:srgbClr val="FF0000"/>
                </a:solidFill>
                <a:latin typeface="Calibri" pitchFamily="34" charset="0"/>
                <a:cs typeface="Calibri" pitchFamily="34" charset="0"/>
              </a:rPr>
              <a:t>D</a:t>
            </a:r>
            <a:endParaRPr lang="tr-TR" b="1" dirty="0">
              <a:solidFill>
                <a:srgbClr val="FF0000"/>
              </a:solidFill>
              <a:latin typeface="Calibri" pitchFamily="34" charset="0"/>
              <a:cs typeface="Calibri" pitchFamily="34" charset="0"/>
            </a:endParaRPr>
          </a:p>
        </p:txBody>
      </p:sp>
      <p:sp>
        <p:nvSpPr>
          <p:cNvPr id="15" name="Text Box 19"/>
          <p:cNvSpPr txBox="1">
            <a:spLocks noChangeArrowheads="1"/>
          </p:cNvSpPr>
          <p:nvPr/>
        </p:nvSpPr>
        <p:spPr bwMode="auto">
          <a:xfrm>
            <a:off x="5527083" y="2350352"/>
            <a:ext cx="349408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tr-TR" b="1" dirty="0" smtClean="0">
                <a:solidFill>
                  <a:srgbClr val="FFFFFF">
                    <a:lumMod val="65000"/>
                  </a:srgbClr>
                </a:solidFill>
                <a:latin typeface="Calibri" pitchFamily="34" charset="0"/>
                <a:cs typeface="Calibri" pitchFamily="34" charset="0"/>
              </a:rPr>
              <a:t>B </a:t>
            </a:r>
            <a:r>
              <a:rPr lang="tr-TR" b="1" dirty="0">
                <a:solidFill>
                  <a:srgbClr val="FFFFFF">
                    <a:lumMod val="65000"/>
                  </a:srgbClr>
                </a:solidFill>
                <a:latin typeface="Calibri" pitchFamily="34" charset="0"/>
                <a:cs typeface="Calibri" pitchFamily="34" charset="0"/>
              </a:rPr>
              <a:t>bölgesinde taralı alan dışında kalan </a:t>
            </a:r>
            <a:r>
              <a:rPr lang="tr-TR" b="1" dirty="0" smtClean="0">
                <a:solidFill>
                  <a:srgbClr val="FFFFFF">
                    <a:lumMod val="65000"/>
                  </a:srgbClr>
                </a:solidFill>
                <a:latin typeface="Calibri" pitchFamily="34" charset="0"/>
                <a:cs typeface="Calibri" pitchFamily="34" charset="0"/>
              </a:rPr>
              <a:t>boş alanı 3 </a:t>
            </a:r>
            <a:r>
              <a:rPr lang="tr-TR" b="1" dirty="0">
                <a:solidFill>
                  <a:srgbClr val="FFFFFF">
                    <a:lumMod val="65000"/>
                  </a:srgbClr>
                </a:solidFill>
                <a:latin typeface="Calibri" pitchFamily="34" charset="0"/>
                <a:cs typeface="Calibri" pitchFamily="34" charset="0"/>
              </a:rPr>
              <a:t>eşit parçaya </a:t>
            </a:r>
            <a:r>
              <a:rPr lang="tr-TR" b="1" dirty="0" smtClean="0">
                <a:solidFill>
                  <a:srgbClr val="FFFFFF">
                    <a:lumMod val="65000"/>
                  </a:srgbClr>
                </a:solidFill>
                <a:latin typeface="Calibri" pitchFamily="34" charset="0"/>
                <a:cs typeface="Calibri" pitchFamily="34" charset="0"/>
              </a:rPr>
              <a:t>bölünüz.</a:t>
            </a:r>
            <a:endParaRPr lang="tr-TR" b="1" dirty="0">
              <a:solidFill>
                <a:srgbClr val="FFFFFF">
                  <a:lumMod val="65000"/>
                </a:srgbClr>
              </a:solidFill>
              <a:latin typeface="Calibri" pitchFamily="34" charset="0"/>
              <a:cs typeface="Calibri" pitchFamily="34" charset="0"/>
            </a:endParaRPr>
          </a:p>
        </p:txBody>
      </p:sp>
      <p:sp>
        <p:nvSpPr>
          <p:cNvPr id="16" name="Line 12"/>
          <p:cNvSpPr>
            <a:spLocks noChangeShapeType="1"/>
          </p:cNvSpPr>
          <p:nvPr/>
        </p:nvSpPr>
        <p:spPr bwMode="auto">
          <a:xfrm>
            <a:off x="5401072" y="1058862"/>
            <a:ext cx="0" cy="4936569"/>
          </a:xfrm>
          <a:prstGeom prst="line">
            <a:avLst/>
          </a:prstGeom>
          <a:noFill/>
          <a:ln w="22225" cap="rnd">
            <a:solidFill>
              <a:srgbClr val="808080"/>
            </a:solidFill>
            <a:prstDash val="sysDot"/>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endParaRPr>
          </a:p>
        </p:txBody>
      </p:sp>
      <p:sp>
        <p:nvSpPr>
          <p:cNvPr id="17" name="Text Box 19"/>
          <p:cNvSpPr txBox="1">
            <a:spLocks noChangeArrowheads="1"/>
          </p:cNvSpPr>
          <p:nvPr/>
        </p:nvSpPr>
        <p:spPr bwMode="auto">
          <a:xfrm>
            <a:off x="5450884" y="1683265"/>
            <a:ext cx="34940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tr-TR" b="1" dirty="0" smtClean="0">
                <a:solidFill>
                  <a:srgbClr val="575F57"/>
                </a:solidFill>
                <a:latin typeface="Calibri" pitchFamily="34" charset="0"/>
                <a:cs typeface="Calibri" pitchFamily="34" charset="0"/>
              </a:rPr>
              <a:t>SORU-2</a:t>
            </a:r>
            <a:endParaRPr lang="tr-TR" b="1" dirty="0">
              <a:solidFill>
                <a:srgbClr val="575F57"/>
              </a:solidFill>
              <a:latin typeface="Calibri" pitchFamily="34" charset="0"/>
              <a:cs typeface="Calibri" pitchFamily="34" charset="0"/>
            </a:endParaRPr>
          </a:p>
        </p:txBody>
      </p:sp>
      <p:sp>
        <p:nvSpPr>
          <p:cNvPr id="18" name="Line 12"/>
          <p:cNvSpPr>
            <a:spLocks noChangeShapeType="1"/>
          </p:cNvSpPr>
          <p:nvPr/>
        </p:nvSpPr>
        <p:spPr bwMode="auto">
          <a:xfrm>
            <a:off x="5527087" y="2087780"/>
            <a:ext cx="3285728" cy="0"/>
          </a:xfrm>
          <a:prstGeom prst="line">
            <a:avLst/>
          </a:prstGeom>
          <a:noFill/>
          <a:ln w="22225" cap="rnd">
            <a:solidFill>
              <a:srgbClr val="808080"/>
            </a:solidFill>
            <a:prstDash val="sysDot"/>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endParaRPr>
          </a:p>
        </p:txBody>
      </p:sp>
      <p:sp>
        <p:nvSpPr>
          <p:cNvPr id="19" name="Line 23"/>
          <p:cNvSpPr>
            <a:spLocks noChangeShapeType="1"/>
          </p:cNvSpPr>
          <p:nvPr/>
        </p:nvSpPr>
        <p:spPr bwMode="auto">
          <a:xfrm flipV="1">
            <a:off x="1639888" y="1368425"/>
            <a:ext cx="0" cy="1079500"/>
          </a:xfrm>
          <a:prstGeom prst="line">
            <a:avLst/>
          </a:prstGeom>
          <a:noFill/>
          <a:ln w="2857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20" name="Line 24"/>
          <p:cNvSpPr>
            <a:spLocks noChangeShapeType="1"/>
          </p:cNvSpPr>
          <p:nvPr/>
        </p:nvSpPr>
        <p:spPr bwMode="auto">
          <a:xfrm rot="16200000" flipV="1">
            <a:off x="1099863" y="1889400"/>
            <a:ext cx="0" cy="1098000"/>
          </a:xfrm>
          <a:prstGeom prst="line">
            <a:avLst/>
          </a:prstGeom>
          <a:noFill/>
          <a:ln w="2857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21" name="Line 20"/>
          <p:cNvSpPr>
            <a:spLocks noChangeShapeType="1"/>
          </p:cNvSpPr>
          <p:nvPr/>
        </p:nvSpPr>
        <p:spPr bwMode="auto">
          <a:xfrm flipV="1">
            <a:off x="3785204" y="1367668"/>
            <a:ext cx="1091596" cy="1097792"/>
          </a:xfrm>
          <a:prstGeom prst="line">
            <a:avLst/>
          </a:prstGeom>
          <a:noFill/>
          <a:ln w="2857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22" name="Text Box 19"/>
          <p:cNvSpPr txBox="1">
            <a:spLocks noChangeArrowheads="1"/>
          </p:cNvSpPr>
          <p:nvPr/>
        </p:nvSpPr>
        <p:spPr bwMode="auto">
          <a:xfrm>
            <a:off x="5527082" y="4245827"/>
            <a:ext cx="34940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tr-TR" b="1" i="1" dirty="0" smtClean="0">
                <a:solidFill>
                  <a:srgbClr val="6B9B1A"/>
                </a:solidFill>
                <a:latin typeface="Calibri" pitchFamily="34" charset="0"/>
                <a:cs typeface="Calibri" pitchFamily="34" charset="0"/>
              </a:rPr>
              <a:t>İşte Cevap!</a:t>
            </a:r>
            <a:endParaRPr lang="tr-TR" b="1" i="1" dirty="0">
              <a:solidFill>
                <a:srgbClr val="6B9B1A"/>
              </a:solidFill>
              <a:latin typeface="Calibri" pitchFamily="34" charset="0"/>
              <a:cs typeface="Calibri" pitchFamily="34" charset="0"/>
            </a:endParaRPr>
          </a:p>
        </p:txBody>
      </p:sp>
    </p:spTree>
    <p:extLst>
      <p:ext uri="{BB962C8B-B14F-4D97-AF65-F5344CB8AC3E}">
        <p14:creationId xmlns:p14="http://schemas.microsoft.com/office/powerpoint/2010/main" val="20346854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00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2500"/>
                            </p:stCondLst>
                            <p:childTnLst>
                              <p:par>
                                <p:cTn id="9" presetID="22" presetClass="entr" presetSubtype="2"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right)">
                                      <p:cBhvr>
                                        <p:cTn id="11" dur="500"/>
                                        <p:tgtEl>
                                          <p:spTgt spid="20"/>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3" name="Group 5"/>
          <p:cNvGrpSpPr>
            <a:grpSpLocks/>
          </p:cNvGrpSpPr>
          <p:nvPr/>
        </p:nvGrpSpPr>
        <p:grpSpPr bwMode="auto">
          <a:xfrm>
            <a:off x="558800" y="1365250"/>
            <a:ext cx="4318000" cy="4318000"/>
            <a:chOff x="0" y="0"/>
            <a:chExt cx="2720" cy="2720"/>
          </a:xfrm>
        </p:grpSpPr>
        <p:sp>
          <p:nvSpPr>
            <p:cNvPr id="4" name="Rectangle 6"/>
            <p:cNvSpPr>
              <a:spLocks noChangeArrowheads="1"/>
            </p:cNvSpPr>
            <p:nvPr/>
          </p:nvSpPr>
          <p:spPr bwMode="auto">
            <a:xfrm>
              <a:off x="0" y="0"/>
              <a:ext cx="2720" cy="2720"/>
            </a:xfrm>
            <a:prstGeom prst="rect">
              <a:avLst/>
            </a:prstGeom>
            <a:solidFill>
              <a:srgbClr val="FFFFFF"/>
            </a:solidFill>
            <a:ln w="25400">
              <a:solidFill>
                <a:schemeClr val="tx1">
                  <a:lumMod val="75000"/>
                  <a:lumOff val="2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5" name="Line 7"/>
            <p:cNvSpPr>
              <a:spLocks noChangeShapeType="1"/>
            </p:cNvSpPr>
            <p:nvPr/>
          </p:nvSpPr>
          <p:spPr bwMode="auto">
            <a:xfrm>
              <a:off x="0" y="1360"/>
              <a:ext cx="2720" cy="0"/>
            </a:xfrm>
            <a:prstGeom prst="line">
              <a:avLst/>
            </a:prstGeom>
            <a:noFill/>
            <a:ln w="254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6" name="Line 8"/>
            <p:cNvSpPr>
              <a:spLocks noChangeShapeType="1"/>
            </p:cNvSpPr>
            <p:nvPr/>
          </p:nvSpPr>
          <p:spPr bwMode="auto">
            <a:xfrm rot="-5400000">
              <a:off x="0" y="1360"/>
              <a:ext cx="2720" cy="0"/>
            </a:xfrm>
            <a:prstGeom prst="line">
              <a:avLst/>
            </a:prstGeom>
            <a:noFill/>
            <a:ln w="254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7" name="Rectangle 9"/>
            <p:cNvSpPr>
              <a:spLocks noChangeArrowheads="1"/>
            </p:cNvSpPr>
            <p:nvPr/>
          </p:nvSpPr>
          <p:spPr bwMode="auto">
            <a:xfrm>
              <a:off x="680" y="680"/>
              <a:ext cx="680" cy="680"/>
            </a:xfrm>
            <a:prstGeom prst="rect">
              <a:avLst/>
            </a:prstGeom>
            <a:solidFill>
              <a:srgbClr val="004986">
                <a:alpha val="50195"/>
              </a:srgbClr>
            </a:solidFill>
            <a:ln w="25400">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solidFill>
                  <a:srgbClr val="FEA501"/>
                </a:solidFill>
              </a:endParaRPr>
            </a:p>
          </p:txBody>
        </p:sp>
        <p:sp>
          <p:nvSpPr>
            <p:cNvPr id="8" name="Rectangle 10"/>
            <p:cNvSpPr>
              <a:spLocks noChangeArrowheads="1"/>
            </p:cNvSpPr>
            <p:nvPr/>
          </p:nvSpPr>
          <p:spPr bwMode="auto">
            <a:xfrm>
              <a:off x="1360" y="680"/>
              <a:ext cx="680" cy="680"/>
            </a:xfrm>
            <a:prstGeom prst="rect">
              <a:avLst/>
            </a:prstGeom>
            <a:solidFill>
              <a:srgbClr val="004986">
                <a:alpha val="50195"/>
              </a:srgbClr>
            </a:solidFill>
            <a:ln w="25400" algn="ctr">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9" name="Rectangle 11"/>
            <p:cNvSpPr>
              <a:spLocks noChangeArrowheads="1"/>
            </p:cNvSpPr>
            <p:nvPr/>
          </p:nvSpPr>
          <p:spPr bwMode="auto">
            <a:xfrm>
              <a:off x="680" y="1360"/>
              <a:ext cx="680" cy="680"/>
            </a:xfrm>
            <a:prstGeom prst="rect">
              <a:avLst/>
            </a:prstGeom>
            <a:solidFill>
              <a:srgbClr val="004986">
                <a:alpha val="50195"/>
              </a:srgbClr>
            </a:solidFill>
            <a:ln w="25400" algn="ctr">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grpSp>
      <p:sp>
        <p:nvSpPr>
          <p:cNvPr id="1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DÖRT KARE PROBLEMİ</a:t>
            </a:r>
            <a:endParaRPr lang="en-GB"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1" name="Metin kutusu 10"/>
          <p:cNvSpPr txBox="1"/>
          <p:nvPr/>
        </p:nvSpPr>
        <p:spPr>
          <a:xfrm>
            <a:off x="4443413" y="1072117"/>
            <a:ext cx="433387" cy="369332"/>
          </a:xfrm>
          <a:prstGeom prst="rect">
            <a:avLst/>
          </a:prstGeom>
          <a:noFill/>
        </p:spPr>
        <p:txBody>
          <a:bodyPr wrap="square" rtlCol="0">
            <a:spAutoFit/>
          </a:bodyPr>
          <a:lstStyle/>
          <a:p>
            <a:pPr algn="ctr"/>
            <a:r>
              <a:rPr lang="tr-TR" b="1" dirty="0" smtClean="0">
                <a:solidFill>
                  <a:srgbClr val="FF0000"/>
                </a:solidFill>
                <a:latin typeface="Calibri" pitchFamily="34" charset="0"/>
                <a:cs typeface="Calibri" pitchFamily="34" charset="0"/>
              </a:rPr>
              <a:t>A</a:t>
            </a:r>
            <a:endParaRPr lang="tr-TR" b="1" dirty="0">
              <a:solidFill>
                <a:srgbClr val="FF0000"/>
              </a:solidFill>
              <a:latin typeface="Calibri" pitchFamily="34" charset="0"/>
              <a:cs typeface="Calibri" pitchFamily="34" charset="0"/>
            </a:endParaRPr>
          </a:p>
        </p:txBody>
      </p:sp>
      <p:sp>
        <p:nvSpPr>
          <p:cNvPr id="12" name="Metin kutusu 11"/>
          <p:cNvSpPr txBox="1"/>
          <p:nvPr/>
        </p:nvSpPr>
        <p:spPr>
          <a:xfrm>
            <a:off x="558800" y="1072117"/>
            <a:ext cx="433387" cy="369332"/>
          </a:xfrm>
          <a:prstGeom prst="rect">
            <a:avLst/>
          </a:prstGeom>
          <a:noFill/>
        </p:spPr>
        <p:txBody>
          <a:bodyPr wrap="square" rtlCol="0">
            <a:spAutoFit/>
          </a:bodyPr>
          <a:lstStyle/>
          <a:p>
            <a:pPr algn="ctr"/>
            <a:r>
              <a:rPr lang="tr-TR" b="1" dirty="0" smtClean="0">
                <a:solidFill>
                  <a:srgbClr val="FF0000"/>
                </a:solidFill>
                <a:latin typeface="Calibri" pitchFamily="34" charset="0"/>
                <a:cs typeface="Calibri" pitchFamily="34" charset="0"/>
              </a:rPr>
              <a:t>B</a:t>
            </a:r>
            <a:endParaRPr lang="tr-TR" b="1" dirty="0">
              <a:solidFill>
                <a:srgbClr val="FF0000"/>
              </a:solidFill>
              <a:latin typeface="Calibri" pitchFamily="34" charset="0"/>
              <a:cs typeface="Calibri" pitchFamily="34" charset="0"/>
            </a:endParaRPr>
          </a:p>
        </p:txBody>
      </p:sp>
      <p:sp>
        <p:nvSpPr>
          <p:cNvPr id="13" name="Metin kutusu 12"/>
          <p:cNvSpPr txBox="1"/>
          <p:nvPr/>
        </p:nvSpPr>
        <p:spPr>
          <a:xfrm>
            <a:off x="541337" y="5626100"/>
            <a:ext cx="433387" cy="369332"/>
          </a:xfrm>
          <a:prstGeom prst="rect">
            <a:avLst/>
          </a:prstGeom>
          <a:noFill/>
        </p:spPr>
        <p:txBody>
          <a:bodyPr wrap="square" rtlCol="0">
            <a:spAutoFit/>
          </a:bodyPr>
          <a:lstStyle/>
          <a:p>
            <a:pPr algn="ctr"/>
            <a:r>
              <a:rPr lang="tr-TR" b="1" dirty="0" smtClean="0">
                <a:solidFill>
                  <a:srgbClr val="FF0000"/>
                </a:solidFill>
                <a:latin typeface="Calibri" pitchFamily="34" charset="0"/>
                <a:cs typeface="Calibri" pitchFamily="34" charset="0"/>
              </a:rPr>
              <a:t>C</a:t>
            </a:r>
            <a:endParaRPr lang="tr-TR" b="1" dirty="0">
              <a:solidFill>
                <a:srgbClr val="FF0000"/>
              </a:solidFill>
              <a:latin typeface="Calibri" pitchFamily="34" charset="0"/>
              <a:cs typeface="Calibri" pitchFamily="34" charset="0"/>
            </a:endParaRPr>
          </a:p>
        </p:txBody>
      </p:sp>
      <p:sp>
        <p:nvSpPr>
          <p:cNvPr id="14" name="Metin kutusu 13"/>
          <p:cNvSpPr txBox="1"/>
          <p:nvPr/>
        </p:nvSpPr>
        <p:spPr>
          <a:xfrm>
            <a:off x="4456112" y="5626100"/>
            <a:ext cx="433387" cy="369332"/>
          </a:xfrm>
          <a:prstGeom prst="rect">
            <a:avLst/>
          </a:prstGeom>
          <a:noFill/>
        </p:spPr>
        <p:txBody>
          <a:bodyPr wrap="square" rtlCol="0">
            <a:spAutoFit/>
          </a:bodyPr>
          <a:lstStyle/>
          <a:p>
            <a:pPr algn="ctr"/>
            <a:r>
              <a:rPr lang="tr-TR" b="1" dirty="0" smtClean="0">
                <a:solidFill>
                  <a:srgbClr val="FF0000"/>
                </a:solidFill>
                <a:latin typeface="Calibri" pitchFamily="34" charset="0"/>
                <a:cs typeface="Calibri" pitchFamily="34" charset="0"/>
              </a:rPr>
              <a:t>D</a:t>
            </a:r>
            <a:endParaRPr lang="tr-TR" b="1" dirty="0">
              <a:solidFill>
                <a:srgbClr val="FF0000"/>
              </a:solidFill>
              <a:latin typeface="Calibri" pitchFamily="34" charset="0"/>
              <a:cs typeface="Calibri" pitchFamily="34" charset="0"/>
            </a:endParaRPr>
          </a:p>
        </p:txBody>
      </p:sp>
      <p:sp>
        <p:nvSpPr>
          <p:cNvPr id="15" name="Text Box 19"/>
          <p:cNvSpPr txBox="1">
            <a:spLocks noChangeArrowheads="1"/>
          </p:cNvSpPr>
          <p:nvPr/>
        </p:nvSpPr>
        <p:spPr bwMode="auto">
          <a:xfrm>
            <a:off x="5527083" y="2350352"/>
            <a:ext cx="349408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tr-TR" b="1" dirty="0">
                <a:solidFill>
                  <a:srgbClr val="000000"/>
                </a:solidFill>
                <a:latin typeface="Calibri" pitchFamily="34" charset="0"/>
                <a:cs typeface="Calibri" pitchFamily="34" charset="0"/>
              </a:rPr>
              <a:t>C</a:t>
            </a:r>
            <a:r>
              <a:rPr lang="tr-TR" b="1" dirty="0" smtClean="0">
                <a:solidFill>
                  <a:srgbClr val="000000"/>
                </a:solidFill>
                <a:latin typeface="Calibri" pitchFamily="34" charset="0"/>
                <a:cs typeface="Calibri" pitchFamily="34" charset="0"/>
              </a:rPr>
              <a:t> </a:t>
            </a:r>
            <a:r>
              <a:rPr lang="tr-TR" b="1" dirty="0">
                <a:solidFill>
                  <a:srgbClr val="000000"/>
                </a:solidFill>
                <a:latin typeface="Calibri" pitchFamily="34" charset="0"/>
                <a:cs typeface="Calibri" pitchFamily="34" charset="0"/>
              </a:rPr>
              <a:t>bölgesinde taralı alan dışında kalan </a:t>
            </a:r>
            <a:r>
              <a:rPr lang="tr-TR" b="1" dirty="0" smtClean="0">
                <a:solidFill>
                  <a:srgbClr val="000000"/>
                </a:solidFill>
                <a:latin typeface="Calibri" pitchFamily="34" charset="0"/>
                <a:cs typeface="Calibri" pitchFamily="34" charset="0"/>
              </a:rPr>
              <a:t>boş alanı 4 </a:t>
            </a:r>
            <a:r>
              <a:rPr lang="tr-TR" b="1" dirty="0">
                <a:solidFill>
                  <a:srgbClr val="000000"/>
                </a:solidFill>
                <a:latin typeface="Calibri" pitchFamily="34" charset="0"/>
                <a:cs typeface="Calibri" pitchFamily="34" charset="0"/>
              </a:rPr>
              <a:t>eşit parçaya </a:t>
            </a:r>
            <a:r>
              <a:rPr lang="tr-TR" b="1" dirty="0" smtClean="0">
                <a:solidFill>
                  <a:srgbClr val="000000"/>
                </a:solidFill>
                <a:latin typeface="Calibri" pitchFamily="34" charset="0"/>
                <a:cs typeface="Calibri" pitchFamily="34" charset="0"/>
              </a:rPr>
              <a:t>bölünüz.</a:t>
            </a:r>
            <a:endParaRPr lang="tr-TR" b="1" dirty="0">
              <a:solidFill>
                <a:srgbClr val="000000"/>
              </a:solidFill>
              <a:latin typeface="Calibri" pitchFamily="34" charset="0"/>
              <a:cs typeface="Calibri" pitchFamily="34" charset="0"/>
            </a:endParaRPr>
          </a:p>
        </p:txBody>
      </p:sp>
      <p:sp>
        <p:nvSpPr>
          <p:cNvPr id="16" name="Line 12"/>
          <p:cNvSpPr>
            <a:spLocks noChangeShapeType="1"/>
          </p:cNvSpPr>
          <p:nvPr/>
        </p:nvSpPr>
        <p:spPr bwMode="auto">
          <a:xfrm>
            <a:off x="5401072" y="1058862"/>
            <a:ext cx="0" cy="4936569"/>
          </a:xfrm>
          <a:prstGeom prst="line">
            <a:avLst/>
          </a:prstGeom>
          <a:noFill/>
          <a:ln w="22225" cap="rnd">
            <a:solidFill>
              <a:srgbClr val="808080"/>
            </a:solidFill>
            <a:prstDash val="sysDot"/>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endParaRPr>
          </a:p>
        </p:txBody>
      </p:sp>
      <p:sp>
        <p:nvSpPr>
          <p:cNvPr id="17" name="Text Box 19"/>
          <p:cNvSpPr txBox="1">
            <a:spLocks noChangeArrowheads="1"/>
          </p:cNvSpPr>
          <p:nvPr/>
        </p:nvSpPr>
        <p:spPr bwMode="auto">
          <a:xfrm>
            <a:off x="5450884" y="1683265"/>
            <a:ext cx="34940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tr-TR" b="1" dirty="0" smtClean="0">
                <a:solidFill>
                  <a:srgbClr val="575F57"/>
                </a:solidFill>
                <a:latin typeface="Calibri" pitchFamily="34" charset="0"/>
                <a:cs typeface="Calibri" pitchFamily="34" charset="0"/>
              </a:rPr>
              <a:t>SORU-3</a:t>
            </a:r>
            <a:endParaRPr lang="tr-TR" b="1" dirty="0">
              <a:solidFill>
                <a:srgbClr val="575F57"/>
              </a:solidFill>
              <a:latin typeface="Calibri" pitchFamily="34" charset="0"/>
              <a:cs typeface="Calibri" pitchFamily="34" charset="0"/>
            </a:endParaRPr>
          </a:p>
        </p:txBody>
      </p:sp>
      <p:sp>
        <p:nvSpPr>
          <p:cNvPr id="18" name="Line 12"/>
          <p:cNvSpPr>
            <a:spLocks noChangeShapeType="1"/>
          </p:cNvSpPr>
          <p:nvPr/>
        </p:nvSpPr>
        <p:spPr bwMode="auto">
          <a:xfrm>
            <a:off x="5527087" y="2087780"/>
            <a:ext cx="3285728" cy="0"/>
          </a:xfrm>
          <a:prstGeom prst="line">
            <a:avLst/>
          </a:prstGeom>
          <a:noFill/>
          <a:ln w="22225" cap="rnd">
            <a:solidFill>
              <a:srgbClr val="808080"/>
            </a:solidFill>
            <a:prstDash val="sysDot"/>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endParaRPr>
          </a:p>
        </p:txBody>
      </p:sp>
      <p:sp>
        <p:nvSpPr>
          <p:cNvPr id="19" name="Line 20"/>
          <p:cNvSpPr>
            <a:spLocks noChangeShapeType="1"/>
          </p:cNvSpPr>
          <p:nvPr/>
        </p:nvSpPr>
        <p:spPr bwMode="auto">
          <a:xfrm flipV="1">
            <a:off x="3785204" y="1367668"/>
            <a:ext cx="1091596" cy="1097792"/>
          </a:xfrm>
          <a:prstGeom prst="line">
            <a:avLst/>
          </a:prstGeom>
          <a:noFill/>
          <a:ln w="2857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20" name="Line 23"/>
          <p:cNvSpPr>
            <a:spLocks noChangeShapeType="1"/>
          </p:cNvSpPr>
          <p:nvPr/>
        </p:nvSpPr>
        <p:spPr bwMode="auto">
          <a:xfrm flipV="1">
            <a:off x="1639888" y="1368425"/>
            <a:ext cx="0" cy="1079500"/>
          </a:xfrm>
          <a:prstGeom prst="line">
            <a:avLst/>
          </a:prstGeom>
          <a:noFill/>
          <a:ln w="2857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21" name="Line 24"/>
          <p:cNvSpPr>
            <a:spLocks noChangeShapeType="1"/>
          </p:cNvSpPr>
          <p:nvPr/>
        </p:nvSpPr>
        <p:spPr bwMode="auto">
          <a:xfrm rot="16200000" flipV="1">
            <a:off x="1099863" y="1889400"/>
            <a:ext cx="0" cy="1098000"/>
          </a:xfrm>
          <a:prstGeom prst="line">
            <a:avLst/>
          </a:prstGeom>
          <a:noFill/>
          <a:ln w="2857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Tree>
    <p:extLst>
      <p:ext uri="{BB962C8B-B14F-4D97-AF65-F5344CB8AC3E}">
        <p14:creationId xmlns:p14="http://schemas.microsoft.com/office/powerpoint/2010/main" val="269379834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3" name="Group 5"/>
          <p:cNvGrpSpPr>
            <a:grpSpLocks/>
          </p:cNvGrpSpPr>
          <p:nvPr/>
        </p:nvGrpSpPr>
        <p:grpSpPr bwMode="auto">
          <a:xfrm>
            <a:off x="558800" y="1365250"/>
            <a:ext cx="4318000" cy="4318000"/>
            <a:chOff x="0" y="0"/>
            <a:chExt cx="2720" cy="2720"/>
          </a:xfrm>
        </p:grpSpPr>
        <p:sp>
          <p:nvSpPr>
            <p:cNvPr id="4" name="Rectangle 6"/>
            <p:cNvSpPr>
              <a:spLocks noChangeArrowheads="1"/>
            </p:cNvSpPr>
            <p:nvPr/>
          </p:nvSpPr>
          <p:spPr bwMode="auto">
            <a:xfrm>
              <a:off x="0" y="0"/>
              <a:ext cx="2720" cy="2720"/>
            </a:xfrm>
            <a:prstGeom prst="rect">
              <a:avLst/>
            </a:prstGeom>
            <a:solidFill>
              <a:srgbClr val="FFFFFF"/>
            </a:solidFill>
            <a:ln w="25400">
              <a:solidFill>
                <a:schemeClr val="tx1">
                  <a:lumMod val="75000"/>
                  <a:lumOff val="2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5" name="Line 7"/>
            <p:cNvSpPr>
              <a:spLocks noChangeShapeType="1"/>
            </p:cNvSpPr>
            <p:nvPr/>
          </p:nvSpPr>
          <p:spPr bwMode="auto">
            <a:xfrm>
              <a:off x="0" y="1360"/>
              <a:ext cx="2720" cy="0"/>
            </a:xfrm>
            <a:prstGeom prst="line">
              <a:avLst/>
            </a:prstGeom>
            <a:noFill/>
            <a:ln w="254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6" name="Line 8"/>
            <p:cNvSpPr>
              <a:spLocks noChangeShapeType="1"/>
            </p:cNvSpPr>
            <p:nvPr/>
          </p:nvSpPr>
          <p:spPr bwMode="auto">
            <a:xfrm rot="-5400000">
              <a:off x="0" y="1360"/>
              <a:ext cx="2720" cy="0"/>
            </a:xfrm>
            <a:prstGeom prst="line">
              <a:avLst/>
            </a:prstGeom>
            <a:noFill/>
            <a:ln w="254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7" name="Rectangle 9"/>
            <p:cNvSpPr>
              <a:spLocks noChangeArrowheads="1"/>
            </p:cNvSpPr>
            <p:nvPr/>
          </p:nvSpPr>
          <p:spPr bwMode="auto">
            <a:xfrm>
              <a:off x="680" y="680"/>
              <a:ext cx="680" cy="680"/>
            </a:xfrm>
            <a:prstGeom prst="rect">
              <a:avLst/>
            </a:prstGeom>
            <a:solidFill>
              <a:srgbClr val="004986">
                <a:alpha val="50195"/>
              </a:srgbClr>
            </a:solidFill>
            <a:ln w="25400">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solidFill>
                  <a:srgbClr val="FEA501"/>
                </a:solidFill>
              </a:endParaRPr>
            </a:p>
          </p:txBody>
        </p:sp>
        <p:sp>
          <p:nvSpPr>
            <p:cNvPr id="8" name="Rectangle 10"/>
            <p:cNvSpPr>
              <a:spLocks noChangeArrowheads="1"/>
            </p:cNvSpPr>
            <p:nvPr/>
          </p:nvSpPr>
          <p:spPr bwMode="auto">
            <a:xfrm>
              <a:off x="1360" y="680"/>
              <a:ext cx="680" cy="680"/>
            </a:xfrm>
            <a:prstGeom prst="rect">
              <a:avLst/>
            </a:prstGeom>
            <a:solidFill>
              <a:srgbClr val="004986">
                <a:alpha val="50195"/>
              </a:srgbClr>
            </a:solidFill>
            <a:ln w="25400" algn="ctr">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9" name="Rectangle 11"/>
            <p:cNvSpPr>
              <a:spLocks noChangeArrowheads="1"/>
            </p:cNvSpPr>
            <p:nvPr/>
          </p:nvSpPr>
          <p:spPr bwMode="auto">
            <a:xfrm>
              <a:off x="680" y="1360"/>
              <a:ext cx="680" cy="680"/>
            </a:xfrm>
            <a:prstGeom prst="rect">
              <a:avLst/>
            </a:prstGeom>
            <a:solidFill>
              <a:srgbClr val="004986">
                <a:alpha val="50195"/>
              </a:srgbClr>
            </a:solidFill>
            <a:ln w="25400" algn="ctr">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grpSp>
      <p:sp>
        <p:nvSpPr>
          <p:cNvPr id="1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DÖRT KARE PROBLEMİ</a:t>
            </a:r>
            <a:endParaRPr lang="en-GB"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1" name="Metin kutusu 10"/>
          <p:cNvSpPr txBox="1"/>
          <p:nvPr/>
        </p:nvSpPr>
        <p:spPr>
          <a:xfrm>
            <a:off x="4443413" y="1072117"/>
            <a:ext cx="433387" cy="369332"/>
          </a:xfrm>
          <a:prstGeom prst="rect">
            <a:avLst/>
          </a:prstGeom>
          <a:noFill/>
        </p:spPr>
        <p:txBody>
          <a:bodyPr wrap="square" rtlCol="0">
            <a:spAutoFit/>
          </a:bodyPr>
          <a:lstStyle/>
          <a:p>
            <a:pPr algn="ctr"/>
            <a:r>
              <a:rPr lang="tr-TR" b="1" dirty="0" smtClean="0">
                <a:solidFill>
                  <a:srgbClr val="FF0000"/>
                </a:solidFill>
                <a:latin typeface="Calibri" pitchFamily="34" charset="0"/>
                <a:cs typeface="Calibri" pitchFamily="34" charset="0"/>
              </a:rPr>
              <a:t>A</a:t>
            </a:r>
            <a:endParaRPr lang="tr-TR" b="1" dirty="0">
              <a:solidFill>
                <a:srgbClr val="FF0000"/>
              </a:solidFill>
              <a:latin typeface="Calibri" pitchFamily="34" charset="0"/>
              <a:cs typeface="Calibri" pitchFamily="34" charset="0"/>
            </a:endParaRPr>
          </a:p>
        </p:txBody>
      </p:sp>
      <p:sp>
        <p:nvSpPr>
          <p:cNvPr id="12" name="Metin kutusu 11"/>
          <p:cNvSpPr txBox="1"/>
          <p:nvPr/>
        </p:nvSpPr>
        <p:spPr>
          <a:xfrm>
            <a:off x="558800" y="1072117"/>
            <a:ext cx="433387" cy="369332"/>
          </a:xfrm>
          <a:prstGeom prst="rect">
            <a:avLst/>
          </a:prstGeom>
          <a:noFill/>
        </p:spPr>
        <p:txBody>
          <a:bodyPr wrap="square" rtlCol="0">
            <a:spAutoFit/>
          </a:bodyPr>
          <a:lstStyle/>
          <a:p>
            <a:pPr algn="ctr"/>
            <a:r>
              <a:rPr lang="tr-TR" b="1" dirty="0" smtClean="0">
                <a:solidFill>
                  <a:srgbClr val="FF0000"/>
                </a:solidFill>
                <a:latin typeface="Calibri" pitchFamily="34" charset="0"/>
                <a:cs typeface="Calibri" pitchFamily="34" charset="0"/>
              </a:rPr>
              <a:t>B</a:t>
            </a:r>
            <a:endParaRPr lang="tr-TR" b="1" dirty="0">
              <a:solidFill>
                <a:srgbClr val="FF0000"/>
              </a:solidFill>
              <a:latin typeface="Calibri" pitchFamily="34" charset="0"/>
              <a:cs typeface="Calibri" pitchFamily="34" charset="0"/>
            </a:endParaRPr>
          </a:p>
        </p:txBody>
      </p:sp>
      <p:sp>
        <p:nvSpPr>
          <p:cNvPr id="13" name="Metin kutusu 12"/>
          <p:cNvSpPr txBox="1"/>
          <p:nvPr/>
        </p:nvSpPr>
        <p:spPr>
          <a:xfrm>
            <a:off x="541337" y="5626100"/>
            <a:ext cx="433387" cy="369332"/>
          </a:xfrm>
          <a:prstGeom prst="rect">
            <a:avLst/>
          </a:prstGeom>
          <a:noFill/>
        </p:spPr>
        <p:txBody>
          <a:bodyPr wrap="square" rtlCol="0">
            <a:spAutoFit/>
          </a:bodyPr>
          <a:lstStyle/>
          <a:p>
            <a:pPr algn="ctr"/>
            <a:r>
              <a:rPr lang="tr-TR" b="1" dirty="0" smtClean="0">
                <a:solidFill>
                  <a:srgbClr val="FF0000"/>
                </a:solidFill>
                <a:latin typeface="Calibri" pitchFamily="34" charset="0"/>
                <a:cs typeface="Calibri" pitchFamily="34" charset="0"/>
              </a:rPr>
              <a:t>C</a:t>
            </a:r>
            <a:endParaRPr lang="tr-TR" b="1" dirty="0">
              <a:solidFill>
                <a:srgbClr val="FF0000"/>
              </a:solidFill>
              <a:latin typeface="Calibri" pitchFamily="34" charset="0"/>
              <a:cs typeface="Calibri" pitchFamily="34" charset="0"/>
            </a:endParaRPr>
          </a:p>
        </p:txBody>
      </p:sp>
      <p:sp>
        <p:nvSpPr>
          <p:cNvPr id="14" name="Metin kutusu 13"/>
          <p:cNvSpPr txBox="1"/>
          <p:nvPr/>
        </p:nvSpPr>
        <p:spPr>
          <a:xfrm>
            <a:off x="4456112" y="5626100"/>
            <a:ext cx="433387" cy="369332"/>
          </a:xfrm>
          <a:prstGeom prst="rect">
            <a:avLst/>
          </a:prstGeom>
          <a:noFill/>
        </p:spPr>
        <p:txBody>
          <a:bodyPr wrap="square" rtlCol="0">
            <a:spAutoFit/>
          </a:bodyPr>
          <a:lstStyle/>
          <a:p>
            <a:pPr algn="ctr"/>
            <a:r>
              <a:rPr lang="tr-TR" b="1" dirty="0" smtClean="0">
                <a:solidFill>
                  <a:srgbClr val="FF0000"/>
                </a:solidFill>
                <a:latin typeface="Calibri" pitchFamily="34" charset="0"/>
                <a:cs typeface="Calibri" pitchFamily="34" charset="0"/>
              </a:rPr>
              <a:t>D</a:t>
            </a:r>
            <a:endParaRPr lang="tr-TR" b="1" dirty="0">
              <a:solidFill>
                <a:srgbClr val="FF0000"/>
              </a:solidFill>
              <a:latin typeface="Calibri" pitchFamily="34" charset="0"/>
              <a:cs typeface="Calibri" pitchFamily="34" charset="0"/>
            </a:endParaRPr>
          </a:p>
        </p:txBody>
      </p:sp>
      <p:sp>
        <p:nvSpPr>
          <p:cNvPr id="15" name="Text Box 19"/>
          <p:cNvSpPr txBox="1">
            <a:spLocks noChangeArrowheads="1"/>
          </p:cNvSpPr>
          <p:nvPr/>
        </p:nvSpPr>
        <p:spPr bwMode="auto">
          <a:xfrm>
            <a:off x="5527083" y="2350352"/>
            <a:ext cx="349408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tr-TR" b="1" dirty="0">
                <a:solidFill>
                  <a:srgbClr val="FFFFFF">
                    <a:lumMod val="65000"/>
                  </a:srgbClr>
                </a:solidFill>
                <a:latin typeface="Calibri" pitchFamily="34" charset="0"/>
                <a:cs typeface="Calibri" pitchFamily="34" charset="0"/>
              </a:rPr>
              <a:t>C</a:t>
            </a:r>
            <a:r>
              <a:rPr lang="tr-TR" b="1" dirty="0" smtClean="0">
                <a:solidFill>
                  <a:srgbClr val="FFFFFF">
                    <a:lumMod val="65000"/>
                  </a:srgbClr>
                </a:solidFill>
                <a:latin typeface="Calibri" pitchFamily="34" charset="0"/>
                <a:cs typeface="Calibri" pitchFamily="34" charset="0"/>
              </a:rPr>
              <a:t> </a:t>
            </a:r>
            <a:r>
              <a:rPr lang="tr-TR" b="1" dirty="0">
                <a:solidFill>
                  <a:srgbClr val="FFFFFF">
                    <a:lumMod val="65000"/>
                  </a:srgbClr>
                </a:solidFill>
                <a:latin typeface="Calibri" pitchFamily="34" charset="0"/>
                <a:cs typeface="Calibri" pitchFamily="34" charset="0"/>
              </a:rPr>
              <a:t>bölgesinde taralı alan dışında kalan </a:t>
            </a:r>
            <a:r>
              <a:rPr lang="tr-TR" b="1" dirty="0" smtClean="0">
                <a:solidFill>
                  <a:srgbClr val="FFFFFF">
                    <a:lumMod val="65000"/>
                  </a:srgbClr>
                </a:solidFill>
                <a:latin typeface="Calibri" pitchFamily="34" charset="0"/>
                <a:cs typeface="Calibri" pitchFamily="34" charset="0"/>
              </a:rPr>
              <a:t>boş alanı 4 </a:t>
            </a:r>
            <a:r>
              <a:rPr lang="tr-TR" b="1" dirty="0">
                <a:solidFill>
                  <a:srgbClr val="FFFFFF">
                    <a:lumMod val="65000"/>
                  </a:srgbClr>
                </a:solidFill>
                <a:latin typeface="Calibri" pitchFamily="34" charset="0"/>
                <a:cs typeface="Calibri" pitchFamily="34" charset="0"/>
              </a:rPr>
              <a:t>eşit parçaya </a:t>
            </a:r>
            <a:r>
              <a:rPr lang="tr-TR" b="1" dirty="0" smtClean="0">
                <a:solidFill>
                  <a:srgbClr val="FFFFFF">
                    <a:lumMod val="65000"/>
                  </a:srgbClr>
                </a:solidFill>
                <a:latin typeface="Calibri" pitchFamily="34" charset="0"/>
                <a:cs typeface="Calibri" pitchFamily="34" charset="0"/>
              </a:rPr>
              <a:t>bölünüz.</a:t>
            </a:r>
            <a:endParaRPr lang="tr-TR" b="1" dirty="0">
              <a:solidFill>
                <a:srgbClr val="FFFFFF">
                  <a:lumMod val="65000"/>
                </a:srgbClr>
              </a:solidFill>
              <a:latin typeface="Calibri" pitchFamily="34" charset="0"/>
              <a:cs typeface="Calibri" pitchFamily="34" charset="0"/>
            </a:endParaRPr>
          </a:p>
        </p:txBody>
      </p:sp>
      <p:sp>
        <p:nvSpPr>
          <p:cNvPr id="16" name="Line 12"/>
          <p:cNvSpPr>
            <a:spLocks noChangeShapeType="1"/>
          </p:cNvSpPr>
          <p:nvPr/>
        </p:nvSpPr>
        <p:spPr bwMode="auto">
          <a:xfrm>
            <a:off x="5401072" y="1058862"/>
            <a:ext cx="0" cy="4936569"/>
          </a:xfrm>
          <a:prstGeom prst="line">
            <a:avLst/>
          </a:prstGeom>
          <a:noFill/>
          <a:ln w="22225" cap="rnd">
            <a:solidFill>
              <a:srgbClr val="808080"/>
            </a:solidFill>
            <a:prstDash val="sysDot"/>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endParaRPr>
          </a:p>
        </p:txBody>
      </p:sp>
      <p:sp>
        <p:nvSpPr>
          <p:cNvPr id="17" name="Text Box 19"/>
          <p:cNvSpPr txBox="1">
            <a:spLocks noChangeArrowheads="1"/>
          </p:cNvSpPr>
          <p:nvPr/>
        </p:nvSpPr>
        <p:spPr bwMode="auto">
          <a:xfrm>
            <a:off x="5450884" y="1683265"/>
            <a:ext cx="34940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tr-TR" b="1" dirty="0" smtClean="0">
                <a:solidFill>
                  <a:srgbClr val="575F57"/>
                </a:solidFill>
                <a:latin typeface="Calibri" pitchFamily="34" charset="0"/>
                <a:cs typeface="Calibri" pitchFamily="34" charset="0"/>
              </a:rPr>
              <a:t>SORU-3</a:t>
            </a:r>
            <a:endParaRPr lang="tr-TR" b="1" dirty="0">
              <a:solidFill>
                <a:srgbClr val="575F57"/>
              </a:solidFill>
              <a:latin typeface="Calibri" pitchFamily="34" charset="0"/>
              <a:cs typeface="Calibri" pitchFamily="34" charset="0"/>
            </a:endParaRPr>
          </a:p>
        </p:txBody>
      </p:sp>
      <p:sp>
        <p:nvSpPr>
          <p:cNvPr id="18" name="Line 12"/>
          <p:cNvSpPr>
            <a:spLocks noChangeShapeType="1"/>
          </p:cNvSpPr>
          <p:nvPr/>
        </p:nvSpPr>
        <p:spPr bwMode="auto">
          <a:xfrm>
            <a:off x="5527087" y="2087780"/>
            <a:ext cx="3285728" cy="0"/>
          </a:xfrm>
          <a:prstGeom prst="line">
            <a:avLst/>
          </a:prstGeom>
          <a:noFill/>
          <a:ln w="22225" cap="rnd">
            <a:solidFill>
              <a:srgbClr val="808080"/>
            </a:solidFill>
            <a:prstDash val="sysDot"/>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endParaRPr>
          </a:p>
        </p:txBody>
      </p:sp>
      <p:sp>
        <p:nvSpPr>
          <p:cNvPr id="19" name="Line 20"/>
          <p:cNvSpPr>
            <a:spLocks noChangeShapeType="1"/>
          </p:cNvSpPr>
          <p:nvPr/>
        </p:nvSpPr>
        <p:spPr bwMode="auto">
          <a:xfrm flipV="1">
            <a:off x="3785204" y="1367668"/>
            <a:ext cx="1091596" cy="1097792"/>
          </a:xfrm>
          <a:prstGeom prst="line">
            <a:avLst/>
          </a:prstGeom>
          <a:noFill/>
          <a:ln w="2857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20" name="Line 23"/>
          <p:cNvSpPr>
            <a:spLocks noChangeShapeType="1"/>
          </p:cNvSpPr>
          <p:nvPr/>
        </p:nvSpPr>
        <p:spPr bwMode="auto">
          <a:xfrm flipV="1">
            <a:off x="1639888" y="1368425"/>
            <a:ext cx="0" cy="1079500"/>
          </a:xfrm>
          <a:prstGeom prst="line">
            <a:avLst/>
          </a:prstGeom>
          <a:noFill/>
          <a:ln w="2857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21" name="Line 24"/>
          <p:cNvSpPr>
            <a:spLocks noChangeShapeType="1"/>
          </p:cNvSpPr>
          <p:nvPr/>
        </p:nvSpPr>
        <p:spPr bwMode="auto">
          <a:xfrm rot="16200000" flipV="1">
            <a:off x="1099863" y="1889400"/>
            <a:ext cx="0" cy="1098000"/>
          </a:xfrm>
          <a:prstGeom prst="line">
            <a:avLst/>
          </a:prstGeom>
          <a:noFill/>
          <a:ln w="2857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22" name="Line 26"/>
          <p:cNvSpPr>
            <a:spLocks noChangeShapeType="1"/>
          </p:cNvSpPr>
          <p:nvPr/>
        </p:nvSpPr>
        <p:spPr bwMode="auto">
          <a:xfrm flipH="1">
            <a:off x="1096963" y="4062674"/>
            <a:ext cx="554400" cy="0"/>
          </a:xfrm>
          <a:prstGeom prst="line">
            <a:avLst/>
          </a:prstGeom>
          <a:noFill/>
          <a:ln w="31750">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23" name="Line 27"/>
          <p:cNvSpPr>
            <a:spLocks noChangeShapeType="1"/>
          </p:cNvSpPr>
          <p:nvPr/>
        </p:nvSpPr>
        <p:spPr bwMode="auto">
          <a:xfrm>
            <a:off x="1106488" y="4057650"/>
            <a:ext cx="0" cy="539750"/>
          </a:xfrm>
          <a:prstGeom prst="line">
            <a:avLst/>
          </a:prstGeom>
          <a:noFill/>
          <a:ln w="31750">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24" name="Line 28"/>
          <p:cNvSpPr>
            <a:spLocks noChangeShapeType="1"/>
          </p:cNvSpPr>
          <p:nvPr/>
        </p:nvSpPr>
        <p:spPr bwMode="auto">
          <a:xfrm rot="16200000">
            <a:off x="1366838" y="4851662"/>
            <a:ext cx="0" cy="539750"/>
          </a:xfrm>
          <a:prstGeom prst="line">
            <a:avLst/>
          </a:prstGeom>
          <a:noFill/>
          <a:ln w="31750">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26" name="Line 29"/>
          <p:cNvSpPr>
            <a:spLocks noChangeShapeType="1"/>
          </p:cNvSpPr>
          <p:nvPr/>
        </p:nvSpPr>
        <p:spPr bwMode="auto">
          <a:xfrm>
            <a:off x="2168525" y="4603750"/>
            <a:ext cx="0" cy="539750"/>
          </a:xfrm>
          <a:prstGeom prst="line">
            <a:avLst/>
          </a:prstGeom>
          <a:noFill/>
          <a:ln w="31750">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27" name="Line 30"/>
          <p:cNvSpPr>
            <a:spLocks noChangeShapeType="1"/>
          </p:cNvSpPr>
          <p:nvPr/>
        </p:nvSpPr>
        <p:spPr bwMode="auto">
          <a:xfrm flipH="1">
            <a:off x="560126" y="4579938"/>
            <a:ext cx="539750" cy="0"/>
          </a:xfrm>
          <a:prstGeom prst="line">
            <a:avLst/>
          </a:prstGeom>
          <a:noFill/>
          <a:ln w="31750">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28" name="Line 31"/>
          <p:cNvSpPr>
            <a:spLocks noChangeShapeType="1"/>
          </p:cNvSpPr>
          <p:nvPr/>
        </p:nvSpPr>
        <p:spPr bwMode="auto">
          <a:xfrm>
            <a:off x="1103051" y="4587875"/>
            <a:ext cx="0" cy="539750"/>
          </a:xfrm>
          <a:prstGeom prst="line">
            <a:avLst/>
          </a:prstGeom>
          <a:noFill/>
          <a:ln w="31750">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29" name="Line 32"/>
          <p:cNvSpPr>
            <a:spLocks noChangeShapeType="1"/>
          </p:cNvSpPr>
          <p:nvPr/>
        </p:nvSpPr>
        <p:spPr bwMode="auto">
          <a:xfrm>
            <a:off x="1636713" y="5121537"/>
            <a:ext cx="0" cy="576262"/>
          </a:xfrm>
          <a:prstGeom prst="line">
            <a:avLst/>
          </a:prstGeom>
          <a:noFill/>
          <a:ln w="31750">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30" name="Line 33"/>
          <p:cNvSpPr>
            <a:spLocks noChangeShapeType="1"/>
          </p:cNvSpPr>
          <p:nvPr/>
        </p:nvSpPr>
        <p:spPr bwMode="auto">
          <a:xfrm rot="16200000">
            <a:off x="1906588" y="4857750"/>
            <a:ext cx="0" cy="539750"/>
          </a:xfrm>
          <a:prstGeom prst="line">
            <a:avLst/>
          </a:prstGeom>
          <a:noFill/>
          <a:ln w="31750">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31" name="Text Box 19"/>
          <p:cNvSpPr txBox="1">
            <a:spLocks noChangeArrowheads="1"/>
          </p:cNvSpPr>
          <p:nvPr/>
        </p:nvSpPr>
        <p:spPr bwMode="auto">
          <a:xfrm>
            <a:off x="5527082" y="4245827"/>
            <a:ext cx="34940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tr-TR" b="1" i="1" dirty="0" smtClean="0">
                <a:solidFill>
                  <a:srgbClr val="6B9B1A"/>
                </a:solidFill>
                <a:latin typeface="Calibri" pitchFamily="34" charset="0"/>
                <a:cs typeface="Calibri" pitchFamily="34" charset="0"/>
              </a:rPr>
              <a:t>İşte Cevap!</a:t>
            </a:r>
            <a:endParaRPr lang="tr-TR" b="1" i="1" dirty="0">
              <a:solidFill>
                <a:srgbClr val="6B9B1A"/>
              </a:solidFill>
              <a:latin typeface="Calibri" pitchFamily="34" charset="0"/>
              <a:cs typeface="Calibri" pitchFamily="34" charset="0"/>
            </a:endParaRPr>
          </a:p>
        </p:txBody>
      </p:sp>
    </p:spTree>
    <p:extLst>
      <p:ext uri="{BB962C8B-B14F-4D97-AF65-F5344CB8AC3E}">
        <p14:creationId xmlns:p14="http://schemas.microsoft.com/office/powerpoint/2010/main" val="14922433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500"/>
                                        <p:tgtEl>
                                          <p:spTgt spid="22"/>
                                        </p:tgtEl>
                                      </p:cBhvr>
                                    </p:animEffect>
                                  </p:childTnLst>
                                </p:cTn>
                              </p:par>
                            </p:childTnLst>
                          </p:cTn>
                        </p:par>
                        <p:par>
                          <p:cTn id="8" fill="hold">
                            <p:stCondLst>
                              <p:cond delay="1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right)">
                                      <p:cBhvr>
                                        <p:cTn id="15" dur="500"/>
                                        <p:tgtEl>
                                          <p:spTgt spid="27"/>
                                        </p:tgtEl>
                                      </p:cBhvr>
                                    </p:animEffect>
                                  </p:childTnLst>
                                </p:cTn>
                              </p:par>
                            </p:childTnLst>
                          </p:cTn>
                        </p:par>
                        <p:par>
                          <p:cTn id="16" fill="hold">
                            <p:stCondLst>
                              <p:cond delay="2500"/>
                            </p:stCondLst>
                            <p:childTnLst>
                              <p:par>
                                <p:cTn id="17" presetID="22" presetClass="entr" presetSubtype="1"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up)">
                                      <p:cBhvr>
                                        <p:cTn id="19" dur="500"/>
                                        <p:tgtEl>
                                          <p:spTgt spid="28"/>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childTnLst>
                          </p:cTn>
                        </p:par>
                        <p:par>
                          <p:cTn id="28" fill="hold">
                            <p:stCondLst>
                              <p:cond delay="4000"/>
                            </p:stCondLst>
                            <p:childTnLst>
                              <p:par>
                                <p:cTn id="29" presetID="22" presetClass="entr" presetSubtype="4"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childTnLst>
                          </p:cTn>
                        </p:par>
                        <p:par>
                          <p:cTn id="32" fill="hold">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500"/>
                                        <p:tgtEl>
                                          <p:spTgt spid="30"/>
                                        </p:tgtEl>
                                      </p:cBhvr>
                                    </p:animEffect>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6" grpId="0" animBg="1"/>
      <p:bldP spid="27" grpId="0" animBg="1"/>
      <p:bldP spid="28" grpId="0" animBg="1"/>
      <p:bldP spid="29" grpId="0" animBg="1"/>
      <p:bldP spid="30" grpId="0" animBg="1"/>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3" name="Group 5"/>
          <p:cNvGrpSpPr>
            <a:grpSpLocks/>
          </p:cNvGrpSpPr>
          <p:nvPr/>
        </p:nvGrpSpPr>
        <p:grpSpPr bwMode="auto">
          <a:xfrm>
            <a:off x="558800" y="1365250"/>
            <a:ext cx="4318000" cy="4318000"/>
            <a:chOff x="0" y="0"/>
            <a:chExt cx="2720" cy="2720"/>
          </a:xfrm>
        </p:grpSpPr>
        <p:sp>
          <p:nvSpPr>
            <p:cNvPr id="4" name="Rectangle 6"/>
            <p:cNvSpPr>
              <a:spLocks noChangeArrowheads="1"/>
            </p:cNvSpPr>
            <p:nvPr/>
          </p:nvSpPr>
          <p:spPr bwMode="auto">
            <a:xfrm>
              <a:off x="0" y="0"/>
              <a:ext cx="2720" cy="2720"/>
            </a:xfrm>
            <a:prstGeom prst="rect">
              <a:avLst/>
            </a:prstGeom>
            <a:solidFill>
              <a:srgbClr val="FFFFFF"/>
            </a:solidFill>
            <a:ln w="25400">
              <a:solidFill>
                <a:schemeClr val="tx1">
                  <a:lumMod val="75000"/>
                  <a:lumOff val="2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5" name="Line 7"/>
            <p:cNvSpPr>
              <a:spLocks noChangeShapeType="1"/>
            </p:cNvSpPr>
            <p:nvPr/>
          </p:nvSpPr>
          <p:spPr bwMode="auto">
            <a:xfrm>
              <a:off x="0" y="1360"/>
              <a:ext cx="2720" cy="0"/>
            </a:xfrm>
            <a:prstGeom prst="line">
              <a:avLst/>
            </a:prstGeom>
            <a:noFill/>
            <a:ln w="254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6" name="Line 8"/>
            <p:cNvSpPr>
              <a:spLocks noChangeShapeType="1"/>
            </p:cNvSpPr>
            <p:nvPr/>
          </p:nvSpPr>
          <p:spPr bwMode="auto">
            <a:xfrm rot="-5400000">
              <a:off x="0" y="1360"/>
              <a:ext cx="2720" cy="0"/>
            </a:xfrm>
            <a:prstGeom prst="line">
              <a:avLst/>
            </a:prstGeom>
            <a:noFill/>
            <a:ln w="254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7" name="Rectangle 9"/>
            <p:cNvSpPr>
              <a:spLocks noChangeArrowheads="1"/>
            </p:cNvSpPr>
            <p:nvPr/>
          </p:nvSpPr>
          <p:spPr bwMode="auto">
            <a:xfrm>
              <a:off x="680" y="680"/>
              <a:ext cx="680" cy="680"/>
            </a:xfrm>
            <a:prstGeom prst="rect">
              <a:avLst/>
            </a:prstGeom>
            <a:solidFill>
              <a:srgbClr val="004986">
                <a:alpha val="50195"/>
              </a:srgbClr>
            </a:solidFill>
            <a:ln w="25400">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solidFill>
                  <a:srgbClr val="FEA501"/>
                </a:solidFill>
              </a:endParaRPr>
            </a:p>
          </p:txBody>
        </p:sp>
        <p:sp>
          <p:nvSpPr>
            <p:cNvPr id="8" name="Rectangle 10"/>
            <p:cNvSpPr>
              <a:spLocks noChangeArrowheads="1"/>
            </p:cNvSpPr>
            <p:nvPr/>
          </p:nvSpPr>
          <p:spPr bwMode="auto">
            <a:xfrm>
              <a:off x="1360" y="680"/>
              <a:ext cx="680" cy="680"/>
            </a:xfrm>
            <a:prstGeom prst="rect">
              <a:avLst/>
            </a:prstGeom>
            <a:solidFill>
              <a:srgbClr val="004986">
                <a:alpha val="50195"/>
              </a:srgbClr>
            </a:solidFill>
            <a:ln w="25400" algn="ctr">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9" name="Rectangle 11"/>
            <p:cNvSpPr>
              <a:spLocks noChangeArrowheads="1"/>
            </p:cNvSpPr>
            <p:nvPr/>
          </p:nvSpPr>
          <p:spPr bwMode="auto">
            <a:xfrm>
              <a:off x="680" y="1360"/>
              <a:ext cx="680" cy="680"/>
            </a:xfrm>
            <a:prstGeom prst="rect">
              <a:avLst/>
            </a:prstGeom>
            <a:solidFill>
              <a:srgbClr val="004986">
                <a:alpha val="50195"/>
              </a:srgbClr>
            </a:solidFill>
            <a:ln w="25400" algn="ctr">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grpSp>
      <p:sp>
        <p:nvSpPr>
          <p:cNvPr id="1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DÖRT KARE PROBLEMİ</a:t>
            </a:r>
            <a:endParaRPr lang="en-GB"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1" name="Metin kutusu 10"/>
          <p:cNvSpPr txBox="1"/>
          <p:nvPr/>
        </p:nvSpPr>
        <p:spPr>
          <a:xfrm>
            <a:off x="4443413" y="1072117"/>
            <a:ext cx="433387" cy="369332"/>
          </a:xfrm>
          <a:prstGeom prst="rect">
            <a:avLst/>
          </a:prstGeom>
          <a:noFill/>
        </p:spPr>
        <p:txBody>
          <a:bodyPr wrap="square" rtlCol="0">
            <a:spAutoFit/>
          </a:bodyPr>
          <a:lstStyle/>
          <a:p>
            <a:pPr algn="ctr"/>
            <a:r>
              <a:rPr lang="tr-TR" b="1" dirty="0" smtClean="0">
                <a:solidFill>
                  <a:srgbClr val="FF0000"/>
                </a:solidFill>
                <a:latin typeface="Calibri" pitchFamily="34" charset="0"/>
                <a:cs typeface="Calibri" pitchFamily="34" charset="0"/>
              </a:rPr>
              <a:t>A</a:t>
            </a:r>
            <a:endParaRPr lang="tr-TR" b="1" dirty="0">
              <a:solidFill>
                <a:srgbClr val="FF0000"/>
              </a:solidFill>
              <a:latin typeface="Calibri" pitchFamily="34" charset="0"/>
              <a:cs typeface="Calibri" pitchFamily="34" charset="0"/>
            </a:endParaRPr>
          </a:p>
        </p:txBody>
      </p:sp>
      <p:sp>
        <p:nvSpPr>
          <p:cNvPr id="12" name="Metin kutusu 11"/>
          <p:cNvSpPr txBox="1"/>
          <p:nvPr/>
        </p:nvSpPr>
        <p:spPr>
          <a:xfrm>
            <a:off x="558800" y="1072117"/>
            <a:ext cx="433387" cy="369332"/>
          </a:xfrm>
          <a:prstGeom prst="rect">
            <a:avLst/>
          </a:prstGeom>
          <a:noFill/>
        </p:spPr>
        <p:txBody>
          <a:bodyPr wrap="square" rtlCol="0">
            <a:spAutoFit/>
          </a:bodyPr>
          <a:lstStyle/>
          <a:p>
            <a:pPr algn="ctr"/>
            <a:r>
              <a:rPr lang="tr-TR" b="1" dirty="0" smtClean="0">
                <a:solidFill>
                  <a:srgbClr val="FF0000"/>
                </a:solidFill>
                <a:latin typeface="Calibri" pitchFamily="34" charset="0"/>
                <a:cs typeface="Calibri" pitchFamily="34" charset="0"/>
              </a:rPr>
              <a:t>B</a:t>
            </a:r>
            <a:endParaRPr lang="tr-TR" b="1" dirty="0">
              <a:solidFill>
                <a:srgbClr val="FF0000"/>
              </a:solidFill>
              <a:latin typeface="Calibri" pitchFamily="34" charset="0"/>
              <a:cs typeface="Calibri" pitchFamily="34" charset="0"/>
            </a:endParaRPr>
          </a:p>
        </p:txBody>
      </p:sp>
      <p:sp>
        <p:nvSpPr>
          <p:cNvPr id="13" name="Metin kutusu 12"/>
          <p:cNvSpPr txBox="1"/>
          <p:nvPr/>
        </p:nvSpPr>
        <p:spPr>
          <a:xfrm>
            <a:off x="541337" y="5626100"/>
            <a:ext cx="433387" cy="369332"/>
          </a:xfrm>
          <a:prstGeom prst="rect">
            <a:avLst/>
          </a:prstGeom>
          <a:noFill/>
        </p:spPr>
        <p:txBody>
          <a:bodyPr wrap="square" rtlCol="0">
            <a:spAutoFit/>
          </a:bodyPr>
          <a:lstStyle/>
          <a:p>
            <a:pPr algn="ctr"/>
            <a:r>
              <a:rPr lang="tr-TR" b="1" dirty="0" smtClean="0">
                <a:solidFill>
                  <a:srgbClr val="FF0000"/>
                </a:solidFill>
                <a:latin typeface="Calibri" pitchFamily="34" charset="0"/>
                <a:cs typeface="Calibri" pitchFamily="34" charset="0"/>
              </a:rPr>
              <a:t>C</a:t>
            </a:r>
            <a:endParaRPr lang="tr-TR" b="1" dirty="0">
              <a:solidFill>
                <a:srgbClr val="FF0000"/>
              </a:solidFill>
              <a:latin typeface="Calibri" pitchFamily="34" charset="0"/>
              <a:cs typeface="Calibri" pitchFamily="34" charset="0"/>
            </a:endParaRPr>
          </a:p>
        </p:txBody>
      </p:sp>
      <p:sp>
        <p:nvSpPr>
          <p:cNvPr id="14" name="Metin kutusu 13"/>
          <p:cNvSpPr txBox="1"/>
          <p:nvPr/>
        </p:nvSpPr>
        <p:spPr>
          <a:xfrm>
            <a:off x="4456112" y="5626100"/>
            <a:ext cx="433387" cy="369332"/>
          </a:xfrm>
          <a:prstGeom prst="rect">
            <a:avLst/>
          </a:prstGeom>
          <a:noFill/>
        </p:spPr>
        <p:txBody>
          <a:bodyPr wrap="square" rtlCol="0">
            <a:spAutoFit/>
          </a:bodyPr>
          <a:lstStyle/>
          <a:p>
            <a:pPr algn="ctr"/>
            <a:r>
              <a:rPr lang="tr-TR" b="1" dirty="0" smtClean="0">
                <a:solidFill>
                  <a:srgbClr val="FF0000"/>
                </a:solidFill>
                <a:latin typeface="Calibri" pitchFamily="34" charset="0"/>
                <a:cs typeface="Calibri" pitchFamily="34" charset="0"/>
              </a:rPr>
              <a:t>D</a:t>
            </a:r>
            <a:endParaRPr lang="tr-TR" b="1" dirty="0">
              <a:solidFill>
                <a:srgbClr val="FF0000"/>
              </a:solidFill>
              <a:latin typeface="Calibri" pitchFamily="34" charset="0"/>
              <a:cs typeface="Calibri" pitchFamily="34" charset="0"/>
            </a:endParaRPr>
          </a:p>
        </p:txBody>
      </p:sp>
      <p:sp>
        <p:nvSpPr>
          <p:cNvPr id="15" name="Text Box 19"/>
          <p:cNvSpPr txBox="1">
            <a:spLocks noChangeArrowheads="1"/>
          </p:cNvSpPr>
          <p:nvPr/>
        </p:nvSpPr>
        <p:spPr bwMode="auto">
          <a:xfrm>
            <a:off x="5527083" y="2350352"/>
            <a:ext cx="34940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tr-TR" b="1" dirty="0">
                <a:solidFill>
                  <a:srgbClr val="000000"/>
                </a:solidFill>
                <a:latin typeface="Calibri" pitchFamily="34" charset="0"/>
                <a:cs typeface="Calibri" pitchFamily="34" charset="0"/>
              </a:rPr>
              <a:t>D</a:t>
            </a:r>
            <a:r>
              <a:rPr lang="tr-TR" b="1" dirty="0" smtClean="0">
                <a:solidFill>
                  <a:srgbClr val="000000"/>
                </a:solidFill>
                <a:latin typeface="Calibri" pitchFamily="34" charset="0"/>
                <a:cs typeface="Calibri" pitchFamily="34" charset="0"/>
              </a:rPr>
              <a:t> bölgesini 7 </a:t>
            </a:r>
            <a:r>
              <a:rPr lang="tr-TR" b="1" dirty="0">
                <a:solidFill>
                  <a:srgbClr val="000000"/>
                </a:solidFill>
                <a:latin typeface="Calibri" pitchFamily="34" charset="0"/>
                <a:cs typeface="Calibri" pitchFamily="34" charset="0"/>
              </a:rPr>
              <a:t>eşit parçaya </a:t>
            </a:r>
            <a:r>
              <a:rPr lang="tr-TR" b="1" dirty="0" smtClean="0">
                <a:solidFill>
                  <a:srgbClr val="000000"/>
                </a:solidFill>
                <a:latin typeface="Calibri" pitchFamily="34" charset="0"/>
                <a:cs typeface="Calibri" pitchFamily="34" charset="0"/>
              </a:rPr>
              <a:t>bölünüz.</a:t>
            </a:r>
            <a:endParaRPr lang="tr-TR" b="1" dirty="0">
              <a:solidFill>
                <a:srgbClr val="000000"/>
              </a:solidFill>
              <a:latin typeface="Calibri" pitchFamily="34" charset="0"/>
              <a:cs typeface="Calibri" pitchFamily="34" charset="0"/>
            </a:endParaRPr>
          </a:p>
        </p:txBody>
      </p:sp>
      <p:sp>
        <p:nvSpPr>
          <p:cNvPr id="16" name="Line 12"/>
          <p:cNvSpPr>
            <a:spLocks noChangeShapeType="1"/>
          </p:cNvSpPr>
          <p:nvPr/>
        </p:nvSpPr>
        <p:spPr bwMode="auto">
          <a:xfrm>
            <a:off x="5401072" y="1058862"/>
            <a:ext cx="0" cy="4936569"/>
          </a:xfrm>
          <a:prstGeom prst="line">
            <a:avLst/>
          </a:prstGeom>
          <a:noFill/>
          <a:ln w="22225" cap="rnd">
            <a:solidFill>
              <a:srgbClr val="808080"/>
            </a:solidFill>
            <a:prstDash val="sysDot"/>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endParaRPr>
          </a:p>
        </p:txBody>
      </p:sp>
      <p:sp>
        <p:nvSpPr>
          <p:cNvPr id="17" name="Text Box 19"/>
          <p:cNvSpPr txBox="1">
            <a:spLocks noChangeArrowheads="1"/>
          </p:cNvSpPr>
          <p:nvPr/>
        </p:nvSpPr>
        <p:spPr bwMode="auto">
          <a:xfrm>
            <a:off x="5450884" y="1683265"/>
            <a:ext cx="34940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tr-TR" b="1" dirty="0" smtClean="0">
                <a:solidFill>
                  <a:srgbClr val="575F57"/>
                </a:solidFill>
                <a:latin typeface="Calibri" pitchFamily="34" charset="0"/>
                <a:cs typeface="Calibri" pitchFamily="34" charset="0"/>
              </a:rPr>
              <a:t>SORU-4</a:t>
            </a:r>
            <a:endParaRPr lang="tr-TR" b="1" dirty="0">
              <a:solidFill>
                <a:srgbClr val="575F57"/>
              </a:solidFill>
              <a:latin typeface="Calibri" pitchFamily="34" charset="0"/>
              <a:cs typeface="Calibri" pitchFamily="34" charset="0"/>
            </a:endParaRPr>
          </a:p>
        </p:txBody>
      </p:sp>
      <p:sp>
        <p:nvSpPr>
          <p:cNvPr id="18" name="Line 12"/>
          <p:cNvSpPr>
            <a:spLocks noChangeShapeType="1"/>
          </p:cNvSpPr>
          <p:nvPr/>
        </p:nvSpPr>
        <p:spPr bwMode="auto">
          <a:xfrm>
            <a:off x="5527087" y="2087780"/>
            <a:ext cx="3285728" cy="0"/>
          </a:xfrm>
          <a:prstGeom prst="line">
            <a:avLst/>
          </a:prstGeom>
          <a:noFill/>
          <a:ln w="22225" cap="rnd">
            <a:solidFill>
              <a:srgbClr val="808080"/>
            </a:solidFill>
            <a:prstDash val="sysDot"/>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endParaRPr>
          </a:p>
        </p:txBody>
      </p:sp>
      <p:sp>
        <p:nvSpPr>
          <p:cNvPr id="19" name="Line 20"/>
          <p:cNvSpPr>
            <a:spLocks noChangeShapeType="1"/>
          </p:cNvSpPr>
          <p:nvPr/>
        </p:nvSpPr>
        <p:spPr bwMode="auto">
          <a:xfrm flipV="1">
            <a:off x="3785204" y="1367668"/>
            <a:ext cx="1091596" cy="1097792"/>
          </a:xfrm>
          <a:prstGeom prst="line">
            <a:avLst/>
          </a:prstGeom>
          <a:noFill/>
          <a:ln w="2857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20" name="Line 23"/>
          <p:cNvSpPr>
            <a:spLocks noChangeShapeType="1"/>
          </p:cNvSpPr>
          <p:nvPr/>
        </p:nvSpPr>
        <p:spPr bwMode="auto">
          <a:xfrm flipV="1">
            <a:off x="1639888" y="1368425"/>
            <a:ext cx="0" cy="1079500"/>
          </a:xfrm>
          <a:prstGeom prst="line">
            <a:avLst/>
          </a:prstGeom>
          <a:noFill/>
          <a:ln w="2857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21" name="Line 24"/>
          <p:cNvSpPr>
            <a:spLocks noChangeShapeType="1"/>
          </p:cNvSpPr>
          <p:nvPr/>
        </p:nvSpPr>
        <p:spPr bwMode="auto">
          <a:xfrm rot="16200000" flipV="1">
            <a:off x="1099863" y="1889400"/>
            <a:ext cx="0" cy="1098000"/>
          </a:xfrm>
          <a:prstGeom prst="line">
            <a:avLst/>
          </a:prstGeom>
          <a:noFill/>
          <a:ln w="2857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22" name="Line 26"/>
          <p:cNvSpPr>
            <a:spLocks noChangeShapeType="1"/>
          </p:cNvSpPr>
          <p:nvPr/>
        </p:nvSpPr>
        <p:spPr bwMode="auto">
          <a:xfrm flipH="1">
            <a:off x="1096963" y="4062674"/>
            <a:ext cx="554400" cy="0"/>
          </a:xfrm>
          <a:prstGeom prst="line">
            <a:avLst/>
          </a:prstGeom>
          <a:noFill/>
          <a:ln w="31750">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23" name="Line 27"/>
          <p:cNvSpPr>
            <a:spLocks noChangeShapeType="1"/>
          </p:cNvSpPr>
          <p:nvPr/>
        </p:nvSpPr>
        <p:spPr bwMode="auto">
          <a:xfrm>
            <a:off x="1106488" y="4057650"/>
            <a:ext cx="0" cy="539750"/>
          </a:xfrm>
          <a:prstGeom prst="line">
            <a:avLst/>
          </a:prstGeom>
          <a:noFill/>
          <a:ln w="31750">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24" name="Line 28"/>
          <p:cNvSpPr>
            <a:spLocks noChangeShapeType="1"/>
          </p:cNvSpPr>
          <p:nvPr/>
        </p:nvSpPr>
        <p:spPr bwMode="auto">
          <a:xfrm rot="16200000">
            <a:off x="1366838" y="4851662"/>
            <a:ext cx="0" cy="539750"/>
          </a:xfrm>
          <a:prstGeom prst="line">
            <a:avLst/>
          </a:prstGeom>
          <a:noFill/>
          <a:ln w="31750">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26" name="Line 29"/>
          <p:cNvSpPr>
            <a:spLocks noChangeShapeType="1"/>
          </p:cNvSpPr>
          <p:nvPr/>
        </p:nvSpPr>
        <p:spPr bwMode="auto">
          <a:xfrm>
            <a:off x="2178050" y="4594225"/>
            <a:ext cx="0" cy="539750"/>
          </a:xfrm>
          <a:prstGeom prst="line">
            <a:avLst/>
          </a:prstGeom>
          <a:noFill/>
          <a:ln w="31750">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27" name="Line 30"/>
          <p:cNvSpPr>
            <a:spLocks noChangeShapeType="1"/>
          </p:cNvSpPr>
          <p:nvPr/>
        </p:nvSpPr>
        <p:spPr bwMode="auto">
          <a:xfrm flipH="1">
            <a:off x="560126" y="4579938"/>
            <a:ext cx="539750" cy="0"/>
          </a:xfrm>
          <a:prstGeom prst="line">
            <a:avLst/>
          </a:prstGeom>
          <a:noFill/>
          <a:ln w="31750">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28" name="Line 31"/>
          <p:cNvSpPr>
            <a:spLocks noChangeShapeType="1"/>
          </p:cNvSpPr>
          <p:nvPr/>
        </p:nvSpPr>
        <p:spPr bwMode="auto">
          <a:xfrm>
            <a:off x="1103051" y="4587875"/>
            <a:ext cx="0" cy="539750"/>
          </a:xfrm>
          <a:prstGeom prst="line">
            <a:avLst/>
          </a:prstGeom>
          <a:noFill/>
          <a:ln w="31750">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29" name="Line 32"/>
          <p:cNvSpPr>
            <a:spLocks noChangeShapeType="1"/>
          </p:cNvSpPr>
          <p:nvPr/>
        </p:nvSpPr>
        <p:spPr bwMode="auto">
          <a:xfrm>
            <a:off x="1636713" y="5121537"/>
            <a:ext cx="0" cy="576262"/>
          </a:xfrm>
          <a:prstGeom prst="line">
            <a:avLst/>
          </a:prstGeom>
          <a:noFill/>
          <a:ln w="31750">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30" name="Line 33"/>
          <p:cNvSpPr>
            <a:spLocks noChangeShapeType="1"/>
          </p:cNvSpPr>
          <p:nvPr/>
        </p:nvSpPr>
        <p:spPr bwMode="auto">
          <a:xfrm rot="16200000">
            <a:off x="1897063" y="4857750"/>
            <a:ext cx="0" cy="539750"/>
          </a:xfrm>
          <a:prstGeom prst="line">
            <a:avLst/>
          </a:prstGeom>
          <a:noFill/>
          <a:ln w="31750">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31" name="Text Box 19"/>
          <p:cNvSpPr txBox="1">
            <a:spLocks noChangeArrowheads="1"/>
          </p:cNvSpPr>
          <p:nvPr/>
        </p:nvSpPr>
        <p:spPr bwMode="auto">
          <a:xfrm>
            <a:off x="5554379" y="3388577"/>
            <a:ext cx="34940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tr-TR" b="1" i="1" dirty="0" smtClean="0">
                <a:solidFill>
                  <a:srgbClr val="000000"/>
                </a:solidFill>
                <a:latin typeface="Calibri" pitchFamily="34" charset="0"/>
                <a:cs typeface="Calibri" pitchFamily="34" charset="0"/>
              </a:rPr>
              <a:t>Dünya rekoru 7 saniyedir…</a:t>
            </a:r>
            <a:endParaRPr lang="tr-TR" b="1" i="1"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101221778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3" name="Group 5"/>
          <p:cNvGrpSpPr>
            <a:grpSpLocks/>
          </p:cNvGrpSpPr>
          <p:nvPr/>
        </p:nvGrpSpPr>
        <p:grpSpPr bwMode="auto">
          <a:xfrm>
            <a:off x="558800" y="1365250"/>
            <a:ext cx="4318000" cy="4318000"/>
            <a:chOff x="0" y="0"/>
            <a:chExt cx="2720" cy="2720"/>
          </a:xfrm>
        </p:grpSpPr>
        <p:sp>
          <p:nvSpPr>
            <p:cNvPr id="4" name="Rectangle 6"/>
            <p:cNvSpPr>
              <a:spLocks noChangeArrowheads="1"/>
            </p:cNvSpPr>
            <p:nvPr/>
          </p:nvSpPr>
          <p:spPr bwMode="auto">
            <a:xfrm>
              <a:off x="0" y="0"/>
              <a:ext cx="2720" cy="2720"/>
            </a:xfrm>
            <a:prstGeom prst="rect">
              <a:avLst/>
            </a:prstGeom>
            <a:solidFill>
              <a:srgbClr val="FFFFFF"/>
            </a:solidFill>
            <a:ln w="25400">
              <a:solidFill>
                <a:schemeClr val="tx1">
                  <a:lumMod val="75000"/>
                  <a:lumOff val="2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5" name="Line 7"/>
            <p:cNvSpPr>
              <a:spLocks noChangeShapeType="1"/>
            </p:cNvSpPr>
            <p:nvPr/>
          </p:nvSpPr>
          <p:spPr bwMode="auto">
            <a:xfrm>
              <a:off x="0" y="1360"/>
              <a:ext cx="2720" cy="0"/>
            </a:xfrm>
            <a:prstGeom prst="line">
              <a:avLst/>
            </a:prstGeom>
            <a:noFill/>
            <a:ln w="254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6" name="Line 8"/>
            <p:cNvSpPr>
              <a:spLocks noChangeShapeType="1"/>
            </p:cNvSpPr>
            <p:nvPr/>
          </p:nvSpPr>
          <p:spPr bwMode="auto">
            <a:xfrm rot="-5400000">
              <a:off x="0" y="1360"/>
              <a:ext cx="2720" cy="0"/>
            </a:xfrm>
            <a:prstGeom prst="line">
              <a:avLst/>
            </a:prstGeom>
            <a:noFill/>
            <a:ln w="254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7" name="Rectangle 9"/>
            <p:cNvSpPr>
              <a:spLocks noChangeArrowheads="1"/>
            </p:cNvSpPr>
            <p:nvPr/>
          </p:nvSpPr>
          <p:spPr bwMode="auto">
            <a:xfrm>
              <a:off x="680" y="680"/>
              <a:ext cx="680" cy="680"/>
            </a:xfrm>
            <a:prstGeom prst="rect">
              <a:avLst/>
            </a:prstGeom>
            <a:solidFill>
              <a:srgbClr val="004986">
                <a:alpha val="50195"/>
              </a:srgbClr>
            </a:solidFill>
            <a:ln w="25400">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solidFill>
                  <a:srgbClr val="FEA501"/>
                </a:solidFill>
              </a:endParaRPr>
            </a:p>
          </p:txBody>
        </p:sp>
        <p:sp>
          <p:nvSpPr>
            <p:cNvPr id="8" name="Rectangle 10"/>
            <p:cNvSpPr>
              <a:spLocks noChangeArrowheads="1"/>
            </p:cNvSpPr>
            <p:nvPr/>
          </p:nvSpPr>
          <p:spPr bwMode="auto">
            <a:xfrm>
              <a:off x="1360" y="680"/>
              <a:ext cx="680" cy="680"/>
            </a:xfrm>
            <a:prstGeom prst="rect">
              <a:avLst/>
            </a:prstGeom>
            <a:solidFill>
              <a:srgbClr val="004986">
                <a:alpha val="50195"/>
              </a:srgbClr>
            </a:solidFill>
            <a:ln w="25400" algn="ctr">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9" name="Rectangle 11"/>
            <p:cNvSpPr>
              <a:spLocks noChangeArrowheads="1"/>
            </p:cNvSpPr>
            <p:nvPr/>
          </p:nvSpPr>
          <p:spPr bwMode="auto">
            <a:xfrm>
              <a:off x="680" y="1360"/>
              <a:ext cx="680" cy="680"/>
            </a:xfrm>
            <a:prstGeom prst="rect">
              <a:avLst/>
            </a:prstGeom>
            <a:solidFill>
              <a:srgbClr val="004986">
                <a:alpha val="50195"/>
              </a:srgbClr>
            </a:solidFill>
            <a:ln w="25400" algn="ctr">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grpSp>
      <p:sp>
        <p:nvSpPr>
          <p:cNvPr id="1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DÖRT KARE PROBLEMİ</a:t>
            </a:r>
            <a:endParaRPr lang="en-GB"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1" name="Metin kutusu 10"/>
          <p:cNvSpPr txBox="1"/>
          <p:nvPr/>
        </p:nvSpPr>
        <p:spPr>
          <a:xfrm>
            <a:off x="4443413" y="1072117"/>
            <a:ext cx="433387" cy="369332"/>
          </a:xfrm>
          <a:prstGeom prst="rect">
            <a:avLst/>
          </a:prstGeom>
          <a:noFill/>
        </p:spPr>
        <p:txBody>
          <a:bodyPr wrap="square" rtlCol="0">
            <a:spAutoFit/>
          </a:bodyPr>
          <a:lstStyle/>
          <a:p>
            <a:pPr algn="ctr"/>
            <a:r>
              <a:rPr lang="tr-TR" b="1" dirty="0" smtClean="0">
                <a:solidFill>
                  <a:srgbClr val="FF0000"/>
                </a:solidFill>
                <a:latin typeface="Calibri" pitchFamily="34" charset="0"/>
                <a:cs typeface="Calibri" pitchFamily="34" charset="0"/>
              </a:rPr>
              <a:t>A</a:t>
            </a:r>
            <a:endParaRPr lang="tr-TR" b="1" dirty="0">
              <a:solidFill>
                <a:srgbClr val="FF0000"/>
              </a:solidFill>
              <a:latin typeface="Calibri" pitchFamily="34" charset="0"/>
              <a:cs typeface="Calibri" pitchFamily="34" charset="0"/>
            </a:endParaRPr>
          </a:p>
        </p:txBody>
      </p:sp>
      <p:sp>
        <p:nvSpPr>
          <p:cNvPr id="12" name="Metin kutusu 11"/>
          <p:cNvSpPr txBox="1"/>
          <p:nvPr/>
        </p:nvSpPr>
        <p:spPr>
          <a:xfrm>
            <a:off x="558800" y="1072117"/>
            <a:ext cx="433387" cy="369332"/>
          </a:xfrm>
          <a:prstGeom prst="rect">
            <a:avLst/>
          </a:prstGeom>
          <a:noFill/>
        </p:spPr>
        <p:txBody>
          <a:bodyPr wrap="square" rtlCol="0">
            <a:spAutoFit/>
          </a:bodyPr>
          <a:lstStyle/>
          <a:p>
            <a:pPr algn="ctr"/>
            <a:r>
              <a:rPr lang="tr-TR" b="1" dirty="0" smtClean="0">
                <a:solidFill>
                  <a:srgbClr val="FF0000"/>
                </a:solidFill>
                <a:latin typeface="Calibri" pitchFamily="34" charset="0"/>
                <a:cs typeface="Calibri" pitchFamily="34" charset="0"/>
              </a:rPr>
              <a:t>B</a:t>
            </a:r>
            <a:endParaRPr lang="tr-TR" b="1" dirty="0">
              <a:solidFill>
                <a:srgbClr val="FF0000"/>
              </a:solidFill>
              <a:latin typeface="Calibri" pitchFamily="34" charset="0"/>
              <a:cs typeface="Calibri" pitchFamily="34" charset="0"/>
            </a:endParaRPr>
          </a:p>
        </p:txBody>
      </p:sp>
      <p:sp>
        <p:nvSpPr>
          <p:cNvPr id="13" name="Metin kutusu 12"/>
          <p:cNvSpPr txBox="1"/>
          <p:nvPr/>
        </p:nvSpPr>
        <p:spPr>
          <a:xfrm>
            <a:off x="541337" y="5626100"/>
            <a:ext cx="433387" cy="369332"/>
          </a:xfrm>
          <a:prstGeom prst="rect">
            <a:avLst/>
          </a:prstGeom>
          <a:noFill/>
        </p:spPr>
        <p:txBody>
          <a:bodyPr wrap="square" rtlCol="0">
            <a:spAutoFit/>
          </a:bodyPr>
          <a:lstStyle/>
          <a:p>
            <a:pPr algn="ctr"/>
            <a:r>
              <a:rPr lang="tr-TR" b="1" dirty="0" smtClean="0">
                <a:solidFill>
                  <a:srgbClr val="FF0000"/>
                </a:solidFill>
                <a:latin typeface="Calibri" pitchFamily="34" charset="0"/>
                <a:cs typeface="Calibri" pitchFamily="34" charset="0"/>
              </a:rPr>
              <a:t>C</a:t>
            </a:r>
            <a:endParaRPr lang="tr-TR" b="1" dirty="0">
              <a:solidFill>
                <a:srgbClr val="FF0000"/>
              </a:solidFill>
              <a:latin typeface="Calibri" pitchFamily="34" charset="0"/>
              <a:cs typeface="Calibri" pitchFamily="34" charset="0"/>
            </a:endParaRPr>
          </a:p>
        </p:txBody>
      </p:sp>
      <p:sp>
        <p:nvSpPr>
          <p:cNvPr id="14" name="Metin kutusu 13"/>
          <p:cNvSpPr txBox="1"/>
          <p:nvPr/>
        </p:nvSpPr>
        <p:spPr>
          <a:xfrm>
            <a:off x="4456112" y="5626100"/>
            <a:ext cx="433387" cy="369332"/>
          </a:xfrm>
          <a:prstGeom prst="rect">
            <a:avLst/>
          </a:prstGeom>
          <a:noFill/>
        </p:spPr>
        <p:txBody>
          <a:bodyPr wrap="square" rtlCol="0">
            <a:spAutoFit/>
          </a:bodyPr>
          <a:lstStyle/>
          <a:p>
            <a:pPr algn="ctr"/>
            <a:r>
              <a:rPr lang="tr-TR" b="1" dirty="0" smtClean="0">
                <a:solidFill>
                  <a:srgbClr val="FF0000"/>
                </a:solidFill>
                <a:latin typeface="Calibri" pitchFamily="34" charset="0"/>
                <a:cs typeface="Calibri" pitchFamily="34" charset="0"/>
              </a:rPr>
              <a:t>D</a:t>
            </a:r>
            <a:endParaRPr lang="tr-TR" b="1" dirty="0">
              <a:solidFill>
                <a:srgbClr val="FF0000"/>
              </a:solidFill>
              <a:latin typeface="Calibri" pitchFamily="34" charset="0"/>
              <a:cs typeface="Calibri" pitchFamily="34" charset="0"/>
            </a:endParaRPr>
          </a:p>
        </p:txBody>
      </p:sp>
      <p:sp>
        <p:nvSpPr>
          <p:cNvPr id="15" name="Text Box 19"/>
          <p:cNvSpPr txBox="1">
            <a:spLocks noChangeArrowheads="1"/>
          </p:cNvSpPr>
          <p:nvPr/>
        </p:nvSpPr>
        <p:spPr bwMode="auto">
          <a:xfrm>
            <a:off x="5527083" y="2350352"/>
            <a:ext cx="34940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tr-TR" b="1" dirty="0">
                <a:solidFill>
                  <a:srgbClr val="FFFFFF">
                    <a:lumMod val="65000"/>
                  </a:srgbClr>
                </a:solidFill>
                <a:latin typeface="Calibri" pitchFamily="34" charset="0"/>
                <a:cs typeface="Calibri" pitchFamily="34" charset="0"/>
              </a:rPr>
              <a:t>D</a:t>
            </a:r>
            <a:r>
              <a:rPr lang="tr-TR" b="1" dirty="0" smtClean="0">
                <a:solidFill>
                  <a:srgbClr val="FFFFFF">
                    <a:lumMod val="65000"/>
                  </a:srgbClr>
                </a:solidFill>
                <a:latin typeface="Calibri" pitchFamily="34" charset="0"/>
                <a:cs typeface="Calibri" pitchFamily="34" charset="0"/>
              </a:rPr>
              <a:t> bölgesini 7 </a:t>
            </a:r>
            <a:r>
              <a:rPr lang="tr-TR" b="1" dirty="0">
                <a:solidFill>
                  <a:srgbClr val="FFFFFF">
                    <a:lumMod val="65000"/>
                  </a:srgbClr>
                </a:solidFill>
                <a:latin typeface="Calibri" pitchFamily="34" charset="0"/>
                <a:cs typeface="Calibri" pitchFamily="34" charset="0"/>
              </a:rPr>
              <a:t>eşit parçaya </a:t>
            </a:r>
            <a:r>
              <a:rPr lang="tr-TR" b="1" dirty="0" smtClean="0">
                <a:solidFill>
                  <a:srgbClr val="FFFFFF">
                    <a:lumMod val="65000"/>
                  </a:srgbClr>
                </a:solidFill>
                <a:latin typeface="Calibri" pitchFamily="34" charset="0"/>
                <a:cs typeface="Calibri" pitchFamily="34" charset="0"/>
              </a:rPr>
              <a:t>bölünüz.</a:t>
            </a:r>
            <a:endParaRPr lang="tr-TR" b="1" dirty="0">
              <a:solidFill>
                <a:srgbClr val="FFFFFF">
                  <a:lumMod val="65000"/>
                </a:srgbClr>
              </a:solidFill>
              <a:latin typeface="Calibri" pitchFamily="34" charset="0"/>
              <a:cs typeface="Calibri" pitchFamily="34" charset="0"/>
            </a:endParaRPr>
          </a:p>
        </p:txBody>
      </p:sp>
      <p:sp>
        <p:nvSpPr>
          <p:cNvPr id="16" name="Line 12"/>
          <p:cNvSpPr>
            <a:spLocks noChangeShapeType="1"/>
          </p:cNvSpPr>
          <p:nvPr/>
        </p:nvSpPr>
        <p:spPr bwMode="auto">
          <a:xfrm>
            <a:off x="5401072" y="1058862"/>
            <a:ext cx="0" cy="4936569"/>
          </a:xfrm>
          <a:prstGeom prst="line">
            <a:avLst/>
          </a:prstGeom>
          <a:noFill/>
          <a:ln w="22225" cap="rnd">
            <a:solidFill>
              <a:srgbClr val="808080"/>
            </a:solidFill>
            <a:prstDash val="sysDot"/>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endParaRPr>
          </a:p>
        </p:txBody>
      </p:sp>
      <p:sp>
        <p:nvSpPr>
          <p:cNvPr id="17" name="Text Box 19"/>
          <p:cNvSpPr txBox="1">
            <a:spLocks noChangeArrowheads="1"/>
          </p:cNvSpPr>
          <p:nvPr/>
        </p:nvSpPr>
        <p:spPr bwMode="auto">
          <a:xfrm>
            <a:off x="5450884" y="1683265"/>
            <a:ext cx="34940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tr-TR" b="1" dirty="0" smtClean="0">
                <a:solidFill>
                  <a:srgbClr val="575F57"/>
                </a:solidFill>
                <a:latin typeface="Calibri" pitchFamily="34" charset="0"/>
                <a:cs typeface="Calibri" pitchFamily="34" charset="0"/>
              </a:rPr>
              <a:t>SORU-4</a:t>
            </a:r>
            <a:endParaRPr lang="tr-TR" b="1" dirty="0">
              <a:solidFill>
                <a:srgbClr val="575F57"/>
              </a:solidFill>
              <a:latin typeface="Calibri" pitchFamily="34" charset="0"/>
              <a:cs typeface="Calibri" pitchFamily="34" charset="0"/>
            </a:endParaRPr>
          </a:p>
        </p:txBody>
      </p:sp>
      <p:sp>
        <p:nvSpPr>
          <p:cNvPr id="18" name="Line 12"/>
          <p:cNvSpPr>
            <a:spLocks noChangeShapeType="1"/>
          </p:cNvSpPr>
          <p:nvPr/>
        </p:nvSpPr>
        <p:spPr bwMode="auto">
          <a:xfrm>
            <a:off x="5527087" y="2087780"/>
            <a:ext cx="3285728" cy="0"/>
          </a:xfrm>
          <a:prstGeom prst="line">
            <a:avLst/>
          </a:prstGeom>
          <a:noFill/>
          <a:ln w="22225" cap="rnd">
            <a:solidFill>
              <a:srgbClr val="808080"/>
            </a:solidFill>
            <a:prstDash val="sysDot"/>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endParaRPr>
          </a:p>
        </p:txBody>
      </p:sp>
      <p:sp>
        <p:nvSpPr>
          <p:cNvPr id="19" name="Line 20"/>
          <p:cNvSpPr>
            <a:spLocks noChangeShapeType="1"/>
          </p:cNvSpPr>
          <p:nvPr/>
        </p:nvSpPr>
        <p:spPr bwMode="auto">
          <a:xfrm flipV="1">
            <a:off x="3785204" y="1367668"/>
            <a:ext cx="1091596" cy="1097792"/>
          </a:xfrm>
          <a:prstGeom prst="line">
            <a:avLst/>
          </a:prstGeom>
          <a:noFill/>
          <a:ln w="2857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20" name="Line 23"/>
          <p:cNvSpPr>
            <a:spLocks noChangeShapeType="1"/>
          </p:cNvSpPr>
          <p:nvPr/>
        </p:nvSpPr>
        <p:spPr bwMode="auto">
          <a:xfrm flipV="1">
            <a:off x="1639888" y="1368425"/>
            <a:ext cx="0" cy="1079500"/>
          </a:xfrm>
          <a:prstGeom prst="line">
            <a:avLst/>
          </a:prstGeom>
          <a:noFill/>
          <a:ln w="2857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21" name="Line 24"/>
          <p:cNvSpPr>
            <a:spLocks noChangeShapeType="1"/>
          </p:cNvSpPr>
          <p:nvPr/>
        </p:nvSpPr>
        <p:spPr bwMode="auto">
          <a:xfrm rot="16200000" flipV="1">
            <a:off x="1099863" y="1889400"/>
            <a:ext cx="0" cy="1098000"/>
          </a:xfrm>
          <a:prstGeom prst="line">
            <a:avLst/>
          </a:prstGeom>
          <a:noFill/>
          <a:ln w="2857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22" name="Line 26"/>
          <p:cNvSpPr>
            <a:spLocks noChangeShapeType="1"/>
          </p:cNvSpPr>
          <p:nvPr/>
        </p:nvSpPr>
        <p:spPr bwMode="auto">
          <a:xfrm flipH="1">
            <a:off x="1096963" y="4062674"/>
            <a:ext cx="554400" cy="0"/>
          </a:xfrm>
          <a:prstGeom prst="line">
            <a:avLst/>
          </a:prstGeom>
          <a:noFill/>
          <a:ln w="31750">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23" name="Line 27"/>
          <p:cNvSpPr>
            <a:spLocks noChangeShapeType="1"/>
          </p:cNvSpPr>
          <p:nvPr/>
        </p:nvSpPr>
        <p:spPr bwMode="auto">
          <a:xfrm>
            <a:off x="1106488" y="4057650"/>
            <a:ext cx="0" cy="539750"/>
          </a:xfrm>
          <a:prstGeom prst="line">
            <a:avLst/>
          </a:prstGeom>
          <a:noFill/>
          <a:ln w="31750">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24" name="Line 28"/>
          <p:cNvSpPr>
            <a:spLocks noChangeShapeType="1"/>
          </p:cNvSpPr>
          <p:nvPr/>
        </p:nvSpPr>
        <p:spPr bwMode="auto">
          <a:xfrm rot="16200000">
            <a:off x="1366838" y="4851662"/>
            <a:ext cx="0" cy="539750"/>
          </a:xfrm>
          <a:prstGeom prst="line">
            <a:avLst/>
          </a:prstGeom>
          <a:noFill/>
          <a:ln w="31750">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26" name="Line 29"/>
          <p:cNvSpPr>
            <a:spLocks noChangeShapeType="1"/>
          </p:cNvSpPr>
          <p:nvPr/>
        </p:nvSpPr>
        <p:spPr bwMode="auto">
          <a:xfrm>
            <a:off x="2178050" y="4594225"/>
            <a:ext cx="0" cy="539750"/>
          </a:xfrm>
          <a:prstGeom prst="line">
            <a:avLst/>
          </a:prstGeom>
          <a:noFill/>
          <a:ln w="31750">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27" name="Line 30"/>
          <p:cNvSpPr>
            <a:spLocks noChangeShapeType="1"/>
          </p:cNvSpPr>
          <p:nvPr/>
        </p:nvSpPr>
        <p:spPr bwMode="auto">
          <a:xfrm flipH="1">
            <a:off x="560126" y="4579938"/>
            <a:ext cx="539750" cy="0"/>
          </a:xfrm>
          <a:prstGeom prst="line">
            <a:avLst/>
          </a:prstGeom>
          <a:noFill/>
          <a:ln w="31750">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28" name="Line 31"/>
          <p:cNvSpPr>
            <a:spLocks noChangeShapeType="1"/>
          </p:cNvSpPr>
          <p:nvPr/>
        </p:nvSpPr>
        <p:spPr bwMode="auto">
          <a:xfrm>
            <a:off x="1103051" y="4587875"/>
            <a:ext cx="0" cy="539750"/>
          </a:xfrm>
          <a:prstGeom prst="line">
            <a:avLst/>
          </a:prstGeom>
          <a:noFill/>
          <a:ln w="31750">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29" name="Line 32"/>
          <p:cNvSpPr>
            <a:spLocks noChangeShapeType="1"/>
          </p:cNvSpPr>
          <p:nvPr/>
        </p:nvSpPr>
        <p:spPr bwMode="auto">
          <a:xfrm>
            <a:off x="1636713" y="5121537"/>
            <a:ext cx="0" cy="576262"/>
          </a:xfrm>
          <a:prstGeom prst="line">
            <a:avLst/>
          </a:prstGeom>
          <a:noFill/>
          <a:ln w="31750">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30" name="Line 33"/>
          <p:cNvSpPr>
            <a:spLocks noChangeShapeType="1"/>
          </p:cNvSpPr>
          <p:nvPr/>
        </p:nvSpPr>
        <p:spPr bwMode="auto">
          <a:xfrm rot="16200000">
            <a:off x="1897063" y="4857750"/>
            <a:ext cx="0" cy="539750"/>
          </a:xfrm>
          <a:prstGeom prst="line">
            <a:avLst/>
          </a:prstGeom>
          <a:noFill/>
          <a:ln w="31750">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31" name="Text Box 19"/>
          <p:cNvSpPr txBox="1">
            <a:spLocks noChangeArrowheads="1"/>
          </p:cNvSpPr>
          <p:nvPr/>
        </p:nvSpPr>
        <p:spPr bwMode="auto">
          <a:xfrm>
            <a:off x="5554379" y="3388577"/>
            <a:ext cx="34940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tr-TR" b="1" i="1" dirty="0" smtClean="0">
                <a:solidFill>
                  <a:srgbClr val="FFFFFF">
                    <a:lumMod val="65000"/>
                  </a:srgbClr>
                </a:solidFill>
                <a:latin typeface="Calibri" pitchFamily="34" charset="0"/>
                <a:cs typeface="Calibri" pitchFamily="34" charset="0"/>
              </a:rPr>
              <a:t>Dünya rekoru 7 saniyedir…</a:t>
            </a:r>
            <a:endParaRPr lang="tr-TR" b="1" i="1" dirty="0">
              <a:solidFill>
                <a:srgbClr val="FFFFFF">
                  <a:lumMod val="65000"/>
                </a:srgbClr>
              </a:solidFill>
              <a:latin typeface="Calibri" pitchFamily="34" charset="0"/>
              <a:cs typeface="Calibri" pitchFamily="34" charset="0"/>
            </a:endParaRPr>
          </a:p>
        </p:txBody>
      </p:sp>
      <p:sp>
        <p:nvSpPr>
          <p:cNvPr id="32" name="Line 34"/>
          <p:cNvSpPr>
            <a:spLocks noChangeShapeType="1"/>
          </p:cNvSpPr>
          <p:nvPr/>
        </p:nvSpPr>
        <p:spPr bwMode="auto">
          <a:xfrm>
            <a:off x="2719388" y="3849688"/>
            <a:ext cx="2159000" cy="0"/>
          </a:xfrm>
          <a:prstGeom prst="line">
            <a:avLst/>
          </a:prstGeom>
          <a:noFill/>
          <a:ln w="31750">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33" name="Line 35"/>
          <p:cNvSpPr>
            <a:spLocks noChangeShapeType="1"/>
          </p:cNvSpPr>
          <p:nvPr/>
        </p:nvSpPr>
        <p:spPr bwMode="auto">
          <a:xfrm>
            <a:off x="2719388" y="4156075"/>
            <a:ext cx="2159000" cy="0"/>
          </a:xfrm>
          <a:prstGeom prst="line">
            <a:avLst/>
          </a:prstGeom>
          <a:noFill/>
          <a:ln w="31750">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34" name="Line 36"/>
          <p:cNvSpPr>
            <a:spLocks noChangeShapeType="1"/>
          </p:cNvSpPr>
          <p:nvPr/>
        </p:nvSpPr>
        <p:spPr bwMode="auto">
          <a:xfrm>
            <a:off x="2719388" y="4464050"/>
            <a:ext cx="2159000" cy="0"/>
          </a:xfrm>
          <a:prstGeom prst="line">
            <a:avLst/>
          </a:prstGeom>
          <a:noFill/>
          <a:ln w="31750">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35" name="Line 37"/>
          <p:cNvSpPr>
            <a:spLocks noChangeShapeType="1"/>
          </p:cNvSpPr>
          <p:nvPr/>
        </p:nvSpPr>
        <p:spPr bwMode="auto">
          <a:xfrm>
            <a:off x="2719388" y="4770438"/>
            <a:ext cx="2159000" cy="0"/>
          </a:xfrm>
          <a:prstGeom prst="line">
            <a:avLst/>
          </a:prstGeom>
          <a:noFill/>
          <a:ln w="31750">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36" name="Line 38"/>
          <p:cNvSpPr>
            <a:spLocks noChangeShapeType="1"/>
          </p:cNvSpPr>
          <p:nvPr/>
        </p:nvSpPr>
        <p:spPr bwMode="auto">
          <a:xfrm>
            <a:off x="2719388" y="5078413"/>
            <a:ext cx="2159000" cy="0"/>
          </a:xfrm>
          <a:prstGeom prst="line">
            <a:avLst/>
          </a:prstGeom>
          <a:noFill/>
          <a:ln w="31750">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37" name="Line 39"/>
          <p:cNvSpPr>
            <a:spLocks noChangeShapeType="1"/>
          </p:cNvSpPr>
          <p:nvPr/>
        </p:nvSpPr>
        <p:spPr bwMode="auto">
          <a:xfrm>
            <a:off x="2719388" y="5386388"/>
            <a:ext cx="2159000" cy="0"/>
          </a:xfrm>
          <a:prstGeom prst="line">
            <a:avLst/>
          </a:prstGeom>
          <a:noFill/>
          <a:ln w="31750">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38" name="Text Box 19"/>
          <p:cNvSpPr txBox="1">
            <a:spLocks noChangeArrowheads="1"/>
          </p:cNvSpPr>
          <p:nvPr/>
        </p:nvSpPr>
        <p:spPr bwMode="auto">
          <a:xfrm>
            <a:off x="5554378" y="4616748"/>
            <a:ext cx="34940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tr-TR" b="1" i="1" dirty="0" smtClean="0">
                <a:solidFill>
                  <a:srgbClr val="6B9B1A"/>
                </a:solidFill>
                <a:latin typeface="Calibri" pitchFamily="34" charset="0"/>
                <a:cs typeface="Calibri" pitchFamily="34" charset="0"/>
              </a:rPr>
              <a:t>İşte Cevap!</a:t>
            </a:r>
            <a:endParaRPr lang="tr-TR" b="1" i="1" dirty="0">
              <a:solidFill>
                <a:srgbClr val="6B9B1A"/>
              </a:solidFill>
              <a:latin typeface="Calibri" pitchFamily="34" charset="0"/>
              <a:cs typeface="Calibri" pitchFamily="34" charset="0"/>
            </a:endParaRPr>
          </a:p>
        </p:txBody>
      </p:sp>
    </p:spTree>
    <p:extLst>
      <p:ext uri="{BB962C8B-B14F-4D97-AF65-F5344CB8AC3E}">
        <p14:creationId xmlns:p14="http://schemas.microsoft.com/office/powerpoint/2010/main" val="20987942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7" name="Group 210"/>
          <p:cNvGraphicFramePr>
            <a:graphicFrameLocks noGrp="1"/>
          </p:cNvGraphicFramePr>
          <p:nvPr>
            <p:extLst>
              <p:ext uri="{D42A27DB-BD31-4B8C-83A1-F6EECF244321}">
                <p14:modId xmlns:p14="http://schemas.microsoft.com/office/powerpoint/2010/main" val="364234501"/>
              </p:ext>
            </p:extLst>
          </p:nvPr>
        </p:nvGraphicFramePr>
        <p:xfrm>
          <a:off x="619125" y="3848099"/>
          <a:ext cx="3705228" cy="2486028"/>
        </p:xfrm>
        <a:graphic>
          <a:graphicData uri="http://schemas.openxmlformats.org/drawingml/2006/table">
            <a:tbl>
              <a:tblPr>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effectLst>
                  <a:outerShdw blurRad="40000" dist="20000" dir="5400000" rotWithShape="0">
                    <a:srgbClr val="000000">
                      <a:alpha val="38000"/>
                    </a:srgbClr>
                  </a:outerShdw>
                </a:effectLst>
              </a:tblPr>
              <a:tblGrid>
                <a:gridCol w="463916"/>
                <a:gridCol w="462391"/>
                <a:gridCol w="463916"/>
                <a:gridCol w="462391"/>
                <a:gridCol w="463916"/>
                <a:gridCol w="462391"/>
                <a:gridCol w="463916"/>
                <a:gridCol w="462391"/>
              </a:tblGrid>
              <a:tr h="6215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1</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3</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5</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7</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9</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11</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13</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15</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6215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17</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19</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21</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23</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25</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27</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29</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31</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6215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33</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35</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37</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39</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41</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43</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45</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47</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6215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49</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51</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53</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55</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57</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59</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61</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63</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bl>
          </a:graphicData>
        </a:graphic>
      </p:graphicFrame>
      <p:graphicFrame>
        <p:nvGraphicFramePr>
          <p:cNvPr id="8" name="Group 418"/>
          <p:cNvGraphicFramePr>
            <a:graphicFrameLocks noGrp="1"/>
          </p:cNvGraphicFramePr>
          <p:nvPr>
            <p:extLst>
              <p:ext uri="{D42A27DB-BD31-4B8C-83A1-F6EECF244321}">
                <p14:modId xmlns:p14="http://schemas.microsoft.com/office/powerpoint/2010/main" val="1138004878"/>
              </p:ext>
            </p:extLst>
          </p:nvPr>
        </p:nvGraphicFramePr>
        <p:xfrm>
          <a:off x="4733925" y="1095374"/>
          <a:ext cx="3714752" cy="2514600"/>
        </p:xfrm>
        <a:graphic>
          <a:graphicData uri="http://schemas.openxmlformats.org/drawingml/2006/table">
            <a:tbl>
              <a:tblPr>
                <a:tableStyleId>{8A107856-5554-42FB-B03E-39F5DBC370BA}</a:tableStyleId>
              </a:tblPr>
              <a:tblGrid>
                <a:gridCol w="464344"/>
                <a:gridCol w="464344"/>
                <a:gridCol w="464344"/>
                <a:gridCol w="464344"/>
                <a:gridCol w="464344"/>
                <a:gridCol w="464344"/>
                <a:gridCol w="464344"/>
                <a:gridCol w="464344"/>
              </a:tblGrid>
              <a:tr h="62865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2</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3</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6</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7</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10</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11</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14</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15</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r>
              <a:tr h="62865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18</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19</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22</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23</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26</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27</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30</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31</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r>
              <a:tr h="62865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34</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35</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38</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39</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42</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43</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46</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47</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r>
              <a:tr h="62865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50</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51</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54</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55</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58</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59</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62</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63</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r>
            </a:tbl>
          </a:graphicData>
        </a:graphic>
      </p:graphicFrame>
      <p:graphicFrame>
        <p:nvGraphicFramePr>
          <p:cNvPr id="9" name="Group 625"/>
          <p:cNvGraphicFramePr>
            <a:graphicFrameLocks noGrp="1"/>
          </p:cNvGraphicFramePr>
          <p:nvPr>
            <p:extLst>
              <p:ext uri="{D42A27DB-BD31-4B8C-83A1-F6EECF244321}">
                <p14:modId xmlns:p14="http://schemas.microsoft.com/office/powerpoint/2010/main" val="260742064"/>
              </p:ext>
            </p:extLst>
          </p:nvPr>
        </p:nvGraphicFramePr>
        <p:xfrm>
          <a:off x="609600" y="1104900"/>
          <a:ext cx="3724272" cy="2505076"/>
        </p:xfrm>
        <a:graphic>
          <a:graphicData uri="http://schemas.openxmlformats.org/drawingml/2006/table">
            <a:tbl>
              <a:tblPr>
                <a:tableStyleId>{775DCB02-9BB8-47FD-8907-85C794F793BA}</a:tableStyleId>
              </a:tblPr>
              <a:tblGrid>
                <a:gridCol w="465534"/>
                <a:gridCol w="465534"/>
                <a:gridCol w="465534"/>
                <a:gridCol w="465534"/>
                <a:gridCol w="465534"/>
                <a:gridCol w="465534"/>
                <a:gridCol w="465534"/>
                <a:gridCol w="465534"/>
              </a:tblGrid>
              <a:tr h="62626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4</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5</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6</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7</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12</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13</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14</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15</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r>
              <a:tr h="62626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20</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21</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22</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23</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28</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29</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30</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31</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r>
              <a:tr h="62626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36</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37</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38</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39</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44</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45</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46</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47</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r>
              <a:tr h="62626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52</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53</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54</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55</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60</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61</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62</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63</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r>
            </a:tbl>
          </a:graphicData>
        </a:graphic>
      </p:graphicFrame>
      <p:graphicFrame>
        <p:nvGraphicFramePr>
          <p:cNvPr id="10" name="Group 832"/>
          <p:cNvGraphicFramePr>
            <a:graphicFrameLocks noGrp="1"/>
          </p:cNvGraphicFramePr>
          <p:nvPr>
            <p:extLst>
              <p:ext uri="{D42A27DB-BD31-4B8C-83A1-F6EECF244321}">
                <p14:modId xmlns:p14="http://schemas.microsoft.com/office/powerpoint/2010/main" val="3148760342"/>
              </p:ext>
            </p:extLst>
          </p:nvPr>
        </p:nvGraphicFramePr>
        <p:xfrm>
          <a:off x="4724400" y="3848098"/>
          <a:ext cx="3743328" cy="2505076"/>
        </p:xfrm>
        <a:graphic>
          <a:graphicData uri="http://schemas.openxmlformats.org/drawingml/2006/table">
            <a:tbl>
              <a:tblPr>
                <a:tableStyleId>{35758FB7-9AC5-4552-8A53-C91805E547FA}</a:tableStyleId>
              </a:tblPr>
              <a:tblGrid>
                <a:gridCol w="467916"/>
                <a:gridCol w="467916"/>
                <a:gridCol w="467916"/>
                <a:gridCol w="467916"/>
                <a:gridCol w="467916"/>
                <a:gridCol w="467916"/>
                <a:gridCol w="467916"/>
                <a:gridCol w="467916"/>
              </a:tblGrid>
              <a:tr h="62626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8</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9</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10</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11</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12</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13</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14</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15</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r>
              <a:tr h="62626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24</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25</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26</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27</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28</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29</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30</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31</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r>
              <a:tr h="62626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40</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41</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42</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43</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44</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45</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46</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47</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r>
              <a:tr h="62626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56</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57</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58</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59</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latin typeface="Calibri" pitchFamily="34" charset="0"/>
                          <a:cs typeface="Calibri" pitchFamily="34" charset="0"/>
                        </a:rPr>
                        <a:t>60</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61</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62</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Calibri" pitchFamily="34" charset="0"/>
                          <a:cs typeface="Calibri" pitchFamily="34" charset="0"/>
                        </a:rPr>
                        <a:t>63</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r>
            </a:tbl>
          </a:graphicData>
        </a:graphic>
      </p:graphicFrame>
      <p:cxnSp>
        <p:nvCxnSpPr>
          <p:cNvPr id="3" name="Düz Bağlayıcı 2"/>
          <p:cNvCxnSpPr/>
          <p:nvPr/>
        </p:nvCxnSpPr>
        <p:spPr>
          <a:xfrm>
            <a:off x="4514850" y="1085850"/>
            <a:ext cx="0" cy="5256000"/>
          </a:xfrm>
          <a:prstGeom prst="line">
            <a:avLst/>
          </a:prstGeom>
        </p:spPr>
        <p:style>
          <a:lnRef idx="3">
            <a:schemeClr val="dk1"/>
          </a:lnRef>
          <a:fillRef idx="0">
            <a:schemeClr val="dk1"/>
          </a:fillRef>
          <a:effectRef idx="2">
            <a:schemeClr val="dk1"/>
          </a:effectRef>
          <a:fontRef idx="minor">
            <a:schemeClr val="tx1"/>
          </a:fontRef>
        </p:style>
      </p:cxnSp>
      <p:cxnSp>
        <p:nvCxnSpPr>
          <p:cNvPr id="11" name="Düz Bağlayıcı 10"/>
          <p:cNvCxnSpPr/>
          <p:nvPr/>
        </p:nvCxnSpPr>
        <p:spPr>
          <a:xfrm>
            <a:off x="600075" y="3741124"/>
            <a:ext cx="7884000" cy="0"/>
          </a:xfrm>
          <a:prstGeom prst="line">
            <a:avLst/>
          </a:prstGeom>
        </p:spPr>
        <p:style>
          <a:lnRef idx="3">
            <a:schemeClr val="dk1"/>
          </a:lnRef>
          <a:fillRef idx="0">
            <a:schemeClr val="dk1"/>
          </a:fillRef>
          <a:effectRef idx="2">
            <a:schemeClr val="dk1"/>
          </a:effectRef>
          <a:fontRef idx="minor">
            <a:schemeClr val="tx1"/>
          </a:fontRef>
        </p:style>
      </p:cxnSp>
      <p:sp>
        <p:nvSpPr>
          <p:cNvPr id="12"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BİR SAYI TUTMA ALIŞTIRMASI</a:t>
            </a:r>
            <a:endParaRPr lang="en-GB"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7" name="Group 210"/>
          <p:cNvGraphicFramePr>
            <a:graphicFrameLocks noGrp="1"/>
          </p:cNvGraphicFramePr>
          <p:nvPr>
            <p:extLst>
              <p:ext uri="{D42A27DB-BD31-4B8C-83A1-F6EECF244321}">
                <p14:modId xmlns:p14="http://schemas.microsoft.com/office/powerpoint/2010/main" val="1325333670"/>
              </p:ext>
            </p:extLst>
          </p:nvPr>
        </p:nvGraphicFramePr>
        <p:xfrm>
          <a:off x="123823" y="1904999"/>
          <a:ext cx="4333876" cy="3086100"/>
        </p:xfrm>
        <a:graphic>
          <a:graphicData uri="http://schemas.openxmlformats.org/drawingml/2006/table">
            <a:tbl>
              <a:tblPr>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effectLst>
                  <a:outerShdw blurRad="40000" dist="20000" dir="5400000" rotWithShape="0">
                    <a:srgbClr val="000000">
                      <a:alpha val="38000"/>
                    </a:srgbClr>
                  </a:outerShdw>
                </a:effectLst>
              </a:tblPr>
              <a:tblGrid>
                <a:gridCol w="542626"/>
                <a:gridCol w="540843"/>
                <a:gridCol w="542626"/>
                <a:gridCol w="540843"/>
                <a:gridCol w="542626"/>
                <a:gridCol w="540843"/>
                <a:gridCol w="542626"/>
                <a:gridCol w="540843"/>
              </a:tblGrid>
              <a:tr h="771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Calibri" pitchFamily="34" charset="0"/>
                        </a:rPr>
                        <a:t>16</a:t>
                      </a: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Calibri" pitchFamily="34" charset="0"/>
                        </a:rPr>
                        <a:t>17</a:t>
                      </a: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Calibri" pitchFamily="34" charset="0"/>
                        </a:rPr>
                        <a:t>18</a:t>
                      </a: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Calibri" pitchFamily="34" charset="0"/>
                        </a:rPr>
                        <a:t>19</a:t>
                      </a: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Calibri" pitchFamily="34" charset="0"/>
                        </a:rPr>
                        <a:t>20</a:t>
                      </a:r>
                      <a:endParaRPr kumimoji="0" lang="en-US" sz="20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Calibri" pitchFamily="34" charset="0"/>
                        </a:rPr>
                        <a:t>21</a:t>
                      </a:r>
                      <a:endParaRPr kumimoji="0" lang="en-US" sz="20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Calibri" pitchFamily="34" charset="0"/>
                        </a:rPr>
                        <a:t>22</a:t>
                      </a:r>
                      <a:endParaRPr kumimoji="0" lang="en-US" sz="20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Calibri" pitchFamily="34" charset="0"/>
                        </a:rPr>
                        <a:t>23</a:t>
                      </a:r>
                      <a:endParaRPr kumimoji="0" lang="en-US" sz="20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771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Calibri" pitchFamily="34" charset="0"/>
                        </a:rPr>
                        <a:t>24</a:t>
                      </a:r>
                      <a:endParaRPr kumimoji="0" lang="en-US" sz="20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Calibri" pitchFamily="34" charset="0"/>
                        </a:rPr>
                        <a:t>25</a:t>
                      </a:r>
                      <a:endParaRPr kumimoji="0" lang="en-US" sz="20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Calibri" pitchFamily="34" charset="0"/>
                        </a:rPr>
                        <a:t>26</a:t>
                      </a: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Calibri" pitchFamily="34" charset="0"/>
                        </a:rPr>
                        <a:t>27</a:t>
                      </a: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Calibri" pitchFamily="34" charset="0"/>
                        </a:rPr>
                        <a:t>28</a:t>
                      </a: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Calibri" pitchFamily="34" charset="0"/>
                        </a:rPr>
                        <a:t>29</a:t>
                      </a:r>
                      <a:endParaRPr kumimoji="0" lang="en-US" sz="20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Calibri" pitchFamily="34" charset="0"/>
                        </a:rPr>
                        <a:t>30</a:t>
                      </a:r>
                      <a:endParaRPr kumimoji="0" lang="en-US" sz="20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Calibri" pitchFamily="34" charset="0"/>
                        </a:rPr>
                        <a:t>31</a:t>
                      </a:r>
                      <a:endParaRPr kumimoji="0" lang="en-US" sz="20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771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Calibri" pitchFamily="34" charset="0"/>
                        </a:rPr>
                        <a:t>48</a:t>
                      </a:r>
                      <a:endParaRPr kumimoji="0" lang="en-US" sz="20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Calibri" pitchFamily="34" charset="0"/>
                        </a:rPr>
                        <a:t>49</a:t>
                      </a:r>
                      <a:endParaRPr kumimoji="0" lang="en-US" sz="20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Calibri" pitchFamily="34" charset="0"/>
                        </a:rPr>
                        <a:t>50</a:t>
                      </a:r>
                      <a:endParaRPr kumimoji="0" lang="en-US" sz="20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Calibri" pitchFamily="34" charset="0"/>
                        </a:rPr>
                        <a:t>51</a:t>
                      </a: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Calibri" pitchFamily="34" charset="0"/>
                        </a:rPr>
                        <a:t>52</a:t>
                      </a: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Calibri" pitchFamily="34" charset="0"/>
                        </a:rPr>
                        <a:t>53</a:t>
                      </a: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Calibri" pitchFamily="34" charset="0"/>
                        </a:rPr>
                        <a:t>54</a:t>
                      </a:r>
                      <a:endParaRPr kumimoji="0" lang="en-US" sz="20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Calibri" pitchFamily="34" charset="0"/>
                        </a:rPr>
                        <a:t>55</a:t>
                      </a:r>
                      <a:endParaRPr kumimoji="0" lang="en-US" sz="20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771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Calibri" pitchFamily="34" charset="0"/>
                        </a:rPr>
                        <a:t>56</a:t>
                      </a:r>
                      <a:endParaRPr kumimoji="0" lang="en-US" sz="20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Calibri" pitchFamily="34" charset="0"/>
                        </a:rPr>
                        <a:t>57</a:t>
                      </a:r>
                      <a:endParaRPr kumimoji="0" lang="en-US" sz="20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Calibri" pitchFamily="34" charset="0"/>
                        </a:rPr>
                        <a:t>58</a:t>
                      </a:r>
                      <a:endParaRPr kumimoji="0" lang="en-US" sz="20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Calibri" pitchFamily="34" charset="0"/>
                        </a:rPr>
                        <a:t>59</a:t>
                      </a:r>
                      <a:endParaRPr kumimoji="0" lang="en-US" sz="20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Calibri" pitchFamily="34" charset="0"/>
                        </a:rPr>
                        <a:t>60</a:t>
                      </a:r>
                      <a:endParaRPr kumimoji="0" lang="en-US" sz="20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Calibri" pitchFamily="34" charset="0"/>
                        </a:rPr>
                        <a:t>61</a:t>
                      </a: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Calibri" pitchFamily="34" charset="0"/>
                        </a:rPr>
                        <a:t>62</a:t>
                      </a: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Calibri" pitchFamily="34" charset="0"/>
                        </a:rPr>
                        <a:t>63 </a:t>
                      </a: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bl>
          </a:graphicData>
        </a:graphic>
      </p:graphicFrame>
      <p:graphicFrame>
        <p:nvGraphicFramePr>
          <p:cNvPr id="8" name="Group 418"/>
          <p:cNvGraphicFramePr>
            <a:graphicFrameLocks noGrp="1"/>
          </p:cNvGraphicFramePr>
          <p:nvPr>
            <p:extLst>
              <p:ext uri="{D42A27DB-BD31-4B8C-83A1-F6EECF244321}">
                <p14:modId xmlns:p14="http://schemas.microsoft.com/office/powerpoint/2010/main" val="1990241772"/>
              </p:ext>
            </p:extLst>
          </p:nvPr>
        </p:nvGraphicFramePr>
        <p:xfrm>
          <a:off x="4686300" y="1903199"/>
          <a:ext cx="4314824" cy="3114676"/>
        </p:xfrm>
        <a:graphic>
          <a:graphicData uri="http://schemas.openxmlformats.org/drawingml/2006/table">
            <a:tbl>
              <a:tblPr>
                <a:tableStyleId>{8A107856-5554-42FB-B03E-39F5DBC370BA}</a:tableStyleId>
              </a:tblPr>
              <a:tblGrid>
                <a:gridCol w="539353"/>
                <a:gridCol w="539353"/>
                <a:gridCol w="539353"/>
                <a:gridCol w="539353"/>
                <a:gridCol w="539353"/>
                <a:gridCol w="539353"/>
                <a:gridCol w="539353"/>
                <a:gridCol w="539353"/>
              </a:tblGrid>
              <a:tr h="778669">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Calibri" pitchFamily="34" charset="0"/>
                        </a:rPr>
                        <a:t>32</a:t>
                      </a: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Calibri" pitchFamily="34" charset="0"/>
                        </a:rPr>
                        <a:t>33</a:t>
                      </a: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Calibri" pitchFamily="34" charset="0"/>
                        </a:rPr>
                        <a:t>34</a:t>
                      </a: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Calibri" pitchFamily="34" charset="0"/>
                        </a:rPr>
                        <a:t>35</a:t>
                      </a: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Calibri" pitchFamily="34" charset="0"/>
                        </a:rPr>
                        <a:t>36</a:t>
                      </a: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Calibri" pitchFamily="34" charset="0"/>
                        </a:rPr>
                        <a:t>37</a:t>
                      </a:r>
                      <a:endParaRPr kumimoji="0" lang="en-US" sz="20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Calibri" pitchFamily="34" charset="0"/>
                        </a:rPr>
                        <a:t>38</a:t>
                      </a:r>
                      <a:endParaRPr kumimoji="0" lang="en-US" sz="20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Calibri" pitchFamily="34" charset="0"/>
                        </a:rPr>
                        <a:t>39</a:t>
                      </a:r>
                      <a:endParaRPr kumimoji="0" lang="en-US" sz="20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r>
              <a:tr h="778669">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Calibri" pitchFamily="34" charset="0"/>
                        </a:rPr>
                        <a:t>40</a:t>
                      </a:r>
                      <a:endParaRPr kumimoji="0" lang="en-US" sz="20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Calibri" pitchFamily="34" charset="0"/>
                        </a:rPr>
                        <a:t>41</a:t>
                      </a:r>
                      <a:endParaRPr kumimoji="0" lang="en-US" sz="20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Calibri" pitchFamily="34" charset="0"/>
                        </a:rPr>
                        <a:t>42</a:t>
                      </a:r>
                      <a:endParaRPr kumimoji="0" lang="en-US" sz="20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Calibri" pitchFamily="34" charset="0"/>
                        </a:rPr>
                        <a:t>43</a:t>
                      </a:r>
                      <a:endParaRPr kumimoji="0" lang="en-US" sz="20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Calibri" pitchFamily="34" charset="0"/>
                        </a:rPr>
                        <a:t>44</a:t>
                      </a: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Calibri" pitchFamily="34" charset="0"/>
                        </a:rPr>
                        <a:t>45</a:t>
                      </a: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Calibri" pitchFamily="34" charset="0"/>
                        </a:rPr>
                        <a:t>46</a:t>
                      </a:r>
                      <a:endParaRPr kumimoji="0" lang="en-US" sz="20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Calibri" pitchFamily="34" charset="0"/>
                        </a:rPr>
                        <a:t>47</a:t>
                      </a:r>
                      <a:endParaRPr kumimoji="0" lang="en-US" sz="20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r>
              <a:tr h="778669">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Calibri" pitchFamily="34" charset="0"/>
                        </a:rPr>
                        <a:t>48</a:t>
                      </a:r>
                      <a:endParaRPr kumimoji="0" lang="en-US" sz="20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Calibri" pitchFamily="34" charset="0"/>
                        </a:rPr>
                        <a:t>49</a:t>
                      </a:r>
                      <a:endParaRPr kumimoji="0" lang="en-US" sz="20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Calibri" pitchFamily="34" charset="0"/>
                        </a:rPr>
                        <a:t>50</a:t>
                      </a:r>
                      <a:endParaRPr kumimoji="0" lang="en-US" sz="20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Calibri" pitchFamily="34" charset="0"/>
                        </a:rPr>
                        <a:t>51</a:t>
                      </a:r>
                      <a:endParaRPr kumimoji="0" lang="en-US" sz="20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Calibri" pitchFamily="34" charset="0"/>
                        </a:rPr>
                        <a:t>52</a:t>
                      </a:r>
                      <a:endParaRPr kumimoji="0" lang="en-US" sz="20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Calibri" pitchFamily="34" charset="0"/>
                        </a:rPr>
                        <a:t>53</a:t>
                      </a: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Calibri" pitchFamily="34" charset="0"/>
                        </a:rPr>
                        <a:t>54</a:t>
                      </a: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Calibri" pitchFamily="34" charset="0"/>
                        </a:rPr>
                        <a:t>55</a:t>
                      </a:r>
                      <a:endParaRPr kumimoji="0" lang="en-US" sz="20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r>
              <a:tr h="778669">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Calibri" pitchFamily="34" charset="0"/>
                        </a:rPr>
                        <a:t>56</a:t>
                      </a:r>
                      <a:endParaRPr kumimoji="0" lang="en-US" sz="20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Calibri" pitchFamily="34" charset="0"/>
                        </a:rPr>
                        <a:t>57</a:t>
                      </a:r>
                      <a:endParaRPr kumimoji="0" lang="en-US" sz="20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Calibri" pitchFamily="34" charset="0"/>
                        </a:rPr>
                        <a:t>58</a:t>
                      </a: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Calibri" pitchFamily="34" charset="0"/>
                        </a:rPr>
                        <a:t>59</a:t>
                      </a:r>
                      <a:endParaRPr kumimoji="0" lang="en-US" sz="20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Calibri" pitchFamily="34" charset="0"/>
                        </a:rPr>
                        <a:t>60</a:t>
                      </a:r>
                      <a:endParaRPr kumimoji="0" lang="en-US" sz="20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Calibri" pitchFamily="34" charset="0"/>
                        </a:rPr>
                        <a:t>61</a:t>
                      </a:r>
                      <a:endParaRPr kumimoji="0" lang="en-US" sz="20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Calibri" pitchFamily="34" charset="0"/>
                        </a:rPr>
                        <a:t>62</a:t>
                      </a: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Calibri" pitchFamily="34" charset="0"/>
                        </a:rPr>
                        <a:t>63</a:t>
                      </a: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r>
            </a:tbl>
          </a:graphicData>
        </a:graphic>
      </p:graphicFrame>
      <p:cxnSp>
        <p:nvCxnSpPr>
          <p:cNvPr id="3" name="Düz Bağlayıcı 2"/>
          <p:cNvCxnSpPr/>
          <p:nvPr/>
        </p:nvCxnSpPr>
        <p:spPr>
          <a:xfrm>
            <a:off x="4562475" y="1447800"/>
            <a:ext cx="0" cy="4176000"/>
          </a:xfrm>
          <a:prstGeom prst="line">
            <a:avLst/>
          </a:prstGeom>
        </p:spPr>
        <p:style>
          <a:lnRef idx="3">
            <a:schemeClr val="dk1"/>
          </a:lnRef>
          <a:fillRef idx="0">
            <a:schemeClr val="dk1"/>
          </a:fillRef>
          <a:effectRef idx="2">
            <a:schemeClr val="dk1"/>
          </a:effectRef>
          <a:fontRef idx="minor">
            <a:schemeClr val="tx1"/>
          </a:fontRef>
        </p:style>
      </p:cxnSp>
      <p:sp>
        <p:nvSpPr>
          <p:cNvPr id="9"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BİR SAYI TUTMA ALIŞTIRMASI</a:t>
            </a:r>
            <a:endParaRPr lang="en-GB"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271567919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9" name="Nesne 8"/>
          <p:cNvGraphicFramePr>
            <a:graphicFrameLocks noChangeAspect="1"/>
          </p:cNvGraphicFramePr>
          <p:nvPr>
            <p:extLst>
              <p:ext uri="{D42A27DB-BD31-4B8C-83A1-F6EECF244321}">
                <p14:modId xmlns:p14="http://schemas.microsoft.com/office/powerpoint/2010/main" val="1999863289"/>
              </p:ext>
            </p:extLst>
          </p:nvPr>
        </p:nvGraphicFramePr>
        <p:xfrm>
          <a:off x="66675" y="1067738"/>
          <a:ext cx="5457825" cy="5147258"/>
        </p:xfrm>
        <a:graphic>
          <a:graphicData uri="http://schemas.openxmlformats.org/presentationml/2006/ole">
            <mc:AlternateContent xmlns:mc="http://schemas.openxmlformats.org/markup-compatibility/2006">
              <mc:Choice xmlns:v="urn:schemas-microsoft-com:vml" Requires="v">
                <p:oleObj spid="_x0000_s2091" name="Çalışma Sayfası" r:id="rId4" imgW="4952887" imgH="4343490" progId="Excel.Sheet.12">
                  <p:embed/>
                </p:oleObj>
              </mc:Choice>
              <mc:Fallback>
                <p:oleObj name="Çalışma Sayfası" r:id="rId4" imgW="4952887" imgH="4343490" progId="Excel.Sheet.12">
                  <p:embed/>
                  <p:pic>
                    <p:nvPicPr>
                      <p:cNvPr id="0" name=""/>
                      <p:cNvPicPr/>
                      <p:nvPr/>
                    </p:nvPicPr>
                    <p:blipFill>
                      <a:blip r:embed="rId5"/>
                      <a:stretch>
                        <a:fillRect/>
                      </a:stretch>
                    </p:blipFill>
                    <p:spPr>
                      <a:xfrm>
                        <a:off x="66675" y="1067738"/>
                        <a:ext cx="5457825" cy="5147258"/>
                      </a:xfrm>
                      <a:prstGeom prst="rect">
                        <a:avLst/>
                      </a:prstGeom>
                    </p:spPr>
                  </p:pic>
                </p:oleObj>
              </mc:Fallback>
            </mc:AlternateContent>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396235259"/>
              </p:ext>
            </p:extLst>
          </p:nvPr>
        </p:nvGraphicFramePr>
        <p:xfrm>
          <a:off x="5640284" y="1114417"/>
          <a:ext cx="3179865" cy="5029209"/>
        </p:xfrm>
        <a:graphic>
          <a:graphicData uri="http://schemas.openxmlformats.org/drawingml/2006/table">
            <a:tbl>
              <a:tblPr/>
              <a:tblGrid>
                <a:gridCol w="219301"/>
                <a:gridCol w="219301"/>
                <a:gridCol w="219301"/>
                <a:gridCol w="219301"/>
                <a:gridCol w="245101"/>
                <a:gridCol w="361202"/>
                <a:gridCol w="232201"/>
                <a:gridCol w="212851"/>
                <a:gridCol w="212851"/>
                <a:gridCol w="212851"/>
                <a:gridCol w="219301"/>
                <a:gridCol w="245101"/>
                <a:gridCol w="361202"/>
              </a:tblGrid>
              <a:tr h="182381">
                <a:tc>
                  <a:txBody>
                    <a:bodyPr/>
                    <a:lstStyle/>
                    <a:p>
                      <a:pPr algn="l" fontAlgn="b"/>
                      <a:r>
                        <a:rPr lang="tr-TR" sz="1000" b="0" i="0" u="none" strike="noStrike" dirty="0">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rowSpan="4">
                  <a:txBody>
                    <a:bodyPr/>
                    <a:lstStyle/>
                    <a:p>
                      <a:pPr algn="ctr" fontAlgn="ctr"/>
                      <a:r>
                        <a:rPr lang="tr-TR" sz="1100" b="0" i="0" u="none" strike="noStrike">
                          <a:solidFill>
                            <a:srgbClr val="000000"/>
                          </a:solidFill>
                          <a:effectLst/>
                          <a:latin typeface="Calibri"/>
                        </a:rPr>
                        <a:t>16</a:t>
                      </a:r>
                    </a:p>
                  </a:txBody>
                  <a:tcPr marL="7675" marR="7675" marT="76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4">
                  <a:txBody>
                    <a:bodyPr/>
                    <a:lstStyle/>
                    <a:p>
                      <a:pPr algn="ctr" fontAlgn="b"/>
                      <a:endParaRPr lang="tr-TR" sz="1000" b="0" i="0" u="none" strike="noStrike">
                        <a:solidFill>
                          <a:srgbClr val="000000"/>
                        </a:solidFill>
                        <a:effectLst/>
                        <a:latin typeface="Calibri"/>
                      </a:endParaRPr>
                    </a:p>
                  </a:txBody>
                  <a:tcPr marL="7675" marR="7675" marT="76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3" gridSpan="3">
                  <a:txBody>
                    <a:bodyPr/>
                    <a:lstStyle/>
                    <a:p>
                      <a:pPr algn="ctr"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lang="tr-TR"/>
                    </a:p>
                  </a:txBody>
                  <a:tcPr/>
                </a:tc>
                <a:tc rowSpan="3" hMerge="1">
                  <a:txBody>
                    <a:bodyPr/>
                    <a:lstStyle/>
                    <a:p>
                      <a:endParaRPr lang="tr-TR"/>
                    </a:p>
                  </a:txBody>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rowSpan="4">
                  <a:txBody>
                    <a:bodyPr/>
                    <a:lstStyle/>
                    <a:p>
                      <a:pPr algn="ctr" fontAlgn="ctr"/>
                      <a:r>
                        <a:rPr lang="tr-TR" sz="1100" b="0" i="0" u="none" strike="noStrike">
                          <a:solidFill>
                            <a:srgbClr val="000000"/>
                          </a:solidFill>
                          <a:effectLst/>
                          <a:latin typeface="Calibri"/>
                        </a:rPr>
                        <a:t>1</a:t>
                      </a:r>
                    </a:p>
                  </a:txBody>
                  <a:tcPr marL="7675" marR="7675" marT="76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82381">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vMerge="1">
                  <a:txBody>
                    <a:bodyPr/>
                    <a:lstStyle/>
                    <a:p>
                      <a:endParaRPr lang="tr-TR"/>
                    </a:p>
                  </a:txBody>
                  <a:tcPr/>
                </a:tc>
                <a:tc vMerge="1">
                  <a:txBody>
                    <a:bodyPr/>
                    <a:lstStyle/>
                    <a:p>
                      <a:endParaRPr lang="tr-TR"/>
                    </a:p>
                  </a:txBody>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vMerge="1">
                  <a:txBody>
                    <a:bodyPr/>
                    <a:lstStyle/>
                    <a:p>
                      <a:endParaRPr lang="tr-TR"/>
                    </a:p>
                  </a:txBody>
                  <a:tcPr/>
                </a:tc>
              </a:tr>
              <a:tr h="182381">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vMerge="1">
                  <a:txBody>
                    <a:bodyPr/>
                    <a:lstStyle/>
                    <a:p>
                      <a:endParaRPr lang="tr-TR"/>
                    </a:p>
                  </a:txBody>
                  <a:tcPr/>
                </a:tc>
                <a:tc vMerge="1">
                  <a:txBody>
                    <a:bodyPr/>
                    <a:lstStyle/>
                    <a:p>
                      <a:endParaRPr lang="tr-TR"/>
                    </a:p>
                  </a:txBody>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vMerge="1">
                  <a:txBody>
                    <a:bodyPr/>
                    <a:lstStyle/>
                    <a:p>
                      <a:endParaRPr lang="tr-TR"/>
                    </a:p>
                  </a:txBody>
                  <a:tcPr/>
                </a:tc>
              </a:tr>
              <a:tr h="182381">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vMerge="1">
                  <a:txBody>
                    <a:bodyPr/>
                    <a:lstStyle/>
                    <a:p>
                      <a:endParaRPr lang="tr-TR"/>
                    </a:p>
                  </a:txBody>
                  <a:tcPr/>
                </a:tc>
                <a:tc vMerge="1">
                  <a:txBody>
                    <a:bodyPr/>
                    <a:lstStyle/>
                    <a:p>
                      <a:endParaRPr lang="tr-TR"/>
                    </a:p>
                  </a:txBody>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vMerge="1">
                  <a:txBody>
                    <a:bodyPr/>
                    <a:lstStyle/>
                    <a:p>
                      <a:endParaRPr lang="tr-TR"/>
                    </a:p>
                  </a:txBody>
                  <a:tcPr/>
                </a:tc>
              </a:tr>
              <a:tr h="204615">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a:noFill/>
                    </a:lnT>
                    <a:lnB>
                      <a:noFill/>
                    </a:lnB>
                  </a:tcPr>
                </a:tc>
                <a:tc>
                  <a:txBody>
                    <a:bodyPr/>
                    <a:lstStyle/>
                    <a:p>
                      <a:pPr algn="l" fontAlgn="ctr"/>
                      <a:endParaRPr lang="tr-TR" sz="1100" b="0" i="0" u="none" strike="noStrike">
                        <a:solidFill>
                          <a:srgbClr val="000000"/>
                        </a:solidFill>
                        <a:effectLst/>
                        <a:latin typeface="Calibri"/>
                      </a:endParaRPr>
                    </a:p>
                  </a:txBody>
                  <a:tcPr marL="7675" marR="7675" marT="767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lang="tr-TR"/>
                    </a:p>
                  </a:txBody>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a:noFill/>
                    </a:lnT>
                    <a:lnB>
                      <a:noFill/>
                    </a:lnB>
                  </a:tcPr>
                </a:tc>
                <a:tc>
                  <a:txBody>
                    <a:bodyPr/>
                    <a:lstStyle/>
                    <a:p>
                      <a:pPr algn="l" fontAlgn="ctr"/>
                      <a:endParaRPr lang="tr-TR" sz="1100" b="0" i="0" u="none" strike="noStrike">
                        <a:solidFill>
                          <a:srgbClr val="000000"/>
                        </a:solidFill>
                        <a:effectLst/>
                        <a:latin typeface="Calibri"/>
                      </a:endParaRPr>
                    </a:p>
                  </a:txBody>
                  <a:tcPr marL="7675" marR="7675" marT="767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82381">
                <a:tc rowSpan="2" gridSpan="2">
                  <a:txBody>
                    <a:bodyPr/>
                    <a:lstStyle/>
                    <a:p>
                      <a:pPr algn="ctr"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c rowSpan="2" gridSpan="2">
                  <a:txBody>
                    <a:bodyPr/>
                    <a:lstStyle/>
                    <a:p>
                      <a:pPr algn="ctr"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c>
                  <a:txBody>
                    <a:bodyPr/>
                    <a:lstStyle/>
                    <a:p>
                      <a:pPr algn="l" fontAlgn="b"/>
                      <a:endParaRPr lang="tr-TR" sz="1000" b="0" i="0" u="none" strike="noStrike">
                        <a:solidFill>
                          <a:srgbClr val="000000"/>
                        </a:solidFill>
                        <a:effectLst/>
                        <a:latin typeface="Calibri"/>
                      </a:endParaRP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rowSpan="4">
                  <a:txBody>
                    <a:bodyPr/>
                    <a:lstStyle/>
                    <a:p>
                      <a:pPr algn="ctr" fontAlgn="ctr"/>
                      <a:r>
                        <a:rPr lang="tr-TR" sz="1100" b="0" i="0" u="none" strike="noStrike">
                          <a:solidFill>
                            <a:srgbClr val="000000"/>
                          </a:solidFill>
                          <a:effectLst/>
                          <a:latin typeface="Calibri"/>
                        </a:rPr>
                        <a:t>4</a:t>
                      </a:r>
                    </a:p>
                  </a:txBody>
                  <a:tcPr marL="7675" marR="7675" marT="76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lang="tr-TR"/>
                    </a:p>
                  </a:txBody>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rowSpan="4">
                  <a:txBody>
                    <a:bodyPr/>
                    <a:lstStyle/>
                    <a:p>
                      <a:pPr algn="ctr" fontAlgn="ctr"/>
                      <a:r>
                        <a:rPr lang="tr-TR" sz="1100" b="0" i="0" u="none" strike="noStrike">
                          <a:solidFill>
                            <a:srgbClr val="000000"/>
                          </a:solidFill>
                          <a:effectLst/>
                          <a:latin typeface="Calibri"/>
                        </a:rPr>
                        <a:t>1</a:t>
                      </a:r>
                    </a:p>
                  </a:txBody>
                  <a:tcPr marL="7675" marR="7675" marT="76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82381">
                <a:tc gridSpan="2"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tc>
                  <a:txBody>
                    <a:bodyPr/>
                    <a:lstStyle/>
                    <a:p>
                      <a:pPr algn="l" fontAlgn="b"/>
                      <a:endParaRPr lang="tr-TR" sz="1000" b="0" i="0" u="none" strike="noStrike">
                        <a:solidFill>
                          <a:srgbClr val="000000"/>
                        </a:solidFill>
                        <a:effectLst/>
                        <a:latin typeface="Calibri"/>
                      </a:endParaRP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vMerge="1">
                  <a:txBody>
                    <a:bodyPr/>
                    <a:lstStyle/>
                    <a:p>
                      <a:endParaRPr lang="tr-TR"/>
                    </a:p>
                  </a:txBody>
                  <a:tcPr/>
                </a:tc>
                <a:tc vMerge="1">
                  <a:txBody>
                    <a:bodyPr/>
                    <a:lstStyle/>
                    <a:p>
                      <a:endParaRPr lang="tr-TR"/>
                    </a:p>
                  </a:txBody>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gridSpan="3">
                  <a:txBody>
                    <a:bodyPr/>
                    <a:lstStyle/>
                    <a:p>
                      <a:pPr algn="ctr"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lang="tr-TR"/>
                    </a:p>
                  </a:txBody>
                  <a:tcPr/>
                </a:tc>
                <a:tc rowSpan="3" hMerge="1">
                  <a:txBody>
                    <a:bodyPr/>
                    <a:lstStyle/>
                    <a:p>
                      <a:endParaRPr lang="tr-TR"/>
                    </a:p>
                  </a:txBody>
                  <a:tcPr/>
                </a:tc>
                <a:tc>
                  <a:txBody>
                    <a:bodyPr/>
                    <a:lstStyle/>
                    <a:p>
                      <a:pPr algn="l" fontAlgn="b"/>
                      <a:endParaRPr lang="tr-TR" sz="1000" b="0" i="0" u="none" strike="noStrike">
                        <a:solidFill>
                          <a:srgbClr val="000000"/>
                        </a:solidFill>
                        <a:effectLst/>
                        <a:latin typeface="Calibri"/>
                      </a:endParaRP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vMerge="1">
                  <a:txBody>
                    <a:bodyPr/>
                    <a:lstStyle/>
                    <a:p>
                      <a:endParaRPr lang="tr-TR"/>
                    </a:p>
                  </a:txBody>
                  <a:tcPr/>
                </a:tc>
              </a:tr>
              <a:tr h="182381">
                <a:tc rowSpan="2" gridSpan="2">
                  <a:txBody>
                    <a:bodyPr/>
                    <a:lstStyle/>
                    <a:p>
                      <a:pPr algn="ctr"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c rowSpan="2" gridSpan="2">
                  <a:txBody>
                    <a:bodyPr/>
                    <a:lstStyle/>
                    <a:p>
                      <a:pPr algn="ctr"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c>
                  <a:txBody>
                    <a:bodyPr/>
                    <a:lstStyle/>
                    <a:p>
                      <a:pPr algn="l" fontAlgn="b"/>
                      <a:endParaRPr lang="tr-TR" sz="1000" b="0" i="0" u="none" strike="noStrike">
                        <a:solidFill>
                          <a:srgbClr val="000000"/>
                        </a:solidFill>
                        <a:effectLst/>
                        <a:latin typeface="Calibri"/>
                      </a:endParaRP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vMerge="1">
                  <a:txBody>
                    <a:bodyPr/>
                    <a:lstStyle/>
                    <a:p>
                      <a:endParaRPr lang="tr-TR"/>
                    </a:p>
                  </a:txBody>
                  <a:tcPr/>
                </a:tc>
                <a:tc vMerge="1">
                  <a:txBody>
                    <a:bodyPr/>
                    <a:lstStyle/>
                    <a:p>
                      <a:endParaRPr lang="tr-TR"/>
                    </a:p>
                  </a:txBody>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1000" b="0" i="0" u="none" strike="noStrike">
                        <a:solidFill>
                          <a:srgbClr val="000000"/>
                        </a:solidFill>
                        <a:effectLst/>
                        <a:latin typeface="Calibri"/>
                      </a:endParaRP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vMerge="1">
                  <a:txBody>
                    <a:bodyPr/>
                    <a:lstStyle/>
                    <a:p>
                      <a:endParaRPr lang="tr-TR"/>
                    </a:p>
                  </a:txBody>
                  <a:tcPr/>
                </a:tc>
              </a:tr>
              <a:tr h="182381">
                <a:tc gridSpan="2"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tc>
                  <a:txBody>
                    <a:bodyPr/>
                    <a:lstStyle/>
                    <a:p>
                      <a:pPr algn="l" fontAlgn="b"/>
                      <a:endParaRPr lang="tr-TR" sz="1000" b="0" i="0" u="none" strike="noStrike">
                        <a:solidFill>
                          <a:srgbClr val="000000"/>
                        </a:solidFill>
                        <a:effectLst/>
                        <a:latin typeface="Calibri"/>
                      </a:endParaRP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vMerge="1">
                  <a:txBody>
                    <a:bodyPr/>
                    <a:lstStyle/>
                    <a:p>
                      <a:endParaRPr lang="tr-TR"/>
                    </a:p>
                  </a:txBody>
                  <a:tcPr/>
                </a:tc>
                <a:tc vMerge="1">
                  <a:txBody>
                    <a:bodyPr/>
                    <a:lstStyle/>
                    <a:p>
                      <a:endParaRPr lang="tr-TR"/>
                    </a:p>
                  </a:txBody>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1000" b="0" i="0" u="none" strike="noStrike">
                        <a:solidFill>
                          <a:srgbClr val="000000"/>
                        </a:solidFill>
                        <a:effectLst/>
                        <a:latin typeface="Calibri"/>
                      </a:endParaRP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vMerge="1">
                  <a:txBody>
                    <a:bodyPr/>
                    <a:lstStyle/>
                    <a:p>
                      <a:endParaRPr lang="tr-TR"/>
                    </a:p>
                  </a:txBody>
                  <a:tcPr/>
                </a:tc>
              </a:tr>
              <a:tr h="204615">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a:noFill/>
                    </a:lnT>
                    <a:lnB>
                      <a:noFill/>
                    </a:lnB>
                  </a:tcPr>
                </a:tc>
                <a:tc>
                  <a:txBody>
                    <a:bodyPr/>
                    <a:lstStyle/>
                    <a:p>
                      <a:pPr algn="l" fontAlgn="ctr"/>
                      <a:endParaRPr lang="tr-TR" sz="1100" b="0" i="0" u="none" strike="noStrike">
                        <a:solidFill>
                          <a:srgbClr val="000000"/>
                        </a:solidFill>
                        <a:effectLst/>
                        <a:latin typeface="Calibri"/>
                      </a:endParaRPr>
                    </a:p>
                  </a:txBody>
                  <a:tcPr marL="7675" marR="7675" marT="767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lang="tr-TR"/>
                    </a:p>
                  </a:txBody>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a:noFill/>
                    </a:lnT>
                    <a:lnB>
                      <a:noFill/>
                    </a:lnB>
                  </a:tcPr>
                </a:tc>
                <a:tc>
                  <a:txBody>
                    <a:bodyPr/>
                    <a:lstStyle/>
                    <a:p>
                      <a:pPr algn="l" fontAlgn="ctr"/>
                      <a:endParaRPr lang="tr-TR" sz="1100" b="0" i="0" u="none" strike="noStrike">
                        <a:solidFill>
                          <a:srgbClr val="000000"/>
                        </a:solidFill>
                        <a:effectLst/>
                        <a:latin typeface="Calibri"/>
                      </a:endParaRPr>
                    </a:p>
                  </a:txBody>
                  <a:tcPr marL="7675" marR="7675" marT="767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82381">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rowSpan="4">
                  <a:txBody>
                    <a:bodyPr/>
                    <a:lstStyle/>
                    <a:p>
                      <a:pPr algn="ctr" fontAlgn="ctr"/>
                      <a:r>
                        <a:rPr lang="tr-TR" sz="1100" b="0" i="0" u="none" strike="noStrike">
                          <a:solidFill>
                            <a:srgbClr val="000000"/>
                          </a:solidFill>
                          <a:effectLst/>
                          <a:latin typeface="Calibri"/>
                        </a:rPr>
                        <a:t>2</a:t>
                      </a:r>
                    </a:p>
                  </a:txBody>
                  <a:tcPr marL="7675" marR="7675" marT="76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lang="tr-TR"/>
                    </a:p>
                  </a:txBody>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gridSpan="3">
                  <a:txBody>
                    <a:bodyPr/>
                    <a:lstStyle/>
                    <a:p>
                      <a:pPr algn="ctr"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lang="tr-TR"/>
                    </a:p>
                  </a:txBody>
                  <a:tcPr/>
                </a:tc>
                <a:tc rowSpan="3" hMerge="1">
                  <a:txBody>
                    <a:bodyPr/>
                    <a:lstStyle/>
                    <a:p>
                      <a:endParaRPr lang="tr-TR"/>
                    </a:p>
                  </a:txBody>
                  <a:tcPr/>
                </a:tc>
                <a:tc>
                  <a:txBody>
                    <a:bodyPr/>
                    <a:lstStyle/>
                    <a:p>
                      <a:pPr algn="l" fontAlgn="b"/>
                      <a:endParaRPr lang="tr-TR" sz="1000" b="0" i="0" u="none" strike="noStrike">
                        <a:solidFill>
                          <a:srgbClr val="000000"/>
                        </a:solidFill>
                        <a:effectLst/>
                        <a:latin typeface="Calibri"/>
                      </a:endParaRP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rowSpan="4">
                  <a:txBody>
                    <a:bodyPr/>
                    <a:lstStyle/>
                    <a:p>
                      <a:pPr algn="ctr" fontAlgn="ctr"/>
                      <a:r>
                        <a:rPr lang="tr-TR" sz="1100" b="0" i="0" u="none" strike="noStrike">
                          <a:solidFill>
                            <a:srgbClr val="000000"/>
                          </a:solidFill>
                          <a:effectLst/>
                          <a:latin typeface="Calibri"/>
                        </a:rPr>
                        <a:t>1</a:t>
                      </a:r>
                    </a:p>
                  </a:txBody>
                  <a:tcPr marL="7675" marR="7675" marT="76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82381">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tr-TR"/>
                    </a:p>
                  </a:txBody>
                  <a:tcPr/>
                </a:tc>
                <a:tc hMerge="1" vMerge="1">
                  <a:txBody>
                    <a:bodyPr/>
                    <a:lstStyle/>
                    <a:p>
                      <a:endParaRPr lang="tr-TR"/>
                    </a:p>
                  </a:txBody>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vMerge="1">
                  <a:txBody>
                    <a:bodyPr/>
                    <a:lstStyle/>
                    <a:p>
                      <a:endParaRPr lang="tr-TR"/>
                    </a:p>
                  </a:txBody>
                  <a:tcPr/>
                </a:tc>
                <a:tc vMerge="1">
                  <a:txBody>
                    <a:bodyPr/>
                    <a:lstStyle/>
                    <a:p>
                      <a:endParaRPr lang="tr-TR"/>
                    </a:p>
                  </a:txBody>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1000" b="0" i="0" u="none" strike="noStrike">
                        <a:solidFill>
                          <a:srgbClr val="000000"/>
                        </a:solidFill>
                        <a:effectLst/>
                        <a:latin typeface="Calibri"/>
                      </a:endParaRP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vMerge="1">
                  <a:txBody>
                    <a:bodyPr/>
                    <a:lstStyle/>
                    <a:p>
                      <a:endParaRPr lang="tr-TR"/>
                    </a:p>
                  </a:txBody>
                  <a:tcPr/>
                </a:tc>
              </a:tr>
              <a:tr h="182381">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b"/>
                      <a:r>
                        <a:rPr lang="tr-TR" sz="1000" b="0" i="0" u="none" strike="noStrike" dirty="0">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vMerge="1">
                  <a:txBody>
                    <a:bodyPr/>
                    <a:lstStyle/>
                    <a:p>
                      <a:endParaRPr lang="tr-TR"/>
                    </a:p>
                  </a:txBody>
                  <a:tcPr/>
                </a:tc>
                <a:tc vMerge="1">
                  <a:txBody>
                    <a:bodyPr/>
                    <a:lstStyle/>
                    <a:p>
                      <a:endParaRPr lang="tr-TR"/>
                    </a:p>
                  </a:txBody>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1000" b="0" i="0" u="none" strike="noStrike">
                        <a:solidFill>
                          <a:srgbClr val="000000"/>
                        </a:solidFill>
                        <a:effectLst/>
                        <a:latin typeface="Calibri"/>
                      </a:endParaRP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vMerge="1">
                  <a:txBody>
                    <a:bodyPr/>
                    <a:lstStyle/>
                    <a:p>
                      <a:endParaRPr lang="tr-TR"/>
                    </a:p>
                  </a:txBody>
                  <a:tcPr/>
                </a:tc>
              </a:tr>
              <a:tr h="182381">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tr-TR"/>
                    </a:p>
                  </a:txBody>
                  <a:tcPr/>
                </a:tc>
                <a:tc hMerge="1" vMerge="1">
                  <a:txBody>
                    <a:bodyPr/>
                    <a:lstStyle/>
                    <a:p>
                      <a:endParaRPr lang="tr-TR"/>
                    </a:p>
                  </a:txBody>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vMerge="1">
                  <a:txBody>
                    <a:bodyPr/>
                    <a:lstStyle/>
                    <a:p>
                      <a:endParaRPr lang="tr-TR"/>
                    </a:p>
                  </a:txBody>
                  <a:tcPr/>
                </a:tc>
                <a:tc vMerge="1">
                  <a:txBody>
                    <a:bodyPr/>
                    <a:lstStyle/>
                    <a:p>
                      <a:endParaRPr lang="tr-TR"/>
                    </a:p>
                  </a:txBody>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vMerge="1">
                  <a:txBody>
                    <a:bodyPr/>
                    <a:lstStyle/>
                    <a:p>
                      <a:endParaRPr lang="tr-TR"/>
                    </a:p>
                  </a:txBody>
                  <a:tcPr/>
                </a:tc>
              </a:tr>
              <a:tr h="204615">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a:noFill/>
                    </a:lnT>
                    <a:lnB>
                      <a:noFill/>
                    </a:lnB>
                  </a:tcPr>
                </a:tc>
                <a:tc>
                  <a:txBody>
                    <a:bodyPr/>
                    <a:lstStyle/>
                    <a:p>
                      <a:pPr algn="l" fontAlgn="ctr"/>
                      <a:endParaRPr lang="tr-TR" sz="1100" b="0" i="0" u="none" strike="noStrike">
                        <a:solidFill>
                          <a:srgbClr val="000000"/>
                        </a:solidFill>
                        <a:effectLst/>
                        <a:latin typeface="Calibri"/>
                      </a:endParaRPr>
                    </a:p>
                  </a:txBody>
                  <a:tcPr marL="7675" marR="7675" marT="767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lang="tr-TR"/>
                    </a:p>
                  </a:txBody>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a:noFill/>
                    </a:lnT>
                    <a:lnB>
                      <a:noFill/>
                    </a:lnB>
                  </a:tcPr>
                </a:tc>
                <a:tc>
                  <a:txBody>
                    <a:bodyPr/>
                    <a:lstStyle/>
                    <a:p>
                      <a:pPr algn="l" fontAlgn="ctr"/>
                      <a:endParaRPr lang="tr-TR" sz="1100" b="0" i="0" u="none" strike="noStrike">
                        <a:solidFill>
                          <a:srgbClr val="000000"/>
                        </a:solidFill>
                        <a:effectLst/>
                        <a:latin typeface="Calibri"/>
                      </a:endParaRPr>
                    </a:p>
                  </a:txBody>
                  <a:tcPr marL="7675" marR="7675" marT="767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82381">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rowSpan="4">
                  <a:txBody>
                    <a:bodyPr/>
                    <a:lstStyle/>
                    <a:p>
                      <a:pPr algn="ctr" fontAlgn="ctr"/>
                      <a:r>
                        <a:rPr lang="tr-TR" sz="1100" b="0" i="0" u="none" strike="noStrike">
                          <a:solidFill>
                            <a:srgbClr val="000000"/>
                          </a:solidFill>
                          <a:effectLst/>
                          <a:latin typeface="Calibri"/>
                        </a:rPr>
                        <a:t>2</a:t>
                      </a:r>
                    </a:p>
                  </a:txBody>
                  <a:tcPr marL="7675" marR="7675" marT="76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lang="tr-TR"/>
                    </a:p>
                  </a:txBody>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rowSpan="4">
                  <a:txBody>
                    <a:bodyPr/>
                    <a:lstStyle/>
                    <a:p>
                      <a:pPr algn="ctr" fontAlgn="ctr"/>
                      <a:r>
                        <a:rPr lang="tr-TR" sz="1100" b="0" i="0" u="none" strike="noStrike">
                          <a:solidFill>
                            <a:srgbClr val="000000"/>
                          </a:solidFill>
                          <a:effectLst/>
                          <a:latin typeface="Calibri"/>
                        </a:rPr>
                        <a:t>1</a:t>
                      </a:r>
                    </a:p>
                  </a:txBody>
                  <a:tcPr marL="7675" marR="7675" marT="76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82381">
                <a:tc rowSpan="2" gridSpan="2">
                  <a:txBody>
                    <a:bodyPr/>
                    <a:lstStyle/>
                    <a:p>
                      <a:pPr algn="ctr"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c rowSpan="2" gridSpan="2">
                  <a:txBody>
                    <a:bodyPr/>
                    <a:lstStyle/>
                    <a:p>
                      <a:pPr algn="ctr" fontAlgn="b"/>
                      <a:r>
                        <a:rPr lang="tr-TR" sz="1000" b="0" i="0" u="none" strike="noStrike" dirty="0">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c>
                  <a:txBody>
                    <a:bodyPr/>
                    <a:lstStyle/>
                    <a:p>
                      <a:pPr algn="l" fontAlgn="b"/>
                      <a:endParaRPr lang="tr-TR" sz="1000" b="0" i="0" u="none" strike="noStrike">
                        <a:solidFill>
                          <a:srgbClr val="000000"/>
                        </a:solidFill>
                        <a:effectLst/>
                        <a:latin typeface="Calibri"/>
                      </a:endParaRP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vMerge="1">
                  <a:txBody>
                    <a:bodyPr/>
                    <a:lstStyle/>
                    <a:p>
                      <a:endParaRPr lang="tr-TR"/>
                    </a:p>
                  </a:txBody>
                  <a:tcPr/>
                </a:tc>
                <a:tc vMerge="1">
                  <a:txBody>
                    <a:bodyPr/>
                    <a:lstStyle/>
                    <a:p>
                      <a:endParaRPr lang="tr-TR"/>
                    </a:p>
                  </a:txBody>
                  <a:tcPr/>
                </a:tc>
                <a:tc rowSpan="3" gridSpan="3">
                  <a:txBody>
                    <a:bodyPr/>
                    <a:lstStyle/>
                    <a:p>
                      <a:pPr algn="ctr"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lang="tr-TR"/>
                    </a:p>
                  </a:txBody>
                  <a:tcPr/>
                </a:tc>
                <a:tc rowSpan="3" hMerge="1">
                  <a:txBody>
                    <a:bodyPr/>
                    <a:lstStyle/>
                    <a:p>
                      <a:endParaRPr lang="tr-TR"/>
                    </a:p>
                  </a:txBody>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vMerge="1">
                  <a:txBody>
                    <a:bodyPr/>
                    <a:lstStyle/>
                    <a:p>
                      <a:endParaRPr lang="tr-TR"/>
                    </a:p>
                  </a:txBody>
                  <a:tcPr/>
                </a:tc>
              </a:tr>
              <a:tr h="182381">
                <a:tc gridSpan="2"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tc>
                  <a:txBody>
                    <a:bodyPr/>
                    <a:lstStyle/>
                    <a:p>
                      <a:pPr algn="l" fontAlgn="b"/>
                      <a:endParaRPr lang="tr-TR" sz="1000" b="0" i="0" u="none" strike="noStrike">
                        <a:solidFill>
                          <a:srgbClr val="000000"/>
                        </a:solidFill>
                        <a:effectLst/>
                        <a:latin typeface="Calibri"/>
                      </a:endParaRP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vMerge="1">
                  <a:txBody>
                    <a:bodyPr/>
                    <a:lstStyle/>
                    <a:p>
                      <a:endParaRPr lang="tr-TR"/>
                    </a:p>
                  </a:txBody>
                  <a:tcPr/>
                </a:tc>
                <a:tc vMerge="1">
                  <a:txBody>
                    <a:bodyPr/>
                    <a:lstStyle/>
                    <a:p>
                      <a:endParaRPr lang="tr-TR"/>
                    </a:p>
                  </a:txBody>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vMerge="1">
                  <a:txBody>
                    <a:bodyPr/>
                    <a:lstStyle/>
                    <a:p>
                      <a:endParaRPr lang="tr-TR"/>
                    </a:p>
                  </a:txBody>
                  <a:tcPr/>
                </a:tc>
              </a:tr>
              <a:tr h="182381">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vMerge="1">
                  <a:txBody>
                    <a:bodyPr/>
                    <a:lstStyle/>
                    <a:p>
                      <a:endParaRPr lang="tr-TR"/>
                    </a:p>
                  </a:txBody>
                  <a:tcPr/>
                </a:tc>
                <a:tc vMerge="1">
                  <a:txBody>
                    <a:bodyPr/>
                    <a:lstStyle/>
                    <a:p>
                      <a:endParaRPr lang="tr-TR"/>
                    </a:p>
                  </a:txBody>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vMerge="1">
                  <a:txBody>
                    <a:bodyPr/>
                    <a:lstStyle/>
                    <a:p>
                      <a:endParaRPr lang="tr-TR"/>
                    </a:p>
                  </a:txBody>
                  <a:tcPr/>
                </a:tc>
              </a:tr>
              <a:tr h="204615">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a:noFill/>
                    </a:lnT>
                    <a:lnB>
                      <a:noFill/>
                    </a:lnB>
                  </a:tcPr>
                </a:tc>
                <a:tc>
                  <a:txBody>
                    <a:bodyPr/>
                    <a:lstStyle/>
                    <a:p>
                      <a:pPr algn="l" fontAlgn="ctr"/>
                      <a:endParaRPr lang="tr-TR" sz="1100" b="0" i="0" u="none" strike="noStrike">
                        <a:solidFill>
                          <a:srgbClr val="000000"/>
                        </a:solidFill>
                        <a:effectLst/>
                        <a:latin typeface="Calibri"/>
                      </a:endParaRPr>
                    </a:p>
                  </a:txBody>
                  <a:tcPr marL="7675" marR="7675" marT="767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lang="tr-TR"/>
                    </a:p>
                  </a:txBody>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a:noFill/>
                    </a:lnT>
                    <a:lnB>
                      <a:noFill/>
                    </a:lnB>
                  </a:tcPr>
                </a:tc>
                <a:tc>
                  <a:txBody>
                    <a:bodyPr/>
                    <a:lstStyle/>
                    <a:p>
                      <a:pPr algn="l" fontAlgn="ctr"/>
                      <a:endParaRPr lang="tr-TR" sz="1100" b="0" i="0" u="none" strike="noStrike">
                        <a:solidFill>
                          <a:srgbClr val="000000"/>
                        </a:solidFill>
                        <a:effectLst/>
                        <a:latin typeface="Calibri"/>
                      </a:endParaRPr>
                    </a:p>
                  </a:txBody>
                  <a:tcPr marL="7675" marR="7675" marT="767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82381">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rowSpan="4">
                  <a:txBody>
                    <a:bodyPr/>
                    <a:lstStyle/>
                    <a:p>
                      <a:pPr algn="ctr" fontAlgn="ctr"/>
                      <a:r>
                        <a:rPr lang="tr-TR" sz="1100" b="0" i="0" u="none" strike="noStrike">
                          <a:solidFill>
                            <a:srgbClr val="000000"/>
                          </a:solidFill>
                          <a:effectLst/>
                          <a:latin typeface="Calibri"/>
                        </a:rPr>
                        <a:t>1</a:t>
                      </a:r>
                    </a:p>
                  </a:txBody>
                  <a:tcPr marL="7675" marR="7675" marT="76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lang="tr-TR"/>
                    </a:p>
                  </a:txBody>
                  <a:tcPr/>
                </a:tc>
                <a:tc rowSpan="4" gridSpan="4">
                  <a:txBody>
                    <a:bodyPr/>
                    <a:lstStyle/>
                    <a:p>
                      <a:pPr algn="ctr" fontAlgn="b"/>
                      <a:r>
                        <a:rPr lang="tr-TR" sz="1000" b="0" i="0" u="none" strike="noStrike" dirty="0">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tr-TR"/>
                    </a:p>
                  </a:txBody>
                  <a:tcPr/>
                </a:tc>
                <a:tc rowSpan="4" hMerge="1">
                  <a:txBody>
                    <a:bodyPr/>
                    <a:lstStyle/>
                    <a:p>
                      <a:endParaRPr lang="tr-TR"/>
                    </a:p>
                  </a:txBody>
                  <a:tcPr/>
                </a:tc>
                <a:tc rowSpan="4" hMerge="1">
                  <a:txBody>
                    <a:bodyPr/>
                    <a:lstStyle/>
                    <a:p>
                      <a:endParaRPr lang="tr-TR"/>
                    </a:p>
                  </a:txBody>
                  <a:tcPr/>
                </a:tc>
                <a:tc>
                  <a:txBody>
                    <a:bodyPr/>
                    <a:lstStyle/>
                    <a:p>
                      <a:pPr algn="l" fontAlgn="b"/>
                      <a:endParaRPr lang="tr-TR" sz="1000" b="0" i="0" u="none" strike="noStrike">
                        <a:solidFill>
                          <a:srgbClr val="000000"/>
                        </a:solidFill>
                        <a:effectLst/>
                        <a:latin typeface="Calibri"/>
                      </a:endParaRP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rowSpan="4">
                  <a:txBody>
                    <a:bodyPr/>
                    <a:lstStyle/>
                    <a:p>
                      <a:pPr algn="ctr" fontAlgn="ctr"/>
                      <a:r>
                        <a:rPr lang="tr-TR" sz="1100" b="0" i="0" u="none" strike="noStrike">
                          <a:solidFill>
                            <a:srgbClr val="000000"/>
                          </a:solidFill>
                          <a:effectLst/>
                          <a:latin typeface="Calibri"/>
                        </a:rPr>
                        <a:t>1</a:t>
                      </a:r>
                    </a:p>
                  </a:txBody>
                  <a:tcPr marL="7675" marR="7675" marT="76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82381">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vMerge="1">
                  <a:txBody>
                    <a:bodyPr/>
                    <a:lstStyle/>
                    <a:p>
                      <a:endParaRPr lang="tr-TR"/>
                    </a:p>
                  </a:txBody>
                  <a:tcPr/>
                </a:tc>
                <a:tc vMerge="1">
                  <a:txBody>
                    <a:bodyPr/>
                    <a:lstStyle/>
                    <a:p>
                      <a:endParaRPr lang="tr-TR"/>
                    </a:p>
                  </a:txBody>
                  <a:tcPr/>
                </a:tc>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1000" b="0" i="0" u="none" strike="noStrike">
                        <a:solidFill>
                          <a:srgbClr val="000000"/>
                        </a:solidFill>
                        <a:effectLst/>
                        <a:latin typeface="Calibri"/>
                      </a:endParaRP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vMerge="1">
                  <a:txBody>
                    <a:bodyPr/>
                    <a:lstStyle/>
                    <a:p>
                      <a:endParaRPr lang="tr-TR"/>
                    </a:p>
                  </a:txBody>
                  <a:tcPr/>
                </a:tc>
              </a:tr>
              <a:tr h="182381">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tr-TR"/>
                    </a:p>
                  </a:txBody>
                  <a:tcPr/>
                </a:tc>
                <a:tc hMerge="1" vMerge="1">
                  <a:txBody>
                    <a:bodyPr/>
                    <a:lstStyle/>
                    <a:p>
                      <a:endParaRPr lang="tr-TR"/>
                    </a:p>
                  </a:txBody>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vMerge="1">
                  <a:txBody>
                    <a:bodyPr/>
                    <a:lstStyle/>
                    <a:p>
                      <a:endParaRPr lang="tr-TR"/>
                    </a:p>
                  </a:txBody>
                  <a:tcPr/>
                </a:tc>
                <a:tc vMerge="1">
                  <a:txBody>
                    <a:bodyPr/>
                    <a:lstStyle/>
                    <a:p>
                      <a:endParaRPr lang="tr-TR"/>
                    </a:p>
                  </a:txBody>
                  <a:tcPr/>
                </a:tc>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1000" b="0" i="0" u="none" strike="noStrike">
                        <a:solidFill>
                          <a:srgbClr val="000000"/>
                        </a:solidFill>
                        <a:effectLst/>
                        <a:latin typeface="Calibri"/>
                      </a:endParaRP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vMerge="1">
                  <a:txBody>
                    <a:bodyPr/>
                    <a:lstStyle/>
                    <a:p>
                      <a:endParaRPr lang="tr-TR"/>
                    </a:p>
                  </a:txBody>
                  <a:tcPr/>
                </a:tc>
              </a:tr>
              <a:tr h="182381">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vMerge="1">
                  <a:txBody>
                    <a:bodyPr/>
                    <a:lstStyle/>
                    <a:p>
                      <a:endParaRPr lang="tr-TR"/>
                    </a:p>
                  </a:txBody>
                  <a:tcPr/>
                </a:tc>
                <a:tc vMerge="1">
                  <a:txBody>
                    <a:bodyPr/>
                    <a:lstStyle/>
                    <a:p>
                      <a:endParaRPr lang="tr-TR"/>
                    </a:p>
                  </a:txBody>
                  <a:tcPr/>
                </a:tc>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1000" b="0" i="0" u="none" strike="noStrike">
                        <a:solidFill>
                          <a:srgbClr val="000000"/>
                        </a:solidFill>
                        <a:effectLst/>
                        <a:latin typeface="Calibri"/>
                      </a:endParaRPr>
                    </a:p>
                  </a:txBody>
                  <a:tcPr marL="7675" marR="7675" marT="76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vMerge="1">
                  <a:txBody>
                    <a:bodyPr/>
                    <a:lstStyle/>
                    <a:p>
                      <a:endParaRPr lang="tr-TR"/>
                    </a:p>
                  </a:txBody>
                  <a:tcPr/>
                </a:tc>
              </a:tr>
              <a:tr h="204615">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tr-TR" sz="1100" b="0" i="0" u="none" strike="noStrike">
                        <a:solidFill>
                          <a:srgbClr val="000000"/>
                        </a:solidFill>
                        <a:effectLst/>
                        <a:latin typeface="Calibri"/>
                      </a:endParaRPr>
                    </a:p>
                  </a:txBody>
                  <a:tcPr marL="7675" marR="7675" marT="767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7675" marR="7675" marT="76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tr-TR" sz="1100" b="0" i="0" u="none" strike="noStrike">
                        <a:solidFill>
                          <a:srgbClr val="000000"/>
                        </a:solidFill>
                        <a:effectLst/>
                        <a:latin typeface="Calibri"/>
                      </a:endParaRPr>
                    </a:p>
                  </a:txBody>
                  <a:tcPr marL="7675" marR="7675" marT="767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358514">
                <a:tc gridSpan="13">
                  <a:txBody>
                    <a:bodyPr/>
                    <a:lstStyle/>
                    <a:p>
                      <a:pPr algn="ctr" fontAlgn="ctr"/>
                      <a:r>
                        <a:rPr lang="tr-TR" sz="1600" b="1" i="0" u="none" strike="noStrike" dirty="0">
                          <a:solidFill>
                            <a:srgbClr val="000000"/>
                          </a:solidFill>
                          <a:effectLst/>
                          <a:latin typeface="Calibri"/>
                        </a:rPr>
                        <a:t>30</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
        <p:nvSpPr>
          <p:cNvPr id="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KAÇ KARE OLUŞTURULABİLİNİR</a:t>
            </a:r>
            <a:endParaRPr lang="en-GB"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2058513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3" name="Dikdörtgen 2"/>
          <p:cNvSpPr/>
          <p:nvPr/>
        </p:nvSpPr>
        <p:spPr>
          <a:xfrm>
            <a:off x="0" y="2028825"/>
            <a:ext cx="9144000" cy="35718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descr="C:\Users\Ahmet Yiğitap\Desktop\Resim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75" y="2105024"/>
            <a:ext cx="3683794" cy="34004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SİYAH NOKTAYA ODAKLAN</a:t>
            </a:r>
            <a:endParaRPr lang="en-GB"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260054686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 name="Dikdörtgen 1"/>
          <p:cNvSpPr/>
          <p:nvPr/>
        </p:nvSpPr>
        <p:spPr>
          <a:xfrm>
            <a:off x="124050" y="1352549"/>
            <a:ext cx="3600000" cy="3600000"/>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Oval 2"/>
          <p:cNvSpPr>
            <a:spLocks noChangeAspect="1"/>
          </p:cNvSpPr>
          <p:nvPr/>
        </p:nvSpPr>
        <p:spPr>
          <a:xfrm>
            <a:off x="156900" y="1385624"/>
            <a:ext cx="3528000" cy="3528000"/>
          </a:xfrm>
          <a:prstGeom prst="ellipse">
            <a:avLst/>
          </a:prstGeom>
          <a:noFill/>
          <a:ln w="38100">
            <a:solidFill>
              <a:schemeClr val="bg1">
                <a:lumMod val="6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5" name="Oval 4"/>
          <p:cNvSpPr/>
          <p:nvPr/>
        </p:nvSpPr>
        <p:spPr>
          <a:xfrm>
            <a:off x="5467575" y="2638424"/>
            <a:ext cx="3600000" cy="3600000"/>
          </a:xfrm>
          <a:prstGeom prst="ellipse">
            <a:avLst/>
          </a:prstGeom>
          <a:noFill/>
          <a:ln w="38100">
            <a:solidFill>
              <a:schemeClr val="bg1">
                <a:lumMod val="6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7" name="Dikdörtgen 6"/>
          <p:cNvSpPr>
            <a:spLocks noChangeAspect="1"/>
          </p:cNvSpPr>
          <p:nvPr/>
        </p:nvSpPr>
        <p:spPr>
          <a:xfrm>
            <a:off x="6010274" y="3181349"/>
            <a:ext cx="2520000" cy="2520000"/>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HANGİ DAİRE DAHA BÜYÜK</a:t>
            </a:r>
            <a:endParaRPr lang="en-GB"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177215742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METİNDE KAÇ</a:t>
            </a:r>
            <a:r>
              <a:rPr lang="tr-TR" sz="2000" b="1" noProof="1" smtClean="0">
                <a:solidFill>
                  <a:schemeClr val="bg1"/>
                </a:solidFill>
                <a:effectLst>
                  <a:outerShdw blurRad="38100" dist="38100" dir="2700000" algn="tl">
                    <a:srgbClr val="000000">
                      <a:alpha val="43137"/>
                    </a:srgbClr>
                  </a:outerShdw>
                </a:effectLst>
                <a:latin typeface="Calibri" pitchFamily="34" charset="0"/>
                <a:cs typeface="Calibri" pitchFamily="34" charset="0"/>
              </a:rPr>
              <a:t> TANE F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HARFİ VAR</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r>
              <a:rPr lang="en-US" sz="2000" i="1" dirty="0">
                <a:solidFill>
                  <a:srgbClr val="000000"/>
                </a:solidFill>
                <a:latin typeface="Calibri" pitchFamily="34" charset="0"/>
                <a:cs typeface="Calibri" pitchFamily="34" charset="0"/>
              </a:rPr>
              <a:t>FINISHED FILES ARE THE RE-</a:t>
            </a:r>
          </a:p>
          <a:p>
            <a:pPr algn="ctr">
              <a:spcAft>
                <a:spcPts val="0"/>
              </a:spcAft>
              <a:buClr>
                <a:srgbClr val="292929"/>
              </a:buClr>
              <a:defRPr/>
            </a:pPr>
            <a:r>
              <a:rPr lang="en-US" sz="2000" i="1" dirty="0">
                <a:solidFill>
                  <a:srgbClr val="000000"/>
                </a:solidFill>
                <a:latin typeface="Calibri" pitchFamily="34" charset="0"/>
                <a:cs typeface="Calibri" pitchFamily="34" charset="0"/>
              </a:rPr>
              <a:t>SULT OF YEARS OF SCIENTIF-</a:t>
            </a:r>
          </a:p>
          <a:p>
            <a:pPr algn="ctr">
              <a:spcAft>
                <a:spcPts val="0"/>
              </a:spcAft>
              <a:buClr>
                <a:srgbClr val="292929"/>
              </a:buClr>
              <a:defRPr/>
            </a:pPr>
            <a:r>
              <a:rPr lang="en-US" sz="2000" i="1" dirty="0">
                <a:solidFill>
                  <a:srgbClr val="000000"/>
                </a:solidFill>
                <a:latin typeface="Calibri" pitchFamily="34" charset="0"/>
                <a:cs typeface="Calibri" pitchFamily="34" charset="0"/>
              </a:rPr>
              <a:t>IC STUDY COMBINED WITH THE </a:t>
            </a: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r>
              <a:rPr lang="en-US" sz="2000" i="1" dirty="0" smtClean="0">
                <a:solidFill>
                  <a:srgbClr val="000000"/>
                </a:solidFill>
                <a:latin typeface="Calibri" pitchFamily="34" charset="0"/>
                <a:cs typeface="Calibri" pitchFamily="34" charset="0"/>
              </a:rPr>
              <a:t>EXPERIENCE </a:t>
            </a:r>
            <a:r>
              <a:rPr lang="en-US" sz="2000" i="1" dirty="0">
                <a:solidFill>
                  <a:srgbClr val="000000"/>
                </a:solidFill>
                <a:latin typeface="Calibri" pitchFamily="34" charset="0"/>
                <a:cs typeface="Calibri" pitchFamily="34" charset="0"/>
              </a:rPr>
              <a:t>OF MANY YEARS</a:t>
            </a:r>
            <a:r>
              <a:rPr lang="en-US" sz="2000" i="1" dirty="0" smtClean="0">
                <a:solidFill>
                  <a:srgbClr val="000000"/>
                </a:solidFill>
                <a:latin typeface="Calibri" pitchFamily="34" charset="0"/>
                <a:cs typeface="Calibri" pitchFamily="34" charset="0"/>
              </a:rPr>
              <a:t>.</a:t>
            </a:r>
            <a:endParaRPr lang="en-US"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METİNDE KAÇ TANE F HARFİ VAR?</a:t>
            </a:r>
            <a:endParaRPr lang="en-GB"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5082075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pic>
        <p:nvPicPr>
          <p:cNvPr id="3" name="Picture 5" descr="http://www.tahribat.com/img/graphfx/dots.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14425" y="1257298"/>
            <a:ext cx="6915150" cy="512534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SİYAH NOKTAYI YAKALAMA ALIŞTIRMASI</a:t>
            </a:r>
            <a:endParaRPr lang="en-GB"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41468707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779230385 h 2410"/>
              <a:gd name="T2" fmla="*/ 1030743153 w 1414"/>
              <a:gd name="T3" fmla="*/ 0 h 2410"/>
              <a:gd name="T4" fmla="*/ 2147483647 w 1414"/>
              <a:gd name="T5" fmla="*/ 5040312 h 2410"/>
              <a:gd name="T6" fmla="*/ 2147483647 w 1414"/>
              <a:gd name="T7" fmla="*/ 2147483647 h 2410"/>
              <a:gd name="T8" fmla="*/ 0 w 1414"/>
              <a:gd name="T9" fmla="*/ 177923038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AÇIKLAMA</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endParaRPr lang="tr-TR" b="1" i="1" dirty="0" smtClean="0">
              <a:solidFill>
                <a:srgbClr val="000000"/>
              </a:solidFill>
              <a:latin typeface="Calibri" pitchFamily="34" charset="0"/>
            </a:endParaRPr>
          </a:p>
          <a:p>
            <a:pPr algn="ctr">
              <a:buClr>
                <a:srgbClr val="292929"/>
              </a:buClr>
            </a:pPr>
            <a:r>
              <a:rPr lang="tr-TR" b="1" i="1" dirty="0" err="1" smtClean="0">
                <a:solidFill>
                  <a:srgbClr val="000000"/>
                </a:solidFill>
                <a:latin typeface="Calibri" pitchFamily="34" charset="0"/>
              </a:rPr>
              <a:t>Greater</a:t>
            </a:r>
            <a:r>
              <a:rPr lang="tr-TR" b="1" i="1" dirty="0" smtClean="0">
                <a:solidFill>
                  <a:srgbClr val="000000"/>
                </a:solidFill>
                <a:latin typeface="Calibri" pitchFamily="34" charset="0"/>
              </a:rPr>
              <a:t> </a:t>
            </a:r>
            <a:r>
              <a:rPr lang="tr-TR" b="1" i="1" dirty="0">
                <a:solidFill>
                  <a:srgbClr val="000000"/>
                </a:solidFill>
                <a:latin typeface="Calibri" pitchFamily="34" charset="0"/>
              </a:rPr>
              <a:t>Idaho </a:t>
            </a:r>
            <a:r>
              <a:rPr lang="tr-TR" b="1" i="1" dirty="0" err="1">
                <a:solidFill>
                  <a:srgbClr val="000000"/>
                </a:solidFill>
                <a:latin typeface="Calibri" pitchFamily="34" charset="0"/>
              </a:rPr>
              <a:t>Falls</a:t>
            </a:r>
            <a:r>
              <a:rPr lang="tr-TR" b="1" i="1" dirty="0">
                <a:solidFill>
                  <a:srgbClr val="000000"/>
                </a:solidFill>
                <a:latin typeface="Calibri" pitchFamily="34" charset="0"/>
              </a:rPr>
              <a:t> Bilim Fuarı'nda </a:t>
            </a:r>
            <a:r>
              <a:rPr lang="tr-TR" b="1" i="1" dirty="0" smtClean="0">
                <a:solidFill>
                  <a:srgbClr val="000000"/>
                </a:solidFill>
                <a:latin typeface="Calibri" pitchFamily="34" charset="0"/>
              </a:rPr>
              <a:t> </a:t>
            </a:r>
            <a:r>
              <a:rPr lang="tr-TR" b="1" i="1" dirty="0">
                <a:solidFill>
                  <a:srgbClr val="000000"/>
                </a:solidFill>
                <a:latin typeface="Calibri" pitchFamily="34" charset="0"/>
              </a:rPr>
              <a:t>bir lise </a:t>
            </a:r>
            <a:r>
              <a:rPr lang="tr-TR" b="1" i="1" dirty="0" smtClean="0">
                <a:solidFill>
                  <a:srgbClr val="000000"/>
                </a:solidFill>
                <a:latin typeface="Calibri" pitchFamily="34" charset="0"/>
              </a:rPr>
              <a:t>öğrencisi, </a:t>
            </a:r>
            <a:r>
              <a:rPr lang="tr-TR" b="1" i="1" dirty="0">
                <a:solidFill>
                  <a:srgbClr val="000000"/>
                </a:solidFill>
                <a:latin typeface="Calibri" pitchFamily="34" charset="0"/>
              </a:rPr>
              <a:t>yöre </a:t>
            </a:r>
            <a:r>
              <a:rPr lang="tr-TR" b="1" i="1" dirty="0" smtClean="0">
                <a:solidFill>
                  <a:srgbClr val="000000"/>
                </a:solidFill>
                <a:latin typeface="Calibri" pitchFamily="34" charset="0"/>
              </a:rPr>
              <a:t>insanlarını </a:t>
            </a:r>
            <a:r>
              <a:rPr lang="tr-TR" b="1" i="1" dirty="0">
                <a:solidFill>
                  <a:srgbClr val="000000"/>
                </a:solidFill>
                <a:latin typeface="Calibri" pitchFamily="34" charset="0"/>
              </a:rPr>
              <a:t>hazırladığı </a:t>
            </a:r>
            <a:r>
              <a:rPr lang="tr-TR" b="1" i="1" dirty="0" smtClean="0">
                <a:solidFill>
                  <a:srgbClr val="000000"/>
                </a:solidFill>
                <a:latin typeface="Calibri" pitchFamily="34" charset="0"/>
              </a:rPr>
              <a:t>Projeyi </a:t>
            </a:r>
            <a:r>
              <a:rPr lang="tr-TR" b="1" i="1" dirty="0">
                <a:solidFill>
                  <a:srgbClr val="000000"/>
                </a:solidFill>
                <a:latin typeface="Calibri" pitchFamily="34" charset="0"/>
              </a:rPr>
              <a:t>imzalamaya davet etti. </a:t>
            </a:r>
            <a:endParaRPr lang="tr-TR" b="1" i="1" dirty="0" smtClean="0">
              <a:solidFill>
                <a:srgbClr val="000000"/>
              </a:solidFill>
              <a:latin typeface="Calibri" pitchFamily="34" charset="0"/>
            </a:endParaRPr>
          </a:p>
          <a:p>
            <a:pPr algn="ctr">
              <a:buClr>
                <a:srgbClr val="292929"/>
              </a:buClr>
            </a:pPr>
            <a:endParaRPr lang="tr-TR" b="1" i="1" dirty="0">
              <a:solidFill>
                <a:srgbClr val="000000"/>
              </a:solidFill>
              <a:latin typeface="Calibri" pitchFamily="34" charset="0"/>
            </a:endParaRPr>
          </a:p>
          <a:p>
            <a:pPr algn="ctr">
              <a:buClr>
                <a:srgbClr val="292929"/>
              </a:buClr>
            </a:pPr>
            <a:r>
              <a:rPr lang="tr-TR" b="1" i="1" dirty="0" err="1" smtClean="0">
                <a:solidFill>
                  <a:srgbClr val="000000"/>
                </a:solidFill>
                <a:latin typeface="Calibri" pitchFamily="34" charset="0"/>
              </a:rPr>
              <a:t>Delikanli</a:t>
            </a:r>
            <a:r>
              <a:rPr lang="tr-TR" b="1" i="1" dirty="0">
                <a:solidFill>
                  <a:srgbClr val="000000"/>
                </a:solidFill>
                <a:latin typeface="Calibri" pitchFamily="34" charset="0"/>
              </a:rPr>
              <a:t>, "</a:t>
            </a:r>
            <a:r>
              <a:rPr lang="tr-TR" b="1" i="1" dirty="0" err="1">
                <a:solidFill>
                  <a:srgbClr val="000000"/>
                </a:solidFill>
                <a:latin typeface="Calibri" pitchFamily="34" charset="0"/>
              </a:rPr>
              <a:t>dihydrogen</a:t>
            </a:r>
            <a:r>
              <a:rPr lang="tr-TR" b="1" i="1" dirty="0">
                <a:solidFill>
                  <a:srgbClr val="000000"/>
                </a:solidFill>
                <a:latin typeface="Calibri" pitchFamily="34" charset="0"/>
              </a:rPr>
              <a:t> </a:t>
            </a:r>
            <a:r>
              <a:rPr lang="tr-TR" b="1" i="1" dirty="0" err="1">
                <a:solidFill>
                  <a:srgbClr val="000000"/>
                </a:solidFill>
                <a:latin typeface="Calibri" pitchFamily="34" charset="0"/>
              </a:rPr>
              <a:t>monokside</a:t>
            </a:r>
            <a:r>
              <a:rPr lang="tr-TR" b="1" i="1" dirty="0">
                <a:solidFill>
                  <a:srgbClr val="000000"/>
                </a:solidFill>
                <a:latin typeface="Calibri" pitchFamily="34" charset="0"/>
              </a:rPr>
              <a:t>" </a:t>
            </a:r>
            <a:r>
              <a:rPr lang="tr-TR" b="1" i="1" dirty="0" smtClean="0">
                <a:solidFill>
                  <a:srgbClr val="000000"/>
                </a:solidFill>
                <a:latin typeface="Calibri" pitchFamily="34" charset="0"/>
              </a:rPr>
              <a:t>adlı </a:t>
            </a:r>
            <a:r>
              <a:rPr lang="tr-TR" b="1" i="1" dirty="0">
                <a:solidFill>
                  <a:srgbClr val="000000"/>
                </a:solidFill>
                <a:latin typeface="Calibri" pitchFamily="34" charset="0"/>
              </a:rPr>
              <a:t>maddenin kullanımının tümüyle </a:t>
            </a:r>
            <a:r>
              <a:rPr lang="tr-TR" b="1" i="1" dirty="0" smtClean="0">
                <a:solidFill>
                  <a:srgbClr val="000000"/>
                </a:solidFill>
                <a:latin typeface="Calibri" pitchFamily="34" charset="0"/>
              </a:rPr>
              <a:t>yasaklanmasını</a:t>
            </a:r>
            <a:r>
              <a:rPr lang="tr-TR" b="1" i="1" dirty="0">
                <a:solidFill>
                  <a:srgbClr val="000000"/>
                </a:solidFill>
                <a:latin typeface="Calibri" pitchFamily="34" charset="0"/>
              </a:rPr>
              <a:t>, mümkün olmadığı taktirde çok sıkı kontrolünü </a:t>
            </a:r>
            <a:r>
              <a:rPr lang="tr-TR" b="1" i="1" dirty="0" smtClean="0">
                <a:solidFill>
                  <a:srgbClr val="000000"/>
                </a:solidFill>
                <a:latin typeface="Calibri" pitchFamily="34" charset="0"/>
              </a:rPr>
              <a:t>istiyordu. </a:t>
            </a:r>
          </a:p>
          <a:p>
            <a:pPr algn="ctr">
              <a:buClr>
                <a:srgbClr val="292929"/>
              </a:buClr>
            </a:pPr>
            <a:endParaRPr lang="tr-TR" b="1" i="1" dirty="0">
              <a:solidFill>
                <a:srgbClr val="000000"/>
              </a:solidFill>
              <a:latin typeface="Calibri" pitchFamily="34" charset="0"/>
            </a:endParaRPr>
          </a:p>
        </p:txBody>
      </p:sp>
      <p:sp>
        <p:nvSpPr>
          <p:cNvPr id="14234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142341" name="Group 9"/>
          <p:cNvGrpSpPr>
            <a:grpSpLocks/>
          </p:cNvGrpSpPr>
          <p:nvPr/>
        </p:nvGrpSpPr>
        <p:grpSpPr bwMode="auto">
          <a:xfrm>
            <a:off x="323850" y="1555750"/>
            <a:ext cx="1482725" cy="1482725"/>
            <a:chOff x="1710" y="1035"/>
            <a:chExt cx="2316" cy="2316"/>
          </a:xfrm>
        </p:grpSpPr>
        <p:grpSp>
          <p:nvGrpSpPr>
            <p:cNvPr id="142346" name="Group 10"/>
            <p:cNvGrpSpPr>
              <a:grpSpLocks/>
            </p:cNvGrpSpPr>
            <p:nvPr/>
          </p:nvGrpSpPr>
          <p:grpSpPr bwMode="auto">
            <a:xfrm rot="3600000">
              <a:off x="1710" y="1035"/>
              <a:ext cx="2316" cy="2316"/>
              <a:chOff x="1710" y="1035"/>
              <a:chExt cx="2316" cy="2316"/>
            </a:xfrm>
          </p:grpSpPr>
          <p:sp>
            <p:nvSpPr>
              <p:cNvPr id="142351"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299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42352"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42353"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42347" name="Group 14"/>
            <p:cNvGrpSpPr>
              <a:grpSpLocks/>
            </p:cNvGrpSpPr>
            <p:nvPr/>
          </p:nvGrpSpPr>
          <p:grpSpPr bwMode="auto">
            <a:xfrm rot="7200000">
              <a:off x="2059" y="1386"/>
              <a:ext cx="1616" cy="1614"/>
              <a:chOff x="2060" y="1387"/>
              <a:chExt cx="1616" cy="1614"/>
            </a:xfrm>
          </p:grpSpPr>
          <p:sp>
            <p:nvSpPr>
              <p:cNvPr id="142348"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49"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50"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ÇEVRE DUYARLILIĞI ALIŞTIRMASI</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3141903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779230385 h 2410"/>
              <a:gd name="T2" fmla="*/ 1030743153 w 1414"/>
              <a:gd name="T3" fmla="*/ 0 h 2410"/>
              <a:gd name="T4" fmla="*/ 2147483647 w 1414"/>
              <a:gd name="T5" fmla="*/ 5040312 h 2410"/>
              <a:gd name="T6" fmla="*/ 2147483647 w 1414"/>
              <a:gd name="T7" fmla="*/ 2147483647 h 2410"/>
              <a:gd name="T8" fmla="*/ 0 w 1414"/>
              <a:gd name="T9" fmla="*/ 177923038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Maddenin Zararları Afiş İçeriği</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42900" indent="-342900">
              <a:buClr>
                <a:srgbClr val="292929"/>
              </a:buClr>
              <a:buFont typeface="+mj-lt"/>
              <a:buAutoNum type="arabicPeriod"/>
            </a:pPr>
            <a:r>
              <a:rPr lang="tr-TR" sz="2000" i="1" dirty="0" smtClean="0">
                <a:solidFill>
                  <a:srgbClr val="000000"/>
                </a:solidFill>
                <a:latin typeface="Calibri" pitchFamily="34" charset="0"/>
              </a:rPr>
              <a:t>Yoğun </a:t>
            </a:r>
            <a:r>
              <a:rPr lang="tr-TR" sz="2000" i="1" dirty="0">
                <a:solidFill>
                  <a:srgbClr val="000000"/>
                </a:solidFill>
                <a:latin typeface="Calibri" pitchFamily="34" charset="0"/>
              </a:rPr>
              <a:t>terlemelere ve kusmalara sebep olabilir. </a:t>
            </a:r>
          </a:p>
          <a:p>
            <a:pPr marL="342900" indent="-342900">
              <a:buClr>
                <a:srgbClr val="292929"/>
              </a:buClr>
              <a:buFont typeface="+mj-lt"/>
              <a:buAutoNum type="arabicPeriod"/>
            </a:pPr>
            <a:r>
              <a:rPr lang="tr-TR" sz="2000" i="1" dirty="0" smtClean="0">
                <a:solidFill>
                  <a:srgbClr val="000000"/>
                </a:solidFill>
                <a:latin typeface="Calibri" pitchFamily="34" charset="0"/>
              </a:rPr>
              <a:t>Doğaya </a:t>
            </a:r>
            <a:r>
              <a:rPr lang="tr-TR" sz="2000" i="1" dirty="0">
                <a:solidFill>
                  <a:srgbClr val="000000"/>
                </a:solidFill>
                <a:latin typeface="Calibri" pitchFamily="34" charset="0"/>
              </a:rPr>
              <a:t>büyük zararlar veren asit yağmurlarının </a:t>
            </a:r>
            <a:r>
              <a:rPr lang="tr-TR" sz="2000" i="1" dirty="0" smtClean="0">
                <a:solidFill>
                  <a:srgbClr val="000000"/>
                </a:solidFill>
                <a:latin typeface="Calibri" pitchFamily="34" charset="0"/>
              </a:rPr>
              <a:t>ana </a:t>
            </a:r>
            <a:r>
              <a:rPr lang="tr-TR" sz="2000" i="1" dirty="0">
                <a:solidFill>
                  <a:srgbClr val="000000"/>
                </a:solidFill>
                <a:latin typeface="Calibri" pitchFamily="34" charset="0"/>
              </a:rPr>
              <a:t>unsurudur. </a:t>
            </a:r>
          </a:p>
          <a:p>
            <a:pPr marL="342900" indent="-342900">
              <a:buClr>
                <a:srgbClr val="292929"/>
              </a:buClr>
              <a:buFont typeface="+mj-lt"/>
              <a:buAutoNum type="arabicPeriod"/>
            </a:pPr>
            <a:r>
              <a:rPr lang="tr-TR" sz="2000" i="1" dirty="0" smtClean="0">
                <a:solidFill>
                  <a:srgbClr val="000000"/>
                </a:solidFill>
                <a:latin typeface="Calibri" pitchFamily="34" charset="0"/>
              </a:rPr>
              <a:t>Gaz hali, </a:t>
            </a:r>
            <a:r>
              <a:rPr lang="tr-TR" sz="2000" i="1" dirty="0">
                <a:solidFill>
                  <a:srgbClr val="000000"/>
                </a:solidFill>
                <a:latin typeface="Calibri" pitchFamily="34" charset="0"/>
              </a:rPr>
              <a:t>çok ciddi yanıklara sebep olabilir. </a:t>
            </a:r>
          </a:p>
          <a:p>
            <a:pPr marL="342900" indent="-342900">
              <a:buClr>
                <a:srgbClr val="292929"/>
              </a:buClr>
              <a:buFont typeface="+mj-lt"/>
              <a:buAutoNum type="arabicPeriod"/>
            </a:pPr>
            <a:r>
              <a:rPr lang="tr-TR" sz="2000" i="1" dirty="0" smtClean="0">
                <a:solidFill>
                  <a:srgbClr val="000000"/>
                </a:solidFill>
                <a:latin typeface="Calibri" pitchFamily="34" charset="0"/>
              </a:rPr>
              <a:t>Kazara solunması ölüme </a:t>
            </a:r>
            <a:r>
              <a:rPr lang="tr-TR" sz="2000" i="1" dirty="0">
                <a:solidFill>
                  <a:srgbClr val="000000"/>
                </a:solidFill>
                <a:latin typeface="Calibri" pitchFamily="34" charset="0"/>
              </a:rPr>
              <a:t>yol </a:t>
            </a:r>
            <a:r>
              <a:rPr lang="tr-TR" sz="2000" i="1" dirty="0" smtClean="0">
                <a:solidFill>
                  <a:srgbClr val="000000"/>
                </a:solidFill>
                <a:latin typeface="Calibri" pitchFamily="34" charset="0"/>
              </a:rPr>
              <a:t>açar.</a:t>
            </a:r>
            <a:endParaRPr lang="tr-TR" sz="2000" i="1" dirty="0">
              <a:solidFill>
                <a:srgbClr val="000000"/>
              </a:solidFill>
              <a:latin typeface="Calibri" pitchFamily="34" charset="0"/>
            </a:endParaRPr>
          </a:p>
          <a:p>
            <a:pPr marL="342900" indent="-342900">
              <a:buClr>
                <a:srgbClr val="292929"/>
              </a:buClr>
              <a:buFont typeface="+mj-lt"/>
              <a:buAutoNum type="arabicPeriod"/>
            </a:pPr>
            <a:r>
              <a:rPr lang="tr-TR" sz="2000" i="1" dirty="0" smtClean="0">
                <a:solidFill>
                  <a:srgbClr val="000000"/>
                </a:solidFill>
                <a:latin typeface="Calibri" pitchFamily="34" charset="0"/>
              </a:rPr>
              <a:t>Erozyona </a:t>
            </a:r>
            <a:r>
              <a:rPr lang="tr-TR" sz="2000" i="1" dirty="0">
                <a:solidFill>
                  <a:srgbClr val="000000"/>
                </a:solidFill>
                <a:latin typeface="Calibri" pitchFamily="34" charset="0"/>
              </a:rPr>
              <a:t>yol </a:t>
            </a:r>
            <a:r>
              <a:rPr lang="tr-TR" sz="2000" i="1" dirty="0" smtClean="0">
                <a:solidFill>
                  <a:srgbClr val="000000"/>
                </a:solidFill>
                <a:latin typeface="Calibri" pitchFamily="34" charset="0"/>
              </a:rPr>
              <a:t>açar. </a:t>
            </a:r>
            <a:endParaRPr lang="tr-TR" sz="2000" i="1" dirty="0">
              <a:solidFill>
                <a:srgbClr val="000000"/>
              </a:solidFill>
              <a:latin typeface="Calibri" pitchFamily="34" charset="0"/>
            </a:endParaRPr>
          </a:p>
          <a:p>
            <a:pPr marL="342900" indent="-342900">
              <a:buClr>
                <a:srgbClr val="292929"/>
              </a:buClr>
              <a:buFont typeface="+mj-lt"/>
              <a:buAutoNum type="arabicPeriod"/>
            </a:pPr>
            <a:r>
              <a:rPr lang="tr-TR" sz="2000" i="1" dirty="0" smtClean="0">
                <a:solidFill>
                  <a:srgbClr val="000000"/>
                </a:solidFill>
                <a:latin typeface="Calibri" pitchFamily="34" charset="0"/>
              </a:rPr>
              <a:t>Otomobil </a:t>
            </a:r>
            <a:r>
              <a:rPr lang="tr-TR" sz="2000" i="1" dirty="0">
                <a:solidFill>
                  <a:srgbClr val="000000"/>
                </a:solidFill>
                <a:latin typeface="Calibri" pitchFamily="34" charset="0"/>
              </a:rPr>
              <a:t>frenlerinin etkinliğini </a:t>
            </a:r>
            <a:r>
              <a:rPr lang="tr-TR" sz="2000" i="1" dirty="0" smtClean="0">
                <a:solidFill>
                  <a:srgbClr val="000000"/>
                </a:solidFill>
                <a:latin typeface="Calibri" pitchFamily="34" charset="0"/>
              </a:rPr>
              <a:t>azaltır. </a:t>
            </a:r>
            <a:endParaRPr lang="tr-TR" sz="2000" i="1" dirty="0">
              <a:solidFill>
                <a:srgbClr val="000000"/>
              </a:solidFill>
              <a:latin typeface="Calibri" pitchFamily="34" charset="0"/>
            </a:endParaRPr>
          </a:p>
          <a:p>
            <a:pPr marL="342900" indent="-342900">
              <a:buClr>
                <a:srgbClr val="292929"/>
              </a:buClr>
              <a:buFont typeface="+mj-lt"/>
              <a:buAutoNum type="arabicPeriod"/>
            </a:pPr>
            <a:r>
              <a:rPr lang="tr-TR" sz="2000" i="1" dirty="0" smtClean="0">
                <a:solidFill>
                  <a:srgbClr val="000000"/>
                </a:solidFill>
                <a:latin typeface="Calibri" pitchFamily="34" charset="0"/>
              </a:rPr>
              <a:t>Ölümcül </a:t>
            </a:r>
            <a:r>
              <a:rPr lang="tr-TR" sz="2000" i="1" dirty="0">
                <a:solidFill>
                  <a:srgbClr val="000000"/>
                </a:solidFill>
                <a:latin typeface="Calibri" pitchFamily="34" charset="0"/>
              </a:rPr>
              <a:t>kanser tümürlerinin </a:t>
            </a:r>
            <a:r>
              <a:rPr lang="tr-TR" sz="2000" i="1" dirty="0" smtClean="0">
                <a:solidFill>
                  <a:srgbClr val="000000"/>
                </a:solidFill>
                <a:latin typeface="Calibri" pitchFamily="34" charset="0"/>
              </a:rPr>
              <a:t>hepsinde bulunmuştur</a:t>
            </a:r>
            <a:r>
              <a:rPr lang="tr-TR" sz="2000" i="1" dirty="0">
                <a:solidFill>
                  <a:srgbClr val="000000"/>
                </a:solidFill>
                <a:latin typeface="Calibri" pitchFamily="34" charset="0"/>
              </a:rPr>
              <a:t>. </a:t>
            </a:r>
          </a:p>
          <a:p>
            <a:pPr algn="ctr">
              <a:buClr>
                <a:srgbClr val="292929"/>
              </a:buClr>
            </a:pPr>
            <a:endParaRPr lang="tr-TR" b="1" i="1" dirty="0" smtClean="0">
              <a:solidFill>
                <a:srgbClr val="000000"/>
              </a:solidFill>
              <a:latin typeface="Calibri" pitchFamily="34" charset="0"/>
            </a:endParaRPr>
          </a:p>
        </p:txBody>
      </p:sp>
      <p:sp>
        <p:nvSpPr>
          <p:cNvPr id="14234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142341" name="Group 9"/>
          <p:cNvGrpSpPr>
            <a:grpSpLocks/>
          </p:cNvGrpSpPr>
          <p:nvPr/>
        </p:nvGrpSpPr>
        <p:grpSpPr bwMode="auto">
          <a:xfrm>
            <a:off x="323850" y="1555750"/>
            <a:ext cx="1482725" cy="1482725"/>
            <a:chOff x="1710" y="1035"/>
            <a:chExt cx="2316" cy="2316"/>
          </a:xfrm>
        </p:grpSpPr>
        <p:grpSp>
          <p:nvGrpSpPr>
            <p:cNvPr id="142346" name="Group 10"/>
            <p:cNvGrpSpPr>
              <a:grpSpLocks/>
            </p:cNvGrpSpPr>
            <p:nvPr/>
          </p:nvGrpSpPr>
          <p:grpSpPr bwMode="auto">
            <a:xfrm rot="3600000">
              <a:off x="1710" y="1035"/>
              <a:ext cx="2316" cy="2316"/>
              <a:chOff x="1710" y="1035"/>
              <a:chExt cx="2316" cy="2316"/>
            </a:xfrm>
          </p:grpSpPr>
          <p:sp>
            <p:nvSpPr>
              <p:cNvPr id="142351"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299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42352"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42353"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42347" name="Group 14"/>
            <p:cNvGrpSpPr>
              <a:grpSpLocks/>
            </p:cNvGrpSpPr>
            <p:nvPr/>
          </p:nvGrpSpPr>
          <p:grpSpPr bwMode="auto">
            <a:xfrm rot="7200000">
              <a:off x="2059" y="1386"/>
              <a:ext cx="1616" cy="1614"/>
              <a:chOff x="2060" y="1387"/>
              <a:chExt cx="1616" cy="1614"/>
            </a:xfrm>
          </p:grpSpPr>
          <p:sp>
            <p:nvSpPr>
              <p:cNvPr id="142348"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49"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50"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ÇEVRE DUYARLILIĞI ALIŞTIRMASI</a:t>
            </a:r>
          </a:p>
        </p:txBody>
      </p:sp>
      <p:grpSp>
        <p:nvGrpSpPr>
          <p:cNvPr id="4" name="Grup 3"/>
          <p:cNvGrpSpPr/>
          <p:nvPr/>
        </p:nvGrpSpPr>
        <p:grpSpPr>
          <a:xfrm>
            <a:off x="2747961" y="4846082"/>
            <a:ext cx="2843213" cy="369332"/>
            <a:chOff x="3071811" y="5855732"/>
            <a:chExt cx="2843213" cy="369332"/>
          </a:xfrm>
        </p:grpSpPr>
        <p:sp>
          <p:nvSpPr>
            <p:cNvPr id="3" name="Metin kutusu 2"/>
            <p:cNvSpPr txBox="1"/>
            <p:nvPr/>
          </p:nvSpPr>
          <p:spPr>
            <a:xfrm>
              <a:off x="3071811" y="5855732"/>
              <a:ext cx="2843213" cy="369332"/>
            </a:xfrm>
            <a:prstGeom prst="rect">
              <a:avLst/>
            </a:prstGeom>
            <a:noFill/>
            <a:ln w="0">
              <a:solidFill>
                <a:schemeClr val="bg1">
                  <a:lumMod val="50000"/>
                </a:schemeClr>
              </a:solidFill>
            </a:ln>
          </p:spPr>
          <p:txBody>
            <a:bodyPr wrap="square" rtlCol="0">
              <a:spAutoFit/>
            </a:bodyPr>
            <a:lstStyle/>
            <a:p>
              <a:r>
                <a:rPr lang="tr-TR" b="1" dirty="0" smtClean="0">
                  <a:latin typeface="Calibri" pitchFamily="34" charset="0"/>
                  <a:cs typeface="Calibri" pitchFamily="34" charset="0"/>
                </a:rPr>
                <a:t>        EVET YASAKLANSIN</a:t>
              </a:r>
              <a:endParaRPr lang="tr-TR" b="1" dirty="0">
                <a:latin typeface="Calibri" pitchFamily="34" charset="0"/>
                <a:cs typeface="Calibri" pitchFamily="34" charset="0"/>
              </a:endParaRPr>
            </a:p>
          </p:txBody>
        </p:sp>
        <p:sp>
          <p:nvSpPr>
            <p:cNvPr id="19" name="Oval 18"/>
            <p:cNvSpPr>
              <a:spLocks/>
            </p:cNvSpPr>
            <p:nvPr/>
          </p:nvSpPr>
          <p:spPr>
            <a:xfrm>
              <a:off x="3154386" y="5914398"/>
              <a:ext cx="252000" cy="252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22" name="Grup 21"/>
          <p:cNvGrpSpPr/>
          <p:nvPr/>
        </p:nvGrpSpPr>
        <p:grpSpPr>
          <a:xfrm>
            <a:off x="5643562" y="4840280"/>
            <a:ext cx="3071813" cy="369332"/>
            <a:chOff x="3071811" y="5855732"/>
            <a:chExt cx="3071813" cy="369332"/>
          </a:xfrm>
        </p:grpSpPr>
        <p:sp>
          <p:nvSpPr>
            <p:cNvPr id="23" name="Metin kutusu 22"/>
            <p:cNvSpPr txBox="1"/>
            <p:nvPr/>
          </p:nvSpPr>
          <p:spPr>
            <a:xfrm>
              <a:off x="3071811" y="5855732"/>
              <a:ext cx="3071813" cy="369332"/>
            </a:xfrm>
            <a:prstGeom prst="rect">
              <a:avLst/>
            </a:prstGeom>
            <a:noFill/>
            <a:ln w="0">
              <a:solidFill>
                <a:schemeClr val="bg1">
                  <a:lumMod val="50000"/>
                </a:schemeClr>
              </a:solidFill>
            </a:ln>
          </p:spPr>
          <p:txBody>
            <a:bodyPr wrap="square" rtlCol="0">
              <a:spAutoFit/>
            </a:bodyPr>
            <a:lstStyle/>
            <a:p>
              <a:r>
                <a:rPr lang="tr-TR" b="1" dirty="0">
                  <a:latin typeface="Calibri" pitchFamily="34" charset="0"/>
                  <a:cs typeface="Calibri" pitchFamily="34" charset="0"/>
                </a:rPr>
                <a:t>        HAYIR </a:t>
              </a:r>
              <a:r>
                <a:rPr lang="tr-TR" b="1" dirty="0" smtClean="0">
                  <a:latin typeface="Calibri" pitchFamily="34" charset="0"/>
                  <a:cs typeface="Calibri" pitchFamily="34" charset="0"/>
                </a:rPr>
                <a:t>YASAKLANMASIN</a:t>
              </a:r>
              <a:endParaRPr lang="tr-TR" b="1" dirty="0">
                <a:latin typeface="Calibri" pitchFamily="34" charset="0"/>
                <a:cs typeface="Calibri" pitchFamily="34" charset="0"/>
              </a:endParaRPr>
            </a:p>
          </p:txBody>
        </p:sp>
        <p:sp>
          <p:nvSpPr>
            <p:cNvPr id="24" name="Oval 23"/>
            <p:cNvSpPr>
              <a:spLocks/>
            </p:cNvSpPr>
            <p:nvPr/>
          </p:nvSpPr>
          <p:spPr>
            <a:xfrm>
              <a:off x="3154386" y="5914398"/>
              <a:ext cx="252000" cy="252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16911962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779230385 h 2410"/>
              <a:gd name="T2" fmla="*/ 1030743153 w 1414"/>
              <a:gd name="T3" fmla="*/ 0 h 2410"/>
              <a:gd name="T4" fmla="*/ 2147483647 w 1414"/>
              <a:gd name="T5" fmla="*/ 5040312 h 2410"/>
              <a:gd name="T6" fmla="*/ 2147483647 w 1414"/>
              <a:gd name="T7" fmla="*/ 2147483647 h 2410"/>
              <a:gd name="T8" fmla="*/ 0 w 1414"/>
              <a:gd name="T9" fmla="*/ 177923038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NE KADAR KOLAY ALDATILIYORUZ!</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r>
              <a:rPr lang="tr-TR" sz="2000" i="1" dirty="0" smtClean="0">
                <a:solidFill>
                  <a:srgbClr val="000000"/>
                </a:solidFill>
                <a:latin typeface="Calibri" pitchFamily="34" charset="0"/>
              </a:rPr>
              <a:t>Bir </a:t>
            </a:r>
            <a:r>
              <a:rPr lang="tr-TR" sz="2000" i="1" dirty="0">
                <a:solidFill>
                  <a:srgbClr val="000000"/>
                </a:solidFill>
                <a:latin typeface="Calibri" pitchFamily="34" charset="0"/>
              </a:rPr>
              <a:t>saat içinde tam 50 bilim fuarı </a:t>
            </a:r>
            <a:r>
              <a:rPr lang="tr-TR" sz="2000" i="1" dirty="0" smtClean="0">
                <a:solidFill>
                  <a:srgbClr val="000000"/>
                </a:solidFill>
                <a:latin typeface="Calibri" pitchFamily="34" charset="0"/>
              </a:rPr>
              <a:t>meraklısı,</a:t>
            </a:r>
            <a:endParaRPr lang="tr-TR" sz="2000" i="1" dirty="0">
              <a:solidFill>
                <a:srgbClr val="000000"/>
              </a:solidFill>
              <a:latin typeface="Calibri" pitchFamily="34" charset="0"/>
            </a:endParaRPr>
          </a:p>
          <a:p>
            <a:pPr algn="ctr">
              <a:buClr>
                <a:srgbClr val="292929"/>
              </a:buClr>
            </a:pPr>
            <a:r>
              <a:rPr lang="tr-TR" sz="2000" i="1" dirty="0">
                <a:solidFill>
                  <a:srgbClr val="000000"/>
                </a:solidFill>
                <a:latin typeface="Calibri" pitchFamily="34" charset="0"/>
              </a:rPr>
              <a:t>delikanlının kampanya açtığı standı ziyaret </a:t>
            </a:r>
            <a:r>
              <a:rPr lang="tr-TR" sz="2000" i="1" dirty="0" smtClean="0">
                <a:solidFill>
                  <a:srgbClr val="000000"/>
                </a:solidFill>
                <a:latin typeface="Calibri" pitchFamily="34" charset="0"/>
              </a:rPr>
              <a:t>etti. </a:t>
            </a:r>
            <a:r>
              <a:rPr lang="tr-TR" sz="2000" i="1" dirty="0">
                <a:solidFill>
                  <a:srgbClr val="000000"/>
                </a:solidFill>
                <a:latin typeface="Calibri" pitchFamily="34" charset="0"/>
              </a:rPr>
              <a:t>43 kişi yasaklama isteğini </a:t>
            </a:r>
            <a:r>
              <a:rPr lang="tr-TR" sz="2000" i="1" dirty="0" smtClean="0">
                <a:solidFill>
                  <a:srgbClr val="000000"/>
                </a:solidFill>
                <a:latin typeface="Calibri" pitchFamily="34" charset="0"/>
              </a:rPr>
              <a:t>destekledi, </a:t>
            </a:r>
            <a:r>
              <a:rPr lang="tr-TR" sz="2000" i="1" dirty="0">
                <a:solidFill>
                  <a:srgbClr val="000000"/>
                </a:solidFill>
                <a:latin typeface="Calibri" pitchFamily="34" charset="0"/>
              </a:rPr>
              <a:t>6 kişi kararsız </a:t>
            </a:r>
            <a:r>
              <a:rPr lang="tr-TR" sz="2000" i="1" dirty="0" smtClean="0">
                <a:solidFill>
                  <a:srgbClr val="000000"/>
                </a:solidFill>
                <a:latin typeface="Calibri" pitchFamily="34" charset="0"/>
              </a:rPr>
              <a:t>kaldı, </a:t>
            </a:r>
            <a:endParaRPr lang="tr-TR" sz="2000" i="1" dirty="0">
              <a:solidFill>
                <a:srgbClr val="000000"/>
              </a:solidFill>
              <a:latin typeface="Calibri" pitchFamily="34" charset="0"/>
            </a:endParaRPr>
          </a:p>
          <a:p>
            <a:pPr algn="ctr">
              <a:buClr>
                <a:srgbClr val="292929"/>
              </a:buClr>
            </a:pPr>
            <a:r>
              <a:rPr lang="tr-TR" sz="2000" i="1" dirty="0" smtClean="0">
                <a:solidFill>
                  <a:srgbClr val="000000"/>
                </a:solidFill>
                <a:latin typeface="Calibri" pitchFamily="34" charset="0"/>
              </a:rPr>
              <a:t>1 kişi </a:t>
            </a:r>
            <a:r>
              <a:rPr lang="tr-TR" sz="2000" i="1" dirty="0">
                <a:solidFill>
                  <a:srgbClr val="000000"/>
                </a:solidFill>
                <a:latin typeface="Calibri" pitchFamily="34" charset="0"/>
              </a:rPr>
              <a:t>yasaklanması istenen </a:t>
            </a:r>
            <a:r>
              <a:rPr lang="tr-TR" sz="2000" i="1" dirty="0" smtClean="0">
                <a:solidFill>
                  <a:srgbClr val="000000"/>
                </a:solidFill>
                <a:latin typeface="Calibri" pitchFamily="34" charset="0"/>
              </a:rPr>
              <a:t>"</a:t>
            </a:r>
            <a:r>
              <a:rPr lang="tr-TR" sz="2000" i="1" dirty="0" err="1" smtClean="0">
                <a:solidFill>
                  <a:srgbClr val="000000"/>
                </a:solidFill>
                <a:latin typeface="Calibri" pitchFamily="34" charset="0"/>
              </a:rPr>
              <a:t>dihydrogenmonokside"in</a:t>
            </a:r>
            <a:r>
              <a:rPr lang="tr-TR" sz="2000" i="1" dirty="0" smtClean="0">
                <a:solidFill>
                  <a:srgbClr val="000000"/>
                </a:solidFill>
                <a:latin typeface="Calibri" pitchFamily="34" charset="0"/>
              </a:rPr>
              <a:t> H₂O </a:t>
            </a:r>
            <a:r>
              <a:rPr lang="tr-TR" sz="2000" i="1" dirty="0">
                <a:solidFill>
                  <a:srgbClr val="000000"/>
                </a:solidFill>
                <a:latin typeface="Calibri" pitchFamily="34" charset="0"/>
              </a:rPr>
              <a:t>yani hayatın can damarı "Su" olduğunu söyledi. </a:t>
            </a:r>
          </a:p>
          <a:p>
            <a:pPr algn="ctr">
              <a:buClr>
                <a:srgbClr val="292929"/>
              </a:buClr>
            </a:pPr>
            <a:endParaRPr lang="tr-TR" sz="2000" b="1" i="1" dirty="0" smtClean="0">
              <a:solidFill>
                <a:srgbClr val="000000"/>
              </a:solidFill>
              <a:latin typeface="Calibri" pitchFamily="34" charset="0"/>
            </a:endParaRPr>
          </a:p>
          <a:p>
            <a:pPr algn="ctr">
              <a:buClr>
                <a:srgbClr val="292929"/>
              </a:buClr>
            </a:pPr>
            <a:r>
              <a:rPr lang="tr-TR" sz="2000" i="1" dirty="0" smtClean="0">
                <a:solidFill>
                  <a:srgbClr val="000000"/>
                </a:solidFill>
                <a:latin typeface="Calibri" pitchFamily="34" charset="0"/>
              </a:rPr>
              <a:t>Delikanlının </a:t>
            </a:r>
            <a:r>
              <a:rPr lang="tr-TR" sz="2000" i="1" dirty="0">
                <a:solidFill>
                  <a:srgbClr val="000000"/>
                </a:solidFill>
                <a:latin typeface="Calibri" pitchFamily="34" charset="0"/>
              </a:rPr>
              <a:t>bu projesi </a:t>
            </a:r>
            <a:r>
              <a:rPr lang="tr-TR" sz="2000" b="1" i="1" dirty="0" smtClean="0">
                <a:solidFill>
                  <a:srgbClr val="000000"/>
                </a:solidFill>
                <a:latin typeface="Calibri" pitchFamily="34" charset="0"/>
              </a:rPr>
              <a:t>«Ne </a:t>
            </a:r>
            <a:r>
              <a:rPr lang="tr-TR" sz="2000" b="1" i="1" dirty="0">
                <a:solidFill>
                  <a:srgbClr val="000000"/>
                </a:solidFill>
                <a:latin typeface="Calibri" pitchFamily="34" charset="0"/>
              </a:rPr>
              <a:t>kadar kolay </a:t>
            </a:r>
            <a:r>
              <a:rPr lang="tr-TR" sz="2000" b="1" i="1" dirty="0" smtClean="0">
                <a:solidFill>
                  <a:srgbClr val="000000"/>
                </a:solidFill>
                <a:latin typeface="Calibri" pitchFamily="34" charset="0"/>
              </a:rPr>
              <a:t>aldatılabiliyoruz» </a:t>
            </a:r>
            <a:r>
              <a:rPr lang="tr-TR" sz="2000" i="1" dirty="0" smtClean="0">
                <a:solidFill>
                  <a:srgbClr val="000000"/>
                </a:solidFill>
                <a:latin typeface="Calibri" pitchFamily="34" charset="0"/>
              </a:rPr>
              <a:t>yarışmasının </a:t>
            </a:r>
            <a:r>
              <a:rPr lang="tr-TR" sz="2000" i="1" dirty="0">
                <a:solidFill>
                  <a:srgbClr val="000000"/>
                </a:solidFill>
                <a:latin typeface="Calibri" pitchFamily="34" charset="0"/>
              </a:rPr>
              <a:t>birincisi ilan </a:t>
            </a:r>
            <a:r>
              <a:rPr lang="tr-TR" sz="2000" i="1" dirty="0" smtClean="0">
                <a:solidFill>
                  <a:srgbClr val="000000"/>
                </a:solidFill>
                <a:latin typeface="Calibri" pitchFamily="34" charset="0"/>
              </a:rPr>
              <a:t>edildi. Bu </a:t>
            </a:r>
            <a:r>
              <a:rPr lang="tr-TR" sz="2000" i="1" dirty="0">
                <a:solidFill>
                  <a:srgbClr val="000000"/>
                </a:solidFill>
                <a:latin typeface="Calibri" pitchFamily="34" charset="0"/>
              </a:rPr>
              <a:t>olay kolayca saptırılmış, saçma </a:t>
            </a:r>
            <a:r>
              <a:rPr lang="tr-TR" sz="2000" i="1" dirty="0" smtClean="0">
                <a:solidFill>
                  <a:srgbClr val="000000"/>
                </a:solidFill>
                <a:latin typeface="Calibri" pitchFamily="34" charset="0"/>
              </a:rPr>
              <a:t>bilimsel </a:t>
            </a:r>
            <a:r>
              <a:rPr lang="tr-TR" sz="2000" i="1" dirty="0">
                <a:solidFill>
                  <a:srgbClr val="000000"/>
                </a:solidFill>
                <a:latin typeface="Calibri" pitchFamily="34" charset="0"/>
              </a:rPr>
              <a:t>cümleciklerle insanların nasıl yanlış koşullandırılabildiklerini </a:t>
            </a:r>
            <a:r>
              <a:rPr lang="tr-TR" sz="2000" i="1" dirty="0" smtClean="0">
                <a:solidFill>
                  <a:srgbClr val="000000"/>
                </a:solidFill>
                <a:latin typeface="Calibri" pitchFamily="34" charset="0"/>
              </a:rPr>
              <a:t>göstermektedir</a:t>
            </a:r>
            <a:r>
              <a:rPr lang="tr-TR" sz="2000" i="1" dirty="0">
                <a:solidFill>
                  <a:srgbClr val="000000"/>
                </a:solidFill>
                <a:latin typeface="Calibri" pitchFamily="34" charset="0"/>
              </a:rPr>
              <a:t>.</a:t>
            </a:r>
          </a:p>
          <a:p>
            <a:pPr algn="ctr">
              <a:buClr>
                <a:srgbClr val="292929"/>
              </a:buClr>
            </a:pPr>
            <a:endParaRPr lang="tr-TR" b="1" i="1" dirty="0">
              <a:solidFill>
                <a:srgbClr val="000000"/>
              </a:solidFill>
              <a:latin typeface="Calibri" pitchFamily="34" charset="0"/>
            </a:endParaRPr>
          </a:p>
        </p:txBody>
      </p:sp>
      <p:sp>
        <p:nvSpPr>
          <p:cNvPr id="14234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142341" name="Group 9"/>
          <p:cNvGrpSpPr>
            <a:grpSpLocks/>
          </p:cNvGrpSpPr>
          <p:nvPr/>
        </p:nvGrpSpPr>
        <p:grpSpPr bwMode="auto">
          <a:xfrm>
            <a:off x="323850" y="1555750"/>
            <a:ext cx="1482725" cy="1482725"/>
            <a:chOff x="1710" y="1035"/>
            <a:chExt cx="2316" cy="2316"/>
          </a:xfrm>
        </p:grpSpPr>
        <p:grpSp>
          <p:nvGrpSpPr>
            <p:cNvPr id="142346" name="Group 10"/>
            <p:cNvGrpSpPr>
              <a:grpSpLocks/>
            </p:cNvGrpSpPr>
            <p:nvPr/>
          </p:nvGrpSpPr>
          <p:grpSpPr bwMode="auto">
            <a:xfrm rot="3600000">
              <a:off x="1710" y="1035"/>
              <a:ext cx="2316" cy="2316"/>
              <a:chOff x="1710" y="1035"/>
              <a:chExt cx="2316" cy="2316"/>
            </a:xfrm>
          </p:grpSpPr>
          <p:sp>
            <p:nvSpPr>
              <p:cNvPr id="142351"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299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42352"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42353"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42347" name="Group 14"/>
            <p:cNvGrpSpPr>
              <a:grpSpLocks/>
            </p:cNvGrpSpPr>
            <p:nvPr/>
          </p:nvGrpSpPr>
          <p:grpSpPr bwMode="auto">
            <a:xfrm rot="7200000">
              <a:off x="2059" y="1386"/>
              <a:ext cx="1616" cy="1614"/>
              <a:chOff x="2060" y="1387"/>
              <a:chExt cx="1616" cy="1614"/>
            </a:xfrm>
          </p:grpSpPr>
          <p:sp>
            <p:nvSpPr>
              <p:cNvPr id="142348"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49"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50"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ÇEVRE DUYARLILIĞI ALIŞTIRMASI</a:t>
            </a:r>
          </a:p>
        </p:txBody>
      </p:sp>
    </p:spTree>
    <p:extLst>
      <p:ext uri="{BB962C8B-B14F-4D97-AF65-F5344CB8AC3E}">
        <p14:creationId xmlns:p14="http://schemas.microsoft.com/office/powerpoint/2010/main" val="11904497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8" name="Rectangle 31"/>
          <p:cNvSpPr txBox="1">
            <a:spLocks noChangeArrowheads="1"/>
          </p:cNvSpPr>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dirty="0" smtClean="0">
                <a:solidFill>
                  <a:srgbClr val="575757"/>
                </a:solidFill>
                <a:effectLst>
                  <a:innerShdw blurRad="63500" dist="50800" dir="8100000">
                    <a:prstClr val="black">
                      <a:alpha val="50000"/>
                    </a:prstClr>
                  </a:innerShdw>
                </a:effectLst>
                <a:latin typeface="Calibri" pitchFamily="34" charset="0"/>
                <a:cs typeface="Calibri" pitchFamily="34" charset="0"/>
              </a:rPr>
              <a:t>BİR ANALİZ ALIŞTIRMASI</a:t>
            </a:r>
            <a:endParaRPr lang="tr-TR" sz="3200" dirty="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0" name="Rectangle 19"/>
          <p:cNvSpPr>
            <a:spLocks noChangeArrowheads="1"/>
          </p:cNvSpPr>
          <p:nvPr/>
        </p:nvSpPr>
        <p:spPr bwMode="gray">
          <a:xfrm>
            <a:off x="123825" y="1041400"/>
            <a:ext cx="4405312" cy="360363"/>
          </a:xfrm>
          <a:prstGeom prst="rect">
            <a:avLst/>
          </a:prstGeom>
          <a:gradFill rotWithShape="1">
            <a:gsLst>
              <a:gs pos="0">
                <a:srgbClr val="C6C7C8"/>
              </a:gs>
              <a:gs pos="100000">
                <a:srgbClr val="5C5C5D"/>
              </a:gs>
            </a:gsLst>
            <a:lin ang="5400000" scaled="1"/>
          </a:gradFill>
          <a:ln w="12700">
            <a:solidFill>
              <a:srgbClr val="C0C0C0"/>
            </a:solidFill>
            <a:miter lim="800000"/>
            <a:headEnd/>
            <a:tailEnd/>
          </a:ln>
        </p:spPr>
        <p:txBody>
          <a:bodyPr lIns="288000" tIns="0" rIns="0" bIns="0" anchor="ctr"/>
          <a:lstStyle/>
          <a:p>
            <a:pPr algn="ctr" defTabSz="801688" eaLnBrk="0" hangingPunct="0"/>
            <a:r>
              <a:rPr lang="tr-TR" sz="2400" b="1" noProof="1" smtClean="0">
                <a:solidFill>
                  <a:srgbClr val="FFFFFF"/>
                </a:solidFill>
                <a:latin typeface="Calibri" pitchFamily="34" charset="0"/>
                <a:cs typeface="Calibri" pitchFamily="34" charset="0"/>
              </a:rPr>
              <a:t>Birinci Bölüm</a:t>
            </a:r>
            <a:endParaRPr lang="en-US" sz="2400" b="1" noProof="1">
              <a:solidFill>
                <a:srgbClr val="FFFFFF"/>
              </a:solidFill>
              <a:latin typeface="Calibri" pitchFamily="34" charset="0"/>
              <a:cs typeface="Calibri" pitchFamily="34" charset="0"/>
            </a:endParaRPr>
          </a:p>
        </p:txBody>
      </p:sp>
      <p:sp>
        <p:nvSpPr>
          <p:cNvPr id="11" name="Rectangle 5"/>
          <p:cNvSpPr>
            <a:spLocks noChangeArrowheads="1"/>
          </p:cNvSpPr>
          <p:nvPr/>
        </p:nvSpPr>
        <p:spPr bwMode="gray">
          <a:xfrm>
            <a:off x="123825" y="1401762"/>
            <a:ext cx="4405312" cy="2141538"/>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108000" rIns="144000" bIns="72000"/>
          <a:lstStyle/>
          <a:p>
            <a:pPr algn="ctr">
              <a:lnSpc>
                <a:spcPct val="95000"/>
              </a:lnSpc>
              <a:spcAft>
                <a:spcPct val="40000"/>
              </a:spcAft>
              <a:buClr>
                <a:srgbClr val="292929"/>
              </a:buClr>
            </a:pPr>
            <a:r>
              <a:rPr lang="tr-TR" sz="2000" i="1" noProof="1" smtClean="0">
                <a:solidFill>
                  <a:srgbClr val="000000"/>
                </a:solidFill>
                <a:latin typeface="Calibri" pitchFamily="34" charset="0"/>
                <a:cs typeface="Calibri" pitchFamily="34" charset="0"/>
              </a:rPr>
              <a:t>Asağıdaki </a:t>
            </a:r>
            <a:r>
              <a:rPr lang="tr-TR" sz="2000" i="1" noProof="1">
                <a:solidFill>
                  <a:srgbClr val="000000"/>
                </a:solidFill>
                <a:latin typeface="Calibri" pitchFamily="34" charset="0"/>
                <a:cs typeface="Calibri" pitchFamily="34" charset="0"/>
              </a:rPr>
              <a:t>5 </a:t>
            </a:r>
            <a:r>
              <a:rPr lang="tr-TR" sz="2000" i="1" noProof="1" smtClean="0">
                <a:solidFill>
                  <a:srgbClr val="000000"/>
                </a:solidFill>
                <a:latin typeface="Calibri" pitchFamily="34" charset="0"/>
                <a:cs typeface="Calibri" pitchFamily="34" charset="0"/>
              </a:rPr>
              <a:t>hayvanı </a:t>
            </a:r>
            <a:r>
              <a:rPr lang="tr-TR" sz="2000" i="1" noProof="1">
                <a:solidFill>
                  <a:srgbClr val="000000"/>
                </a:solidFill>
                <a:latin typeface="Calibri" pitchFamily="34" charset="0"/>
                <a:cs typeface="Calibri" pitchFamily="34" charset="0"/>
              </a:rPr>
              <a:t>kendi tercihlerinize </a:t>
            </a:r>
            <a:r>
              <a:rPr lang="tr-TR" sz="2000" i="1" noProof="1" smtClean="0">
                <a:solidFill>
                  <a:srgbClr val="000000"/>
                </a:solidFill>
                <a:latin typeface="Calibri" pitchFamily="34" charset="0"/>
                <a:cs typeface="Calibri" pitchFamily="34" charset="0"/>
              </a:rPr>
              <a:t>göre  sıralayınız…</a:t>
            </a:r>
            <a:endParaRPr lang="tr-TR" sz="2000" i="1" noProof="1">
              <a:solidFill>
                <a:srgbClr val="000000"/>
              </a:solidFill>
              <a:latin typeface="Calibri" pitchFamily="34" charset="0"/>
              <a:cs typeface="Calibri" pitchFamily="34" charset="0"/>
            </a:endParaRPr>
          </a:p>
          <a:p>
            <a:pPr algn="ctr">
              <a:lnSpc>
                <a:spcPct val="95000"/>
              </a:lnSpc>
              <a:spcAft>
                <a:spcPct val="40000"/>
              </a:spcAft>
              <a:buClr>
                <a:srgbClr val="292929"/>
              </a:buClr>
            </a:pPr>
            <a:endParaRPr lang="tr-TR" sz="2000" i="1" noProof="1" smtClean="0">
              <a:solidFill>
                <a:srgbClr val="000000"/>
              </a:solidFill>
              <a:latin typeface="Calibri" pitchFamily="34" charset="0"/>
              <a:cs typeface="Calibri" pitchFamily="34" charset="0"/>
            </a:endParaRPr>
          </a:p>
          <a:p>
            <a:pPr algn="ctr">
              <a:lnSpc>
                <a:spcPct val="95000"/>
              </a:lnSpc>
              <a:spcAft>
                <a:spcPct val="40000"/>
              </a:spcAft>
              <a:buClr>
                <a:srgbClr val="292929"/>
              </a:buClr>
            </a:pPr>
            <a:r>
              <a:rPr lang="tr-TR" sz="2000" b="1" i="1" noProof="1" smtClean="0">
                <a:solidFill>
                  <a:srgbClr val="000000"/>
                </a:solidFill>
                <a:latin typeface="Calibri" pitchFamily="34" charset="0"/>
                <a:cs typeface="Calibri" pitchFamily="34" charset="0"/>
              </a:rPr>
              <a:t>İnek—Kaplan—Kuzu—At—Maymun</a:t>
            </a:r>
            <a:endParaRPr lang="tr-TR" sz="2000" b="1" i="1" noProof="1">
              <a:solidFill>
                <a:srgbClr val="000000"/>
              </a:solidFill>
              <a:latin typeface="Calibri" pitchFamily="34" charset="0"/>
              <a:cs typeface="Calibri" pitchFamily="34" charset="0"/>
            </a:endParaRPr>
          </a:p>
          <a:p>
            <a:pPr>
              <a:lnSpc>
                <a:spcPct val="95000"/>
              </a:lnSpc>
              <a:spcAft>
                <a:spcPct val="40000"/>
              </a:spcAft>
              <a:buClr>
                <a:srgbClr val="292929"/>
              </a:buClr>
            </a:pPr>
            <a:endParaRPr lang="en-US" sz="2000" i="1" noProof="1" smtClean="0">
              <a:solidFill>
                <a:srgbClr val="000000"/>
              </a:solidFill>
              <a:latin typeface="Calibri" pitchFamily="34" charset="0"/>
              <a:cs typeface="Calibri" pitchFamily="34" charset="0"/>
            </a:endParaRPr>
          </a:p>
          <a:p>
            <a:pPr marL="190500" indent="-190500">
              <a:lnSpc>
                <a:spcPct val="95000"/>
              </a:lnSpc>
              <a:spcAft>
                <a:spcPct val="40000"/>
              </a:spcAft>
              <a:buClr>
                <a:srgbClr val="292929"/>
              </a:buClr>
              <a:buFont typeface="Wingdings" pitchFamily="2" charset="2"/>
              <a:buChar char="§"/>
            </a:pPr>
            <a:endParaRPr lang="en-US" sz="2000" i="1" noProof="1">
              <a:solidFill>
                <a:srgbClr val="000000"/>
              </a:solidFill>
              <a:latin typeface="Calibri" pitchFamily="34" charset="0"/>
              <a:cs typeface="Calibri" pitchFamily="34" charset="0"/>
            </a:endParaRPr>
          </a:p>
        </p:txBody>
      </p:sp>
      <p:sp>
        <p:nvSpPr>
          <p:cNvPr id="14" name="Rectangle 19"/>
          <p:cNvSpPr>
            <a:spLocks noChangeArrowheads="1"/>
          </p:cNvSpPr>
          <p:nvPr/>
        </p:nvSpPr>
        <p:spPr bwMode="gray">
          <a:xfrm>
            <a:off x="4614863" y="1041400"/>
            <a:ext cx="4405312" cy="360363"/>
          </a:xfrm>
          <a:prstGeom prst="rect">
            <a:avLst/>
          </a:prstGeom>
          <a:gradFill rotWithShape="1">
            <a:gsLst>
              <a:gs pos="0">
                <a:srgbClr val="C6C7C8"/>
              </a:gs>
              <a:gs pos="100000">
                <a:srgbClr val="5C5C5D"/>
              </a:gs>
            </a:gsLst>
            <a:lin ang="5400000" scaled="1"/>
          </a:gradFill>
          <a:ln w="12700">
            <a:solidFill>
              <a:srgbClr val="C0C0C0"/>
            </a:solidFill>
            <a:miter lim="800000"/>
            <a:headEnd/>
            <a:tailEnd/>
          </a:ln>
        </p:spPr>
        <p:txBody>
          <a:bodyPr lIns="288000" tIns="0" rIns="0" bIns="0" anchor="ctr"/>
          <a:lstStyle/>
          <a:p>
            <a:pPr algn="ctr" defTabSz="801688" eaLnBrk="0" hangingPunct="0"/>
            <a:r>
              <a:rPr lang="tr-TR" sz="2400" b="1" noProof="1" smtClean="0">
                <a:solidFill>
                  <a:srgbClr val="FFFFFF"/>
                </a:solidFill>
                <a:latin typeface="Calibri" pitchFamily="34" charset="0"/>
                <a:cs typeface="Calibri" pitchFamily="34" charset="0"/>
              </a:rPr>
              <a:t>İkinci Bölüm</a:t>
            </a:r>
            <a:endParaRPr lang="en-US" sz="2400" b="1" noProof="1">
              <a:solidFill>
                <a:srgbClr val="FFFFFF"/>
              </a:solidFill>
              <a:latin typeface="Calibri" pitchFamily="34" charset="0"/>
              <a:cs typeface="Calibri" pitchFamily="34" charset="0"/>
            </a:endParaRPr>
          </a:p>
        </p:txBody>
      </p:sp>
      <p:sp>
        <p:nvSpPr>
          <p:cNvPr id="15" name="Rectangle 5"/>
          <p:cNvSpPr>
            <a:spLocks noChangeArrowheads="1"/>
          </p:cNvSpPr>
          <p:nvPr/>
        </p:nvSpPr>
        <p:spPr bwMode="gray">
          <a:xfrm>
            <a:off x="4614863" y="1401762"/>
            <a:ext cx="4405312" cy="2141538"/>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108000" rIns="144000" bIns="72000"/>
          <a:lstStyle/>
          <a:p>
            <a:pPr algn="ctr">
              <a:lnSpc>
                <a:spcPct val="95000"/>
              </a:lnSpc>
              <a:spcAft>
                <a:spcPct val="40000"/>
              </a:spcAft>
              <a:buClr>
                <a:srgbClr val="292929"/>
              </a:buClr>
            </a:pPr>
            <a:r>
              <a:rPr lang="tr-TR" sz="2000" i="1" noProof="1" smtClean="0">
                <a:solidFill>
                  <a:srgbClr val="000000"/>
                </a:solidFill>
                <a:latin typeface="Calibri" pitchFamily="34" charset="0"/>
                <a:cs typeface="Calibri" pitchFamily="34" charset="0"/>
              </a:rPr>
              <a:t>Asağıdakilerin </a:t>
            </a:r>
            <a:r>
              <a:rPr lang="tr-TR" sz="2000" i="1" noProof="1">
                <a:solidFill>
                  <a:srgbClr val="000000"/>
                </a:solidFill>
                <a:latin typeface="Calibri" pitchFamily="34" charset="0"/>
                <a:cs typeface="Calibri" pitchFamily="34" charset="0"/>
              </a:rPr>
              <a:t>her birini tek bir </a:t>
            </a:r>
            <a:r>
              <a:rPr lang="tr-TR" sz="2000" i="1" noProof="1" smtClean="0">
                <a:solidFill>
                  <a:srgbClr val="000000"/>
                </a:solidFill>
                <a:latin typeface="Calibri" pitchFamily="34" charset="0"/>
                <a:cs typeface="Calibri" pitchFamily="34" charset="0"/>
              </a:rPr>
              <a:t>sözcükle  tanımlayınız…</a:t>
            </a:r>
            <a:endParaRPr lang="tr-TR" sz="2000" i="1" noProof="1">
              <a:solidFill>
                <a:srgbClr val="000000"/>
              </a:solidFill>
              <a:latin typeface="Calibri" pitchFamily="34" charset="0"/>
              <a:cs typeface="Calibri" pitchFamily="34" charset="0"/>
            </a:endParaRPr>
          </a:p>
          <a:p>
            <a:pPr algn="ctr">
              <a:lnSpc>
                <a:spcPct val="95000"/>
              </a:lnSpc>
              <a:spcAft>
                <a:spcPct val="40000"/>
              </a:spcAft>
              <a:buClr>
                <a:srgbClr val="292929"/>
              </a:buClr>
            </a:pPr>
            <a:endParaRPr lang="tr-TR" sz="2000" i="1" noProof="1" smtClean="0">
              <a:solidFill>
                <a:srgbClr val="000000"/>
              </a:solidFill>
              <a:latin typeface="Calibri" pitchFamily="34" charset="0"/>
              <a:cs typeface="Calibri" pitchFamily="34" charset="0"/>
            </a:endParaRPr>
          </a:p>
          <a:p>
            <a:pPr algn="ctr">
              <a:lnSpc>
                <a:spcPct val="95000"/>
              </a:lnSpc>
              <a:spcAft>
                <a:spcPct val="40000"/>
              </a:spcAft>
              <a:buClr>
                <a:srgbClr val="292929"/>
              </a:buClr>
            </a:pPr>
            <a:r>
              <a:rPr lang="tr-TR" sz="2000" b="1" i="1" noProof="1" smtClean="0">
                <a:solidFill>
                  <a:srgbClr val="000000"/>
                </a:solidFill>
                <a:latin typeface="Calibri" pitchFamily="34" charset="0"/>
                <a:cs typeface="Calibri" pitchFamily="34" charset="0"/>
              </a:rPr>
              <a:t>Köpek—Kedi—Fare—Kahve—Okyanus</a:t>
            </a:r>
            <a:endParaRPr lang="tr-TR" sz="2000" b="1" i="1" noProof="1">
              <a:solidFill>
                <a:srgbClr val="000000"/>
              </a:solidFill>
              <a:latin typeface="Calibri" pitchFamily="34" charset="0"/>
              <a:cs typeface="Calibri" pitchFamily="34" charset="0"/>
            </a:endParaRPr>
          </a:p>
        </p:txBody>
      </p:sp>
      <p:sp>
        <p:nvSpPr>
          <p:cNvPr id="23" name="Rectangle 19"/>
          <p:cNvSpPr>
            <a:spLocks noChangeArrowheads="1"/>
          </p:cNvSpPr>
          <p:nvPr/>
        </p:nvSpPr>
        <p:spPr bwMode="gray">
          <a:xfrm>
            <a:off x="2376488" y="3632200"/>
            <a:ext cx="4405312" cy="360363"/>
          </a:xfrm>
          <a:prstGeom prst="rect">
            <a:avLst/>
          </a:prstGeom>
          <a:gradFill rotWithShape="1">
            <a:gsLst>
              <a:gs pos="0">
                <a:srgbClr val="C6C7C8"/>
              </a:gs>
              <a:gs pos="100000">
                <a:srgbClr val="5C5C5D"/>
              </a:gs>
            </a:gsLst>
            <a:lin ang="5400000" scaled="1"/>
          </a:gradFill>
          <a:ln w="12700">
            <a:solidFill>
              <a:srgbClr val="C0C0C0"/>
            </a:solidFill>
            <a:miter lim="800000"/>
            <a:headEnd/>
            <a:tailEnd/>
          </a:ln>
        </p:spPr>
        <p:txBody>
          <a:bodyPr lIns="288000" tIns="0" rIns="0" bIns="0" anchor="ctr"/>
          <a:lstStyle/>
          <a:p>
            <a:pPr algn="ctr" defTabSz="801688" eaLnBrk="0" hangingPunct="0"/>
            <a:r>
              <a:rPr lang="tr-TR" sz="2400" b="1" noProof="1" smtClean="0">
                <a:solidFill>
                  <a:srgbClr val="FFFFFF"/>
                </a:solidFill>
                <a:latin typeface="Calibri" pitchFamily="34" charset="0"/>
                <a:cs typeface="Calibri" pitchFamily="34" charset="0"/>
              </a:rPr>
              <a:t>Üçüncü Bölüm</a:t>
            </a:r>
            <a:endParaRPr lang="en-US" sz="2400" b="1" noProof="1">
              <a:solidFill>
                <a:srgbClr val="FFFFFF"/>
              </a:solidFill>
              <a:latin typeface="Calibri" pitchFamily="34" charset="0"/>
              <a:cs typeface="Calibri" pitchFamily="34" charset="0"/>
            </a:endParaRPr>
          </a:p>
        </p:txBody>
      </p:sp>
      <p:sp>
        <p:nvSpPr>
          <p:cNvPr id="24" name="Rectangle 5"/>
          <p:cNvSpPr>
            <a:spLocks noChangeArrowheads="1"/>
          </p:cNvSpPr>
          <p:nvPr/>
        </p:nvSpPr>
        <p:spPr bwMode="gray">
          <a:xfrm>
            <a:off x="2376488" y="3992562"/>
            <a:ext cx="4405312" cy="2274888"/>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108000" rIns="144000" bIns="72000"/>
          <a:lstStyle/>
          <a:p>
            <a:pPr algn="ctr">
              <a:lnSpc>
                <a:spcPct val="95000"/>
              </a:lnSpc>
              <a:spcAft>
                <a:spcPct val="40000"/>
              </a:spcAft>
              <a:buClr>
                <a:srgbClr val="292929"/>
              </a:buClr>
            </a:pPr>
            <a:r>
              <a:rPr lang="tr-TR" sz="2000" i="1" noProof="1" smtClean="0">
                <a:solidFill>
                  <a:srgbClr val="000000"/>
                </a:solidFill>
                <a:latin typeface="Calibri" pitchFamily="34" charset="0"/>
                <a:cs typeface="Calibri" pitchFamily="34" charset="0"/>
              </a:rPr>
              <a:t>Asağıdaki </a:t>
            </a:r>
            <a:r>
              <a:rPr lang="tr-TR" sz="2000" i="1" noProof="1">
                <a:solidFill>
                  <a:srgbClr val="000000"/>
                </a:solidFill>
                <a:latin typeface="Calibri" pitchFamily="34" charset="0"/>
                <a:cs typeface="Calibri" pitchFamily="34" charset="0"/>
              </a:rPr>
              <a:t>her renk </a:t>
            </a:r>
            <a:r>
              <a:rPr lang="tr-TR" sz="2000" i="1" noProof="1" smtClean="0">
                <a:solidFill>
                  <a:srgbClr val="000000"/>
                </a:solidFill>
                <a:latin typeface="Calibri" pitchFamily="34" charset="0"/>
                <a:cs typeface="Calibri" pitchFamily="34" charset="0"/>
              </a:rPr>
              <a:t>için</a:t>
            </a:r>
            <a:r>
              <a:rPr lang="tr-TR" sz="2000" i="1" noProof="1">
                <a:solidFill>
                  <a:srgbClr val="000000"/>
                </a:solidFill>
                <a:latin typeface="Calibri" pitchFamily="34" charset="0"/>
                <a:cs typeface="Calibri" pitchFamily="34" charset="0"/>
              </a:rPr>
              <a:t>, o renkle  </a:t>
            </a:r>
            <a:r>
              <a:rPr lang="tr-TR" sz="2000" i="1" noProof="1" smtClean="0">
                <a:solidFill>
                  <a:srgbClr val="000000"/>
                </a:solidFill>
                <a:latin typeface="Calibri" pitchFamily="34" charset="0"/>
                <a:cs typeface="Calibri" pitchFamily="34" charset="0"/>
              </a:rPr>
              <a:t>ilişkilendirebileceğiniz birini düşünün. </a:t>
            </a:r>
            <a:r>
              <a:rPr lang="tr-TR" sz="2000" i="1" noProof="1">
                <a:solidFill>
                  <a:srgbClr val="000000"/>
                </a:solidFill>
                <a:latin typeface="Calibri" pitchFamily="34" charset="0"/>
                <a:cs typeface="Calibri" pitchFamily="34" charset="0"/>
              </a:rPr>
              <a:t>O </a:t>
            </a:r>
            <a:r>
              <a:rPr lang="tr-TR" sz="2000" i="1" noProof="1" smtClean="0">
                <a:solidFill>
                  <a:srgbClr val="000000"/>
                </a:solidFill>
                <a:latin typeface="Calibri" pitchFamily="34" charset="0"/>
                <a:cs typeface="Calibri" pitchFamily="34" charset="0"/>
              </a:rPr>
              <a:t>kişi </a:t>
            </a:r>
            <a:r>
              <a:rPr lang="tr-TR" sz="2000" i="1" noProof="1">
                <a:solidFill>
                  <a:srgbClr val="000000"/>
                </a:solidFill>
                <a:latin typeface="Calibri" pitchFamily="34" charset="0"/>
                <a:cs typeface="Calibri" pitchFamily="34" charset="0"/>
              </a:rPr>
              <a:t>sizi </a:t>
            </a:r>
            <a:r>
              <a:rPr lang="tr-TR" sz="2000" i="1" noProof="1" smtClean="0">
                <a:solidFill>
                  <a:srgbClr val="000000"/>
                </a:solidFill>
                <a:latin typeface="Calibri" pitchFamily="34" charset="0"/>
                <a:cs typeface="Calibri" pitchFamily="34" charset="0"/>
              </a:rPr>
              <a:t>tanıyor olmalı ve cevaplarınız tekrarlardan oluşmamalıdır.</a:t>
            </a:r>
            <a:endParaRPr lang="tr-TR" sz="2000" i="1" noProof="1">
              <a:solidFill>
                <a:srgbClr val="000000"/>
              </a:solidFill>
              <a:latin typeface="Calibri" pitchFamily="34" charset="0"/>
              <a:cs typeface="Calibri" pitchFamily="34" charset="0"/>
            </a:endParaRPr>
          </a:p>
          <a:p>
            <a:pPr algn="ctr">
              <a:lnSpc>
                <a:spcPct val="95000"/>
              </a:lnSpc>
              <a:spcAft>
                <a:spcPct val="40000"/>
              </a:spcAft>
              <a:buClr>
                <a:srgbClr val="292929"/>
              </a:buClr>
            </a:pPr>
            <a:endParaRPr lang="tr-TR" sz="2000" b="1" i="1" noProof="1" smtClean="0">
              <a:solidFill>
                <a:srgbClr val="000000"/>
              </a:solidFill>
              <a:latin typeface="Calibri" pitchFamily="34" charset="0"/>
              <a:cs typeface="Calibri" pitchFamily="34" charset="0"/>
            </a:endParaRPr>
          </a:p>
          <a:p>
            <a:pPr algn="ctr">
              <a:lnSpc>
                <a:spcPct val="95000"/>
              </a:lnSpc>
              <a:spcAft>
                <a:spcPct val="40000"/>
              </a:spcAft>
              <a:buClr>
                <a:srgbClr val="292929"/>
              </a:buClr>
            </a:pPr>
            <a:r>
              <a:rPr lang="tr-TR" sz="2000" b="1" i="1" noProof="1" smtClean="0">
                <a:solidFill>
                  <a:srgbClr val="000000"/>
                </a:solidFill>
                <a:latin typeface="Calibri" pitchFamily="34" charset="0"/>
                <a:cs typeface="Calibri" pitchFamily="34" charset="0"/>
              </a:rPr>
              <a:t>Sarı—Turuncu—Kırmızı—Beyaz—Yeşil</a:t>
            </a:r>
            <a:endParaRPr lang="tr-TR" sz="2000" b="1" i="1" noProof="1">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104035360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8" name="Rectangle 31"/>
          <p:cNvSpPr txBox="1">
            <a:spLocks noChangeArrowheads="1"/>
          </p:cNvSpPr>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dirty="0">
                <a:solidFill>
                  <a:srgbClr val="575757"/>
                </a:solidFill>
                <a:effectLst>
                  <a:innerShdw blurRad="63500" dist="50800" dir="8100000">
                    <a:prstClr val="black">
                      <a:alpha val="50000"/>
                    </a:prstClr>
                  </a:innerShdw>
                </a:effectLst>
                <a:latin typeface="Calibri" pitchFamily="34" charset="0"/>
                <a:cs typeface="Calibri" pitchFamily="34" charset="0"/>
              </a:rPr>
              <a:t>BİR ANALİZ ALIŞTIRMASI</a:t>
            </a:r>
          </a:p>
        </p:txBody>
      </p:sp>
      <p:sp>
        <p:nvSpPr>
          <p:cNvPr id="10" name="Rectangle 19"/>
          <p:cNvSpPr>
            <a:spLocks noChangeArrowheads="1"/>
          </p:cNvSpPr>
          <p:nvPr/>
        </p:nvSpPr>
        <p:spPr bwMode="gray">
          <a:xfrm>
            <a:off x="123825" y="1041400"/>
            <a:ext cx="4405312" cy="360363"/>
          </a:xfrm>
          <a:prstGeom prst="rect">
            <a:avLst/>
          </a:prstGeom>
          <a:gradFill rotWithShape="1">
            <a:gsLst>
              <a:gs pos="0">
                <a:srgbClr val="C6C7C8"/>
              </a:gs>
              <a:gs pos="100000">
                <a:srgbClr val="5C5C5D"/>
              </a:gs>
            </a:gsLst>
            <a:lin ang="5400000" scaled="1"/>
          </a:gradFill>
          <a:ln w="12700">
            <a:solidFill>
              <a:srgbClr val="C0C0C0"/>
            </a:solidFill>
            <a:miter lim="800000"/>
            <a:headEnd/>
            <a:tailEnd/>
          </a:ln>
        </p:spPr>
        <p:txBody>
          <a:bodyPr lIns="288000" tIns="0" rIns="0" bIns="0" anchor="ctr"/>
          <a:lstStyle/>
          <a:p>
            <a:pPr algn="ctr" defTabSz="801688" eaLnBrk="0" hangingPunct="0"/>
            <a:r>
              <a:rPr lang="tr-TR" sz="2400" b="1" noProof="1" smtClean="0">
                <a:solidFill>
                  <a:srgbClr val="FFFFFF"/>
                </a:solidFill>
                <a:latin typeface="Calibri" pitchFamily="34" charset="0"/>
                <a:cs typeface="Calibri" pitchFamily="34" charset="0"/>
              </a:rPr>
              <a:t>Birinci Bölüm</a:t>
            </a:r>
            <a:endParaRPr lang="en-US" sz="2400" b="1" noProof="1">
              <a:solidFill>
                <a:srgbClr val="FFFFFF"/>
              </a:solidFill>
              <a:latin typeface="Calibri" pitchFamily="34" charset="0"/>
              <a:cs typeface="Calibri" pitchFamily="34" charset="0"/>
            </a:endParaRPr>
          </a:p>
        </p:txBody>
      </p:sp>
      <p:sp>
        <p:nvSpPr>
          <p:cNvPr id="11" name="Rectangle 5"/>
          <p:cNvSpPr>
            <a:spLocks noChangeArrowheads="1"/>
          </p:cNvSpPr>
          <p:nvPr/>
        </p:nvSpPr>
        <p:spPr bwMode="gray">
          <a:xfrm>
            <a:off x="123825" y="1401762"/>
            <a:ext cx="4405312" cy="2141538"/>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80000" tIns="108000" rIns="144000" bIns="72000"/>
          <a:lstStyle/>
          <a:p>
            <a:pPr>
              <a:lnSpc>
                <a:spcPct val="95000"/>
              </a:lnSpc>
              <a:spcAft>
                <a:spcPts val="0"/>
              </a:spcAft>
              <a:buClr>
                <a:srgbClr val="292929"/>
              </a:buClr>
            </a:pPr>
            <a:r>
              <a:rPr lang="tr-TR" sz="2000" b="1" i="1" noProof="1">
                <a:solidFill>
                  <a:srgbClr val="000000"/>
                </a:solidFill>
                <a:latin typeface="Calibri" pitchFamily="34" charset="0"/>
                <a:cs typeface="Calibri" pitchFamily="34" charset="0"/>
              </a:rPr>
              <a:t>İ</a:t>
            </a:r>
            <a:r>
              <a:rPr lang="tr-TR" sz="2000" b="1" i="1" noProof="1" smtClean="0">
                <a:solidFill>
                  <a:srgbClr val="000000"/>
                </a:solidFill>
                <a:latin typeface="Calibri" pitchFamily="34" charset="0"/>
                <a:cs typeface="Calibri" pitchFamily="34" charset="0"/>
              </a:rPr>
              <a:t>nek		: Kariyer</a:t>
            </a:r>
            <a:endParaRPr lang="tr-TR" sz="2000" b="1" i="1" noProof="1">
              <a:solidFill>
                <a:srgbClr val="000000"/>
              </a:solidFill>
              <a:latin typeface="Calibri" pitchFamily="34" charset="0"/>
              <a:cs typeface="Calibri" pitchFamily="34" charset="0"/>
            </a:endParaRPr>
          </a:p>
          <a:p>
            <a:pPr>
              <a:lnSpc>
                <a:spcPct val="95000"/>
              </a:lnSpc>
              <a:spcAft>
                <a:spcPts val="0"/>
              </a:spcAft>
              <a:buClr>
                <a:srgbClr val="292929"/>
              </a:buClr>
            </a:pPr>
            <a:r>
              <a:rPr lang="tr-TR" sz="2000" b="1" i="1" noProof="1" smtClean="0">
                <a:solidFill>
                  <a:srgbClr val="000000"/>
                </a:solidFill>
                <a:latin typeface="Calibri" pitchFamily="34" charset="0"/>
                <a:cs typeface="Calibri" pitchFamily="34" charset="0"/>
              </a:rPr>
              <a:t>Kaplan		: Onur</a:t>
            </a:r>
            <a:endParaRPr lang="tr-TR" sz="2000" b="1" i="1" noProof="1">
              <a:solidFill>
                <a:srgbClr val="000000"/>
              </a:solidFill>
              <a:latin typeface="Calibri" pitchFamily="34" charset="0"/>
              <a:cs typeface="Calibri" pitchFamily="34" charset="0"/>
            </a:endParaRPr>
          </a:p>
          <a:p>
            <a:pPr>
              <a:lnSpc>
                <a:spcPct val="95000"/>
              </a:lnSpc>
              <a:spcAft>
                <a:spcPts val="0"/>
              </a:spcAft>
              <a:buClr>
                <a:srgbClr val="292929"/>
              </a:buClr>
            </a:pPr>
            <a:r>
              <a:rPr lang="tr-TR" sz="2000" b="1" i="1" noProof="1" smtClean="0">
                <a:solidFill>
                  <a:srgbClr val="000000"/>
                </a:solidFill>
                <a:latin typeface="Calibri" pitchFamily="34" charset="0"/>
                <a:cs typeface="Calibri" pitchFamily="34" charset="0"/>
              </a:rPr>
              <a:t>Kuzu		: Sevgi</a:t>
            </a:r>
            <a:endParaRPr lang="tr-TR" sz="2000" b="1" i="1" noProof="1">
              <a:solidFill>
                <a:srgbClr val="000000"/>
              </a:solidFill>
              <a:latin typeface="Calibri" pitchFamily="34" charset="0"/>
              <a:cs typeface="Calibri" pitchFamily="34" charset="0"/>
            </a:endParaRPr>
          </a:p>
          <a:p>
            <a:pPr>
              <a:lnSpc>
                <a:spcPct val="95000"/>
              </a:lnSpc>
              <a:spcAft>
                <a:spcPts val="0"/>
              </a:spcAft>
              <a:buClr>
                <a:srgbClr val="292929"/>
              </a:buClr>
            </a:pPr>
            <a:r>
              <a:rPr lang="tr-TR" sz="2000" b="1" i="1" noProof="1" smtClean="0">
                <a:solidFill>
                  <a:srgbClr val="000000"/>
                </a:solidFill>
                <a:latin typeface="Calibri" pitchFamily="34" charset="0"/>
                <a:cs typeface="Calibri" pitchFamily="34" charset="0"/>
              </a:rPr>
              <a:t>At		: Aile</a:t>
            </a:r>
            <a:endParaRPr lang="tr-TR" sz="2000" b="1" i="1" noProof="1">
              <a:solidFill>
                <a:srgbClr val="000000"/>
              </a:solidFill>
              <a:latin typeface="Calibri" pitchFamily="34" charset="0"/>
              <a:cs typeface="Calibri" pitchFamily="34" charset="0"/>
            </a:endParaRPr>
          </a:p>
          <a:p>
            <a:pPr>
              <a:lnSpc>
                <a:spcPct val="95000"/>
              </a:lnSpc>
              <a:spcAft>
                <a:spcPts val="0"/>
              </a:spcAft>
              <a:buClr>
                <a:srgbClr val="292929"/>
              </a:buClr>
            </a:pPr>
            <a:r>
              <a:rPr lang="tr-TR" sz="2000" b="1" i="1" noProof="1" smtClean="0">
                <a:solidFill>
                  <a:srgbClr val="000000"/>
                </a:solidFill>
                <a:latin typeface="Calibri" pitchFamily="34" charset="0"/>
                <a:cs typeface="Calibri" pitchFamily="34" charset="0"/>
              </a:rPr>
              <a:t>Maymun	: Para</a:t>
            </a:r>
            <a:endParaRPr lang="tr-TR" sz="2000" b="1" i="1" noProof="1">
              <a:solidFill>
                <a:srgbClr val="000000"/>
              </a:solidFill>
              <a:latin typeface="Calibri" pitchFamily="34" charset="0"/>
              <a:cs typeface="Calibri" pitchFamily="34" charset="0"/>
            </a:endParaRPr>
          </a:p>
          <a:p>
            <a:pPr>
              <a:lnSpc>
                <a:spcPct val="95000"/>
              </a:lnSpc>
              <a:spcAft>
                <a:spcPct val="40000"/>
              </a:spcAft>
              <a:buClr>
                <a:srgbClr val="292929"/>
              </a:buClr>
            </a:pPr>
            <a:endParaRPr lang="en-US" sz="2000" i="1" noProof="1" smtClean="0">
              <a:solidFill>
                <a:srgbClr val="000000"/>
              </a:solidFill>
              <a:latin typeface="Calibri" pitchFamily="34" charset="0"/>
              <a:cs typeface="Calibri" pitchFamily="34" charset="0"/>
            </a:endParaRPr>
          </a:p>
          <a:p>
            <a:pPr marL="190500" indent="-190500">
              <a:lnSpc>
                <a:spcPct val="95000"/>
              </a:lnSpc>
              <a:spcAft>
                <a:spcPct val="40000"/>
              </a:spcAft>
              <a:buClr>
                <a:srgbClr val="292929"/>
              </a:buClr>
              <a:buFont typeface="Wingdings" pitchFamily="2" charset="2"/>
              <a:buChar char="§"/>
            </a:pPr>
            <a:endParaRPr lang="en-US" sz="2000" i="1" noProof="1">
              <a:solidFill>
                <a:srgbClr val="000000"/>
              </a:solidFill>
              <a:latin typeface="Calibri" pitchFamily="34" charset="0"/>
              <a:cs typeface="Calibri" pitchFamily="34" charset="0"/>
            </a:endParaRPr>
          </a:p>
        </p:txBody>
      </p:sp>
      <p:sp>
        <p:nvSpPr>
          <p:cNvPr id="14" name="Rectangle 19"/>
          <p:cNvSpPr>
            <a:spLocks noChangeArrowheads="1"/>
          </p:cNvSpPr>
          <p:nvPr/>
        </p:nvSpPr>
        <p:spPr bwMode="gray">
          <a:xfrm>
            <a:off x="4614863" y="1041400"/>
            <a:ext cx="4405312" cy="360363"/>
          </a:xfrm>
          <a:prstGeom prst="rect">
            <a:avLst/>
          </a:prstGeom>
          <a:gradFill rotWithShape="1">
            <a:gsLst>
              <a:gs pos="0">
                <a:srgbClr val="C6C7C8"/>
              </a:gs>
              <a:gs pos="100000">
                <a:srgbClr val="5C5C5D"/>
              </a:gs>
            </a:gsLst>
            <a:lin ang="5400000" scaled="1"/>
          </a:gradFill>
          <a:ln w="12700">
            <a:solidFill>
              <a:srgbClr val="C0C0C0"/>
            </a:solidFill>
            <a:miter lim="800000"/>
            <a:headEnd/>
            <a:tailEnd/>
          </a:ln>
        </p:spPr>
        <p:txBody>
          <a:bodyPr lIns="288000" tIns="0" rIns="0" bIns="0" anchor="ctr"/>
          <a:lstStyle/>
          <a:p>
            <a:pPr algn="ctr" defTabSz="801688" eaLnBrk="0" hangingPunct="0"/>
            <a:r>
              <a:rPr lang="tr-TR" sz="2400" b="1" noProof="1" smtClean="0">
                <a:solidFill>
                  <a:srgbClr val="FFFFFF"/>
                </a:solidFill>
                <a:latin typeface="Calibri" pitchFamily="34" charset="0"/>
                <a:cs typeface="Calibri" pitchFamily="34" charset="0"/>
              </a:rPr>
              <a:t>İkinci Bölüm</a:t>
            </a:r>
            <a:endParaRPr lang="en-US" sz="2400" b="1" noProof="1">
              <a:solidFill>
                <a:srgbClr val="FFFFFF"/>
              </a:solidFill>
              <a:latin typeface="Calibri" pitchFamily="34" charset="0"/>
              <a:cs typeface="Calibri" pitchFamily="34" charset="0"/>
            </a:endParaRPr>
          </a:p>
        </p:txBody>
      </p:sp>
      <p:sp>
        <p:nvSpPr>
          <p:cNvPr id="15" name="Rectangle 5"/>
          <p:cNvSpPr>
            <a:spLocks noChangeArrowheads="1"/>
          </p:cNvSpPr>
          <p:nvPr/>
        </p:nvSpPr>
        <p:spPr bwMode="gray">
          <a:xfrm>
            <a:off x="4614863" y="1401762"/>
            <a:ext cx="4405312" cy="2141538"/>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80000" tIns="108000" rIns="144000" bIns="72000"/>
          <a:lstStyle/>
          <a:p>
            <a:pPr>
              <a:lnSpc>
                <a:spcPct val="95000"/>
              </a:lnSpc>
              <a:spcAft>
                <a:spcPts val="0"/>
              </a:spcAft>
              <a:buClr>
                <a:srgbClr val="292929"/>
              </a:buClr>
            </a:pPr>
            <a:r>
              <a:rPr lang="tr-TR" sz="2000" b="1" i="1" noProof="1" smtClean="0">
                <a:solidFill>
                  <a:srgbClr val="000000"/>
                </a:solidFill>
                <a:latin typeface="Calibri" pitchFamily="34" charset="0"/>
                <a:cs typeface="Calibri" pitchFamily="34" charset="0"/>
              </a:rPr>
              <a:t>Köpek	  : Kendi kişiliğiniz</a:t>
            </a:r>
            <a:endParaRPr lang="tr-TR" sz="2000" b="1" i="1" noProof="1">
              <a:solidFill>
                <a:srgbClr val="000000"/>
              </a:solidFill>
              <a:latin typeface="Calibri" pitchFamily="34" charset="0"/>
              <a:cs typeface="Calibri" pitchFamily="34" charset="0"/>
            </a:endParaRPr>
          </a:p>
          <a:p>
            <a:pPr>
              <a:lnSpc>
                <a:spcPct val="95000"/>
              </a:lnSpc>
              <a:spcAft>
                <a:spcPts val="0"/>
              </a:spcAft>
              <a:buClr>
                <a:srgbClr val="292929"/>
              </a:buClr>
            </a:pPr>
            <a:r>
              <a:rPr lang="tr-TR" sz="2000" b="1" i="1" noProof="1" smtClean="0">
                <a:solidFill>
                  <a:srgbClr val="000000"/>
                </a:solidFill>
                <a:latin typeface="Calibri" pitchFamily="34" charset="0"/>
                <a:cs typeface="Calibri" pitchFamily="34" charset="0"/>
              </a:rPr>
              <a:t>Kedi	  : Beraber olduğunuz kişi</a:t>
            </a:r>
            <a:endParaRPr lang="tr-TR" sz="2000" b="1" i="1" noProof="1">
              <a:solidFill>
                <a:srgbClr val="000000"/>
              </a:solidFill>
              <a:latin typeface="Calibri" pitchFamily="34" charset="0"/>
              <a:cs typeface="Calibri" pitchFamily="34" charset="0"/>
            </a:endParaRPr>
          </a:p>
          <a:p>
            <a:pPr>
              <a:lnSpc>
                <a:spcPct val="95000"/>
              </a:lnSpc>
              <a:spcAft>
                <a:spcPts val="0"/>
              </a:spcAft>
              <a:buClr>
                <a:srgbClr val="292929"/>
              </a:buClr>
            </a:pPr>
            <a:r>
              <a:rPr lang="tr-TR" sz="2000" b="1" i="1" noProof="1" smtClean="0">
                <a:solidFill>
                  <a:srgbClr val="000000"/>
                </a:solidFill>
                <a:latin typeface="Calibri" pitchFamily="34" charset="0"/>
                <a:cs typeface="Calibri" pitchFamily="34" charset="0"/>
              </a:rPr>
              <a:t>Fare	  : Düşmanınız</a:t>
            </a:r>
            <a:endParaRPr lang="tr-TR" sz="2000" b="1" i="1" noProof="1">
              <a:solidFill>
                <a:srgbClr val="000000"/>
              </a:solidFill>
              <a:latin typeface="Calibri" pitchFamily="34" charset="0"/>
              <a:cs typeface="Calibri" pitchFamily="34" charset="0"/>
            </a:endParaRPr>
          </a:p>
          <a:p>
            <a:pPr>
              <a:lnSpc>
                <a:spcPct val="95000"/>
              </a:lnSpc>
              <a:spcAft>
                <a:spcPts val="0"/>
              </a:spcAft>
              <a:buClr>
                <a:srgbClr val="292929"/>
              </a:buClr>
            </a:pPr>
            <a:r>
              <a:rPr lang="tr-TR" sz="2000" b="1" i="1" noProof="1" smtClean="0">
                <a:solidFill>
                  <a:srgbClr val="000000"/>
                </a:solidFill>
                <a:latin typeface="Calibri" pitchFamily="34" charset="0"/>
                <a:cs typeface="Calibri" pitchFamily="34" charset="0"/>
              </a:rPr>
              <a:t>Kahve	  : Seks </a:t>
            </a:r>
            <a:r>
              <a:rPr lang="tr-TR" sz="2000" b="1" i="1" noProof="1">
                <a:solidFill>
                  <a:srgbClr val="000000"/>
                </a:solidFill>
                <a:latin typeface="Calibri" pitchFamily="34" charset="0"/>
                <a:cs typeface="Calibri" pitchFamily="34" charset="0"/>
              </a:rPr>
              <a:t>ve </a:t>
            </a:r>
            <a:r>
              <a:rPr lang="tr-TR" sz="2000" b="1" i="1" noProof="1" smtClean="0">
                <a:solidFill>
                  <a:srgbClr val="000000"/>
                </a:solidFill>
                <a:latin typeface="Calibri" pitchFamily="34" charset="0"/>
                <a:cs typeface="Calibri" pitchFamily="34" charset="0"/>
              </a:rPr>
              <a:t>cinsellik</a:t>
            </a:r>
            <a:endParaRPr lang="tr-TR" sz="2000" b="1" i="1" noProof="1">
              <a:solidFill>
                <a:srgbClr val="000000"/>
              </a:solidFill>
              <a:latin typeface="Calibri" pitchFamily="34" charset="0"/>
              <a:cs typeface="Calibri" pitchFamily="34" charset="0"/>
            </a:endParaRPr>
          </a:p>
          <a:p>
            <a:pPr>
              <a:lnSpc>
                <a:spcPct val="95000"/>
              </a:lnSpc>
              <a:spcAft>
                <a:spcPts val="0"/>
              </a:spcAft>
              <a:buClr>
                <a:srgbClr val="292929"/>
              </a:buClr>
            </a:pPr>
            <a:r>
              <a:rPr lang="tr-TR" sz="2000" b="1" i="1" noProof="1" smtClean="0">
                <a:solidFill>
                  <a:srgbClr val="000000"/>
                </a:solidFill>
                <a:latin typeface="Calibri" pitchFamily="34" charset="0"/>
                <a:cs typeface="Calibri" pitchFamily="34" charset="0"/>
              </a:rPr>
              <a:t>Okyanus  : Kendi yaşamınız</a:t>
            </a:r>
            <a:endParaRPr lang="tr-TR" sz="2000" b="1" i="1" noProof="1">
              <a:solidFill>
                <a:srgbClr val="000000"/>
              </a:solidFill>
              <a:latin typeface="Calibri" pitchFamily="34" charset="0"/>
              <a:cs typeface="Calibri" pitchFamily="34" charset="0"/>
            </a:endParaRPr>
          </a:p>
        </p:txBody>
      </p:sp>
      <p:sp>
        <p:nvSpPr>
          <p:cNvPr id="23" name="Rectangle 19"/>
          <p:cNvSpPr>
            <a:spLocks noChangeArrowheads="1"/>
          </p:cNvSpPr>
          <p:nvPr/>
        </p:nvSpPr>
        <p:spPr bwMode="gray">
          <a:xfrm>
            <a:off x="2195512" y="3632200"/>
            <a:ext cx="4757737" cy="360363"/>
          </a:xfrm>
          <a:prstGeom prst="rect">
            <a:avLst/>
          </a:prstGeom>
          <a:gradFill rotWithShape="1">
            <a:gsLst>
              <a:gs pos="0">
                <a:srgbClr val="C6C7C8"/>
              </a:gs>
              <a:gs pos="100000">
                <a:srgbClr val="5C5C5D"/>
              </a:gs>
            </a:gsLst>
            <a:lin ang="5400000" scaled="1"/>
          </a:gradFill>
          <a:ln w="12700">
            <a:solidFill>
              <a:srgbClr val="C0C0C0"/>
            </a:solidFill>
            <a:miter lim="800000"/>
            <a:headEnd/>
            <a:tailEnd/>
          </a:ln>
        </p:spPr>
        <p:txBody>
          <a:bodyPr lIns="288000" tIns="0" rIns="0" bIns="0" anchor="ctr"/>
          <a:lstStyle/>
          <a:p>
            <a:pPr algn="ctr" defTabSz="801688" eaLnBrk="0" hangingPunct="0"/>
            <a:r>
              <a:rPr lang="tr-TR" sz="2400" b="1" noProof="1" smtClean="0">
                <a:solidFill>
                  <a:srgbClr val="FFFFFF"/>
                </a:solidFill>
                <a:latin typeface="Calibri" pitchFamily="34" charset="0"/>
                <a:cs typeface="Calibri" pitchFamily="34" charset="0"/>
              </a:rPr>
              <a:t>Üçüncü Bölüm</a:t>
            </a:r>
            <a:endParaRPr lang="en-US" sz="2400" b="1" noProof="1">
              <a:solidFill>
                <a:srgbClr val="FFFFFF"/>
              </a:solidFill>
              <a:latin typeface="Calibri" pitchFamily="34" charset="0"/>
              <a:cs typeface="Calibri" pitchFamily="34" charset="0"/>
            </a:endParaRPr>
          </a:p>
        </p:txBody>
      </p:sp>
      <p:sp>
        <p:nvSpPr>
          <p:cNvPr id="24" name="Rectangle 5"/>
          <p:cNvSpPr>
            <a:spLocks noChangeArrowheads="1"/>
          </p:cNvSpPr>
          <p:nvPr/>
        </p:nvSpPr>
        <p:spPr bwMode="gray">
          <a:xfrm>
            <a:off x="2195512" y="3992562"/>
            <a:ext cx="4757737" cy="2274888"/>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80000" tIns="108000" rIns="144000" bIns="72000"/>
          <a:lstStyle/>
          <a:p>
            <a:pPr>
              <a:lnSpc>
                <a:spcPct val="95000"/>
              </a:lnSpc>
              <a:spcAft>
                <a:spcPts val="0"/>
              </a:spcAft>
              <a:buClr>
                <a:srgbClr val="292929"/>
              </a:buClr>
            </a:pPr>
            <a:r>
              <a:rPr lang="tr-TR" sz="2000" b="1" i="1" noProof="1" smtClean="0">
                <a:solidFill>
                  <a:srgbClr val="000000"/>
                </a:solidFill>
                <a:latin typeface="Calibri" pitchFamily="34" charset="0"/>
                <a:cs typeface="Calibri" pitchFamily="34" charset="0"/>
              </a:rPr>
              <a:t>Sarı	: Sizi hiç </a:t>
            </a:r>
            <a:r>
              <a:rPr lang="tr-TR" sz="2000" b="1" i="1" noProof="1">
                <a:solidFill>
                  <a:srgbClr val="000000"/>
                </a:solidFill>
                <a:latin typeface="Calibri" pitchFamily="34" charset="0"/>
                <a:cs typeface="Calibri" pitchFamily="34" charset="0"/>
              </a:rPr>
              <a:t>unutmayacak biri</a:t>
            </a:r>
          </a:p>
          <a:p>
            <a:pPr>
              <a:lnSpc>
                <a:spcPct val="95000"/>
              </a:lnSpc>
              <a:spcAft>
                <a:spcPts val="0"/>
              </a:spcAft>
              <a:buClr>
                <a:srgbClr val="292929"/>
              </a:buClr>
            </a:pPr>
            <a:r>
              <a:rPr lang="tr-TR" sz="2000" b="1" i="1" noProof="1" smtClean="0">
                <a:solidFill>
                  <a:srgbClr val="000000"/>
                </a:solidFill>
                <a:latin typeface="Calibri" pitchFamily="34" charset="0"/>
                <a:cs typeface="Calibri" pitchFamily="34" charset="0"/>
              </a:rPr>
              <a:t>Turuncu	: Gerçek arkadaşınız</a:t>
            </a:r>
            <a:endParaRPr lang="tr-TR" sz="2000" b="1" i="1" noProof="1">
              <a:solidFill>
                <a:srgbClr val="000000"/>
              </a:solidFill>
              <a:latin typeface="Calibri" pitchFamily="34" charset="0"/>
              <a:cs typeface="Calibri" pitchFamily="34" charset="0"/>
            </a:endParaRPr>
          </a:p>
          <a:p>
            <a:pPr>
              <a:lnSpc>
                <a:spcPct val="95000"/>
              </a:lnSpc>
              <a:spcAft>
                <a:spcPts val="0"/>
              </a:spcAft>
              <a:buClr>
                <a:srgbClr val="292929"/>
              </a:buClr>
            </a:pPr>
            <a:r>
              <a:rPr lang="tr-TR" sz="2000" b="1" i="1" noProof="1" smtClean="0">
                <a:solidFill>
                  <a:srgbClr val="000000"/>
                </a:solidFill>
                <a:latin typeface="Calibri" pitchFamily="34" charset="0"/>
                <a:cs typeface="Calibri" pitchFamily="34" charset="0"/>
              </a:rPr>
              <a:t>Kırmızı	: Gerçekten sevdiğiniz </a:t>
            </a:r>
            <a:r>
              <a:rPr lang="tr-TR" sz="2000" b="1" i="1" noProof="1">
                <a:solidFill>
                  <a:srgbClr val="000000"/>
                </a:solidFill>
                <a:latin typeface="Calibri" pitchFamily="34" charset="0"/>
                <a:cs typeface="Calibri" pitchFamily="34" charset="0"/>
              </a:rPr>
              <a:t>biri</a:t>
            </a:r>
          </a:p>
          <a:p>
            <a:pPr>
              <a:lnSpc>
                <a:spcPct val="95000"/>
              </a:lnSpc>
              <a:spcAft>
                <a:spcPts val="0"/>
              </a:spcAft>
              <a:buClr>
                <a:srgbClr val="292929"/>
              </a:buClr>
            </a:pPr>
            <a:r>
              <a:rPr lang="tr-TR" sz="2000" b="1" i="1" noProof="1" smtClean="0">
                <a:solidFill>
                  <a:srgbClr val="000000"/>
                </a:solidFill>
                <a:latin typeface="Calibri" pitchFamily="34" charset="0"/>
                <a:cs typeface="Calibri" pitchFamily="34" charset="0"/>
              </a:rPr>
              <a:t>Beyaz	: Eşiniz </a:t>
            </a:r>
            <a:r>
              <a:rPr lang="tr-TR" sz="2000" b="1" i="1" noProof="1">
                <a:solidFill>
                  <a:srgbClr val="000000"/>
                </a:solidFill>
                <a:latin typeface="Calibri" pitchFamily="34" charset="0"/>
                <a:cs typeface="Calibri" pitchFamily="34" charset="0"/>
              </a:rPr>
              <a:t>ya da can dostunuz</a:t>
            </a:r>
          </a:p>
          <a:p>
            <a:pPr>
              <a:lnSpc>
                <a:spcPct val="95000"/>
              </a:lnSpc>
              <a:spcAft>
                <a:spcPts val="0"/>
              </a:spcAft>
              <a:buClr>
                <a:srgbClr val="292929"/>
              </a:buClr>
            </a:pPr>
            <a:r>
              <a:rPr lang="tr-TR" sz="2000" b="1" i="1" noProof="1" smtClean="0">
                <a:solidFill>
                  <a:srgbClr val="000000"/>
                </a:solidFill>
                <a:latin typeface="Calibri" pitchFamily="34" charset="0"/>
                <a:cs typeface="Calibri" pitchFamily="34" charset="0"/>
              </a:rPr>
              <a:t>Yeşil	: Her zaman hatırlayacağınız biri</a:t>
            </a:r>
            <a:endParaRPr lang="tr-TR" sz="2000" b="1" i="1" noProof="1">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421644142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779230385 h 2410"/>
              <a:gd name="T2" fmla="*/ 1030743153 w 1414"/>
              <a:gd name="T3" fmla="*/ 0 h 2410"/>
              <a:gd name="T4" fmla="*/ 2147483647 w 1414"/>
              <a:gd name="T5" fmla="*/ 5040312 h 2410"/>
              <a:gd name="T6" fmla="*/ 2147483647 w 1414"/>
              <a:gd name="T7" fmla="*/ 2147483647 h 2410"/>
              <a:gd name="T8" fmla="*/ 0 w 1414"/>
              <a:gd name="T9" fmla="*/ 177923038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SOL BEYİN – SAĞ BEYİN ÇATIŞMASI / Kelime-Renk</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buClr>
                <a:srgbClr val="292929"/>
              </a:buClr>
            </a:pPr>
            <a:endParaRPr lang="tr-TR" sz="1600" i="1" dirty="0">
              <a:solidFill>
                <a:srgbClr val="000000"/>
              </a:solidFill>
              <a:latin typeface="Calibri" pitchFamily="34" charset="0"/>
            </a:endParaRPr>
          </a:p>
        </p:txBody>
      </p:sp>
      <p:sp>
        <p:nvSpPr>
          <p:cNvPr id="14234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142341" name="Group 9"/>
          <p:cNvGrpSpPr>
            <a:grpSpLocks/>
          </p:cNvGrpSpPr>
          <p:nvPr/>
        </p:nvGrpSpPr>
        <p:grpSpPr bwMode="auto">
          <a:xfrm>
            <a:off x="323850" y="1555750"/>
            <a:ext cx="1482725" cy="1482725"/>
            <a:chOff x="1710" y="1035"/>
            <a:chExt cx="2316" cy="2316"/>
          </a:xfrm>
        </p:grpSpPr>
        <p:grpSp>
          <p:nvGrpSpPr>
            <p:cNvPr id="142346" name="Group 10"/>
            <p:cNvGrpSpPr>
              <a:grpSpLocks/>
            </p:cNvGrpSpPr>
            <p:nvPr/>
          </p:nvGrpSpPr>
          <p:grpSpPr bwMode="auto">
            <a:xfrm rot="3600000">
              <a:off x="1710" y="1035"/>
              <a:ext cx="2316" cy="2316"/>
              <a:chOff x="1710" y="1035"/>
              <a:chExt cx="2316" cy="2316"/>
            </a:xfrm>
          </p:grpSpPr>
          <p:sp>
            <p:nvSpPr>
              <p:cNvPr id="142351"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299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42352"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42353"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42347" name="Group 14"/>
            <p:cNvGrpSpPr>
              <a:grpSpLocks/>
            </p:cNvGrpSpPr>
            <p:nvPr/>
          </p:nvGrpSpPr>
          <p:grpSpPr bwMode="auto">
            <a:xfrm rot="7200000">
              <a:off x="2059" y="1386"/>
              <a:ext cx="1616" cy="1614"/>
              <a:chOff x="2060" y="1387"/>
              <a:chExt cx="1616" cy="1614"/>
            </a:xfrm>
          </p:grpSpPr>
          <p:sp>
            <p:nvSpPr>
              <p:cNvPr id="142348"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49"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50"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RENKLER (KELİMELERİ DEĞİL) ALIŞTIRMASI</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7" name="AutoShape 5"/>
          <p:cNvSpPr>
            <a:spLocks noChangeArrowheads="1"/>
          </p:cNvSpPr>
          <p:nvPr/>
        </p:nvSpPr>
        <p:spPr bwMode="auto">
          <a:xfrm>
            <a:off x="2914650" y="2053561"/>
            <a:ext cx="1392238" cy="554831"/>
          </a:xfrm>
          <a:prstGeom prst="roundRect">
            <a:avLst>
              <a:gd name="adj" fmla="val 16667"/>
            </a:avLst>
          </a:prstGeom>
          <a:solidFill>
            <a:srgbClr val="92D050"/>
          </a:solidFill>
          <a:ln w="38100">
            <a:solidFill>
              <a:schemeClr val="bg1">
                <a:lumMod val="50000"/>
              </a:schemeClr>
            </a:solidFill>
            <a:round/>
            <a:headEnd/>
            <a:tailEnd/>
          </a:ln>
          <a:effectLst/>
        </p:spPr>
        <p:txBody>
          <a:bodyPr wrap="none" anchor="ctr"/>
          <a:lstStyle/>
          <a:p>
            <a:pPr algn="ctr"/>
            <a:r>
              <a:rPr lang="tr-TR" altLang="zh-CN" sz="1600" b="1" i="1" dirty="0" smtClean="0">
                <a:solidFill>
                  <a:srgbClr val="000000"/>
                </a:solidFill>
                <a:latin typeface="Cambria" pitchFamily="18" charset="0"/>
              </a:rPr>
              <a:t>SARI</a:t>
            </a:r>
            <a:r>
              <a:rPr lang="tr-TR" altLang="zh-CN" sz="1600" b="1" i="1" dirty="0" smtClean="0">
                <a:solidFill>
                  <a:srgbClr val="000000"/>
                </a:solidFill>
                <a:latin typeface="Calibri" pitchFamily="34" charset="0"/>
              </a:rPr>
              <a:t> </a:t>
            </a:r>
            <a:endParaRPr lang="tr-TR" altLang="zh-CN" sz="1600" b="1" i="1" dirty="0">
              <a:solidFill>
                <a:srgbClr val="000000"/>
              </a:solidFill>
              <a:latin typeface="Calibri" pitchFamily="34" charset="0"/>
            </a:endParaRPr>
          </a:p>
        </p:txBody>
      </p:sp>
      <p:sp>
        <p:nvSpPr>
          <p:cNvPr id="18" name="AutoShape 5"/>
          <p:cNvSpPr>
            <a:spLocks noChangeArrowheads="1"/>
          </p:cNvSpPr>
          <p:nvPr/>
        </p:nvSpPr>
        <p:spPr bwMode="auto">
          <a:xfrm>
            <a:off x="4383088" y="2044036"/>
            <a:ext cx="1336675" cy="554831"/>
          </a:xfrm>
          <a:prstGeom prst="roundRect">
            <a:avLst>
              <a:gd name="adj" fmla="val 16667"/>
            </a:avLst>
          </a:prstGeom>
          <a:solidFill>
            <a:schemeClr val="accent2">
              <a:lumMod val="40000"/>
              <a:lumOff val="60000"/>
            </a:schemeClr>
          </a:solidFill>
          <a:ln w="38100">
            <a:solidFill>
              <a:schemeClr val="bg1">
                <a:lumMod val="50000"/>
              </a:schemeClr>
            </a:solidFill>
            <a:round/>
            <a:headEnd/>
            <a:tailEnd/>
          </a:ln>
          <a:effectLst/>
        </p:spPr>
        <p:txBody>
          <a:bodyPr wrap="none" anchor="ctr"/>
          <a:lstStyle/>
          <a:p>
            <a:pPr algn="ctr"/>
            <a:r>
              <a:rPr lang="tr-TR" sz="1600" b="1" i="1" dirty="0" smtClean="0">
                <a:solidFill>
                  <a:srgbClr val="000000"/>
                </a:solidFill>
                <a:latin typeface="Cambria" pitchFamily="18" charset="0"/>
              </a:rPr>
              <a:t>MAVİ</a:t>
            </a:r>
            <a:endParaRPr lang="tr-TR" sz="1600" b="1" i="1" dirty="0">
              <a:solidFill>
                <a:srgbClr val="000000"/>
              </a:solidFill>
              <a:latin typeface="Cambria" pitchFamily="18" charset="0"/>
            </a:endParaRPr>
          </a:p>
        </p:txBody>
      </p:sp>
      <p:sp>
        <p:nvSpPr>
          <p:cNvPr id="24" name="AutoShape 5"/>
          <p:cNvSpPr>
            <a:spLocks noChangeArrowheads="1"/>
          </p:cNvSpPr>
          <p:nvPr/>
        </p:nvSpPr>
        <p:spPr bwMode="auto">
          <a:xfrm>
            <a:off x="5788025" y="2039027"/>
            <a:ext cx="1392238" cy="554831"/>
          </a:xfrm>
          <a:prstGeom prst="roundRect">
            <a:avLst>
              <a:gd name="adj" fmla="val 16667"/>
            </a:avLst>
          </a:prstGeom>
          <a:solidFill>
            <a:schemeClr val="bg2">
              <a:lumMod val="60000"/>
              <a:lumOff val="40000"/>
            </a:schemeClr>
          </a:solidFill>
          <a:ln w="38100">
            <a:solidFill>
              <a:schemeClr val="bg1">
                <a:lumMod val="50000"/>
              </a:schemeClr>
            </a:solidFill>
            <a:round/>
            <a:headEnd/>
            <a:tailEnd/>
          </a:ln>
          <a:effectLst/>
        </p:spPr>
        <p:txBody>
          <a:bodyPr wrap="none" anchor="ctr"/>
          <a:lstStyle/>
          <a:p>
            <a:pPr algn="ctr"/>
            <a:r>
              <a:rPr lang="tr-TR" altLang="zh-CN" sz="1600" b="1" i="1" dirty="0" smtClean="0">
                <a:solidFill>
                  <a:srgbClr val="000000"/>
                </a:solidFill>
                <a:latin typeface="Cambria" pitchFamily="18" charset="0"/>
              </a:rPr>
              <a:t>TURUNCU</a:t>
            </a:r>
            <a:endParaRPr lang="tr-TR" altLang="zh-CN" sz="1600" b="1" i="1" dirty="0">
              <a:solidFill>
                <a:srgbClr val="000000"/>
              </a:solidFill>
              <a:latin typeface="Calibri" pitchFamily="34" charset="0"/>
            </a:endParaRPr>
          </a:p>
        </p:txBody>
      </p:sp>
      <p:sp>
        <p:nvSpPr>
          <p:cNvPr id="26" name="AutoShape 5"/>
          <p:cNvSpPr>
            <a:spLocks noChangeArrowheads="1"/>
          </p:cNvSpPr>
          <p:nvPr/>
        </p:nvSpPr>
        <p:spPr bwMode="auto">
          <a:xfrm>
            <a:off x="7256463" y="2029502"/>
            <a:ext cx="1336675" cy="554831"/>
          </a:xfrm>
          <a:prstGeom prst="roundRect">
            <a:avLst>
              <a:gd name="adj" fmla="val 16667"/>
            </a:avLst>
          </a:prstGeom>
          <a:solidFill>
            <a:srgbClr val="FFFF00"/>
          </a:solidFill>
          <a:ln w="38100">
            <a:solidFill>
              <a:schemeClr val="bg1">
                <a:lumMod val="50000"/>
              </a:schemeClr>
            </a:solidFill>
            <a:round/>
            <a:headEnd/>
            <a:tailEnd/>
          </a:ln>
          <a:effectLst/>
        </p:spPr>
        <p:txBody>
          <a:bodyPr wrap="none" anchor="ctr"/>
          <a:lstStyle/>
          <a:p>
            <a:pPr algn="ctr"/>
            <a:r>
              <a:rPr lang="tr-TR" sz="1600" b="1" i="1" dirty="0" smtClean="0">
                <a:solidFill>
                  <a:srgbClr val="000000"/>
                </a:solidFill>
                <a:latin typeface="Cambria" pitchFamily="18" charset="0"/>
              </a:rPr>
              <a:t>SİYAH</a:t>
            </a:r>
            <a:endParaRPr lang="tr-TR" sz="1600" b="1" i="1" dirty="0">
              <a:solidFill>
                <a:srgbClr val="000000"/>
              </a:solidFill>
              <a:latin typeface="Cambria" pitchFamily="18" charset="0"/>
            </a:endParaRPr>
          </a:p>
        </p:txBody>
      </p:sp>
      <p:sp>
        <p:nvSpPr>
          <p:cNvPr id="27" name="AutoShape 5"/>
          <p:cNvSpPr>
            <a:spLocks noChangeArrowheads="1"/>
          </p:cNvSpPr>
          <p:nvPr/>
        </p:nvSpPr>
        <p:spPr bwMode="auto">
          <a:xfrm>
            <a:off x="2914650" y="2831306"/>
            <a:ext cx="1392238" cy="554831"/>
          </a:xfrm>
          <a:prstGeom prst="roundRect">
            <a:avLst>
              <a:gd name="adj" fmla="val 16667"/>
            </a:avLst>
          </a:prstGeom>
          <a:solidFill>
            <a:schemeClr val="bg2">
              <a:lumMod val="60000"/>
              <a:lumOff val="40000"/>
            </a:schemeClr>
          </a:solidFill>
          <a:ln w="38100">
            <a:solidFill>
              <a:schemeClr val="bg1">
                <a:lumMod val="50000"/>
              </a:schemeClr>
            </a:solidFill>
            <a:round/>
            <a:headEnd/>
            <a:tailEnd/>
          </a:ln>
          <a:effectLst/>
        </p:spPr>
        <p:txBody>
          <a:bodyPr wrap="none" anchor="ctr"/>
          <a:lstStyle/>
          <a:p>
            <a:pPr algn="ctr"/>
            <a:r>
              <a:rPr lang="tr-TR" altLang="zh-CN" sz="1600" b="1" i="1" dirty="0" smtClean="0">
                <a:solidFill>
                  <a:srgbClr val="000000"/>
                </a:solidFill>
                <a:latin typeface="Calibri" pitchFamily="34" charset="0"/>
              </a:rPr>
              <a:t>KIRMIZI</a:t>
            </a:r>
            <a:endParaRPr lang="tr-TR" altLang="zh-CN" sz="1600" b="1" i="1" dirty="0">
              <a:solidFill>
                <a:srgbClr val="000000"/>
              </a:solidFill>
              <a:latin typeface="Calibri" pitchFamily="34" charset="0"/>
            </a:endParaRPr>
          </a:p>
        </p:txBody>
      </p:sp>
      <p:sp>
        <p:nvSpPr>
          <p:cNvPr id="28" name="AutoShape 5"/>
          <p:cNvSpPr>
            <a:spLocks noChangeArrowheads="1"/>
          </p:cNvSpPr>
          <p:nvPr/>
        </p:nvSpPr>
        <p:spPr bwMode="auto">
          <a:xfrm>
            <a:off x="4383088" y="2821781"/>
            <a:ext cx="1336675" cy="554831"/>
          </a:xfrm>
          <a:prstGeom prst="roundRect">
            <a:avLst>
              <a:gd name="adj" fmla="val 16667"/>
            </a:avLst>
          </a:prstGeom>
          <a:solidFill>
            <a:schemeClr val="bg1">
              <a:lumMod val="65000"/>
            </a:schemeClr>
          </a:solidFill>
          <a:ln w="38100">
            <a:solidFill>
              <a:schemeClr val="bg1">
                <a:lumMod val="50000"/>
              </a:schemeClr>
            </a:solidFill>
            <a:round/>
            <a:headEnd/>
            <a:tailEnd/>
          </a:ln>
          <a:effectLst/>
        </p:spPr>
        <p:txBody>
          <a:bodyPr wrap="none" anchor="ctr"/>
          <a:lstStyle/>
          <a:p>
            <a:pPr algn="ctr"/>
            <a:r>
              <a:rPr lang="tr-TR" sz="1600" b="1" i="1" dirty="0" smtClean="0">
                <a:solidFill>
                  <a:srgbClr val="000000"/>
                </a:solidFill>
                <a:latin typeface="Cambria" pitchFamily="18" charset="0"/>
              </a:rPr>
              <a:t>YEŞİL</a:t>
            </a:r>
            <a:endParaRPr lang="tr-TR" sz="1600" b="1" i="1" dirty="0">
              <a:solidFill>
                <a:srgbClr val="000000"/>
              </a:solidFill>
              <a:latin typeface="Cambria" pitchFamily="18" charset="0"/>
            </a:endParaRPr>
          </a:p>
        </p:txBody>
      </p:sp>
      <p:sp>
        <p:nvSpPr>
          <p:cNvPr id="29" name="AutoShape 5"/>
          <p:cNvSpPr>
            <a:spLocks noChangeArrowheads="1"/>
          </p:cNvSpPr>
          <p:nvPr/>
        </p:nvSpPr>
        <p:spPr bwMode="auto">
          <a:xfrm>
            <a:off x="5788025" y="2816772"/>
            <a:ext cx="1392238" cy="554831"/>
          </a:xfrm>
          <a:prstGeom prst="roundRect">
            <a:avLst>
              <a:gd name="adj" fmla="val 16667"/>
            </a:avLst>
          </a:prstGeom>
          <a:solidFill>
            <a:schemeClr val="accent2">
              <a:lumMod val="60000"/>
              <a:lumOff val="40000"/>
            </a:schemeClr>
          </a:solidFill>
          <a:ln w="38100">
            <a:solidFill>
              <a:schemeClr val="bg1">
                <a:lumMod val="50000"/>
              </a:schemeClr>
            </a:solidFill>
            <a:round/>
            <a:headEnd/>
            <a:tailEnd/>
          </a:ln>
          <a:effectLst/>
        </p:spPr>
        <p:txBody>
          <a:bodyPr wrap="none" anchor="ctr"/>
          <a:lstStyle/>
          <a:p>
            <a:pPr algn="ctr"/>
            <a:r>
              <a:rPr lang="tr-TR" altLang="zh-CN" sz="1600" b="1" i="1" dirty="0" smtClean="0">
                <a:solidFill>
                  <a:srgbClr val="000000"/>
                </a:solidFill>
                <a:latin typeface="Cambria" pitchFamily="18" charset="0"/>
              </a:rPr>
              <a:t>MOR</a:t>
            </a:r>
            <a:endParaRPr lang="tr-TR" altLang="zh-CN" sz="1600" b="1" i="1" dirty="0">
              <a:solidFill>
                <a:srgbClr val="000000"/>
              </a:solidFill>
              <a:latin typeface="Calibri" pitchFamily="34" charset="0"/>
            </a:endParaRPr>
          </a:p>
        </p:txBody>
      </p:sp>
      <p:sp>
        <p:nvSpPr>
          <p:cNvPr id="30" name="AutoShape 5"/>
          <p:cNvSpPr>
            <a:spLocks noChangeArrowheads="1"/>
          </p:cNvSpPr>
          <p:nvPr/>
        </p:nvSpPr>
        <p:spPr bwMode="auto">
          <a:xfrm>
            <a:off x="7256463" y="2807247"/>
            <a:ext cx="1336675" cy="554831"/>
          </a:xfrm>
          <a:prstGeom prst="roundRect">
            <a:avLst>
              <a:gd name="adj" fmla="val 16667"/>
            </a:avLst>
          </a:prstGeom>
          <a:solidFill>
            <a:schemeClr val="bg2">
              <a:lumMod val="60000"/>
              <a:lumOff val="40000"/>
            </a:schemeClr>
          </a:solidFill>
          <a:ln w="38100">
            <a:solidFill>
              <a:schemeClr val="bg1">
                <a:lumMod val="50000"/>
              </a:schemeClr>
            </a:solidFill>
            <a:round/>
            <a:headEnd/>
            <a:tailEnd/>
          </a:ln>
          <a:effectLst/>
        </p:spPr>
        <p:txBody>
          <a:bodyPr wrap="none" anchor="ctr"/>
          <a:lstStyle/>
          <a:p>
            <a:pPr algn="ctr"/>
            <a:r>
              <a:rPr lang="tr-TR" sz="1600" b="1" i="1" dirty="0" smtClean="0">
                <a:solidFill>
                  <a:srgbClr val="000000"/>
                </a:solidFill>
                <a:latin typeface="Cambria" pitchFamily="18" charset="0"/>
              </a:rPr>
              <a:t>SARI</a:t>
            </a:r>
            <a:endParaRPr lang="tr-TR" sz="1600" b="1" i="1" dirty="0">
              <a:solidFill>
                <a:srgbClr val="000000"/>
              </a:solidFill>
              <a:latin typeface="Cambria" pitchFamily="18" charset="0"/>
            </a:endParaRPr>
          </a:p>
        </p:txBody>
      </p:sp>
      <p:sp>
        <p:nvSpPr>
          <p:cNvPr id="31" name="AutoShape 5"/>
          <p:cNvSpPr>
            <a:spLocks noChangeArrowheads="1"/>
          </p:cNvSpPr>
          <p:nvPr/>
        </p:nvSpPr>
        <p:spPr bwMode="auto">
          <a:xfrm>
            <a:off x="2914650" y="3723083"/>
            <a:ext cx="1392238" cy="554831"/>
          </a:xfrm>
          <a:prstGeom prst="roundRect">
            <a:avLst>
              <a:gd name="adj" fmla="val 16667"/>
            </a:avLst>
          </a:prstGeom>
          <a:solidFill>
            <a:srgbClr val="92D050"/>
          </a:solidFill>
          <a:ln w="38100">
            <a:solidFill>
              <a:schemeClr val="bg1">
                <a:lumMod val="50000"/>
              </a:schemeClr>
            </a:solidFill>
            <a:round/>
            <a:headEnd/>
            <a:tailEnd/>
          </a:ln>
          <a:effectLst/>
        </p:spPr>
        <p:txBody>
          <a:bodyPr wrap="none" anchor="ctr"/>
          <a:lstStyle/>
          <a:p>
            <a:pPr algn="ctr"/>
            <a:r>
              <a:rPr lang="tr-TR" altLang="zh-CN" sz="1600" b="1" i="1" dirty="0" smtClean="0">
                <a:solidFill>
                  <a:srgbClr val="000000"/>
                </a:solidFill>
                <a:latin typeface="Cambria" pitchFamily="18" charset="0"/>
              </a:rPr>
              <a:t>KIRMIZI</a:t>
            </a:r>
            <a:endParaRPr lang="tr-TR" altLang="zh-CN" sz="1600" b="1" i="1" dirty="0">
              <a:solidFill>
                <a:srgbClr val="000000"/>
              </a:solidFill>
              <a:latin typeface="Calibri" pitchFamily="34" charset="0"/>
            </a:endParaRPr>
          </a:p>
        </p:txBody>
      </p:sp>
      <p:sp>
        <p:nvSpPr>
          <p:cNvPr id="32" name="AutoShape 5"/>
          <p:cNvSpPr>
            <a:spLocks noChangeArrowheads="1"/>
          </p:cNvSpPr>
          <p:nvPr/>
        </p:nvSpPr>
        <p:spPr bwMode="auto">
          <a:xfrm>
            <a:off x="4383088" y="3713558"/>
            <a:ext cx="1336675" cy="554831"/>
          </a:xfrm>
          <a:prstGeom prst="roundRect">
            <a:avLst>
              <a:gd name="adj" fmla="val 16667"/>
            </a:avLst>
          </a:prstGeom>
          <a:solidFill>
            <a:srgbClr val="92D050"/>
          </a:solidFill>
          <a:ln w="38100">
            <a:solidFill>
              <a:schemeClr val="bg1">
                <a:lumMod val="50000"/>
              </a:schemeClr>
            </a:solidFill>
            <a:round/>
            <a:headEnd/>
            <a:tailEnd/>
          </a:ln>
          <a:effectLst/>
        </p:spPr>
        <p:txBody>
          <a:bodyPr wrap="none" anchor="ctr"/>
          <a:lstStyle/>
          <a:p>
            <a:pPr algn="ctr"/>
            <a:r>
              <a:rPr lang="tr-TR" sz="1600" b="1" i="1" dirty="0" smtClean="0">
                <a:solidFill>
                  <a:srgbClr val="000000"/>
                </a:solidFill>
                <a:latin typeface="Cambria" pitchFamily="18" charset="0"/>
              </a:rPr>
              <a:t>MAVİ</a:t>
            </a:r>
            <a:endParaRPr lang="tr-TR" sz="1600" b="1" i="1" dirty="0">
              <a:solidFill>
                <a:srgbClr val="000000"/>
              </a:solidFill>
              <a:latin typeface="Cambria" pitchFamily="18" charset="0"/>
            </a:endParaRPr>
          </a:p>
        </p:txBody>
      </p:sp>
      <p:sp>
        <p:nvSpPr>
          <p:cNvPr id="33" name="AutoShape 5"/>
          <p:cNvSpPr>
            <a:spLocks noChangeArrowheads="1"/>
          </p:cNvSpPr>
          <p:nvPr/>
        </p:nvSpPr>
        <p:spPr bwMode="auto">
          <a:xfrm>
            <a:off x="5788025" y="3708549"/>
            <a:ext cx="1392238" cy="554831"/>
          </a:xfrm>
          <a:prstGeom prst="roundRect">
            <a:avLst>
              <a:gd name="adj" fmla="val 16667"/>
            </a:avLst>
          </a:prstGeom>
          <a:solidFill>
            <a:schemeClr val="bg2">
              <a:lumMod val="60000"/>
              <a:lumOff val="40000"/>
            </a:schemeClr>
          </a:solidFill>
          <a:ln w="38100">
            <a:solidFill>
              <a:schemeClr val="bg1">
                <a:lumMod val="50000"/>
              </a:schemeClr>
            </a:solidFill>
            <a:round/>
            <a:headEnd/>
            <a:tailEnd/>
          </a:ln>
          <a:effectLst/>
        </p:spPr>
        <p:txBody>
          <a:bodyPr wrap="none" anchor="ctr"/>
          <a:lstStyle/>
          <a:p>
            <a:pPr algn="ctr"/>
            <a:r>
              <a:rPr lang="tr-TR" altLang="zh-CN" sz="1600" b="1" i="1" dirty="0" smtClean="0">
                <a:solidFill>
                  <a:srgbClr val="000000"/>
                </a:solidFill>
                <a:latin typeface="Cambria" pitchFamily="18" charset="0"/>
              </a:rPr>
              <a:t>KIRMIZI</a:t>
            </a:r>
            <a:endParaRPr lang="tr-TR" altLang="zh-CN" sz="1600" b="1" i="1" dirty="0">
              <a:solidFill>
                <a:srgbClr val="000000"/>
              </a:solidFill>
              <a:latin typeface="Calibri" pitchFamily="34" charset="0"/>
            </a:endParaRPr>
          </a:p>
        </p:txBody>
      </p:sp>
      <p:sp>
        <p:nvSpPr>
          <p:cNvPr id="34" name="AutoShape 5"/>
          <p:cNvSpPr>
            <a:spLocks noChangeArrowheads="1"/>
          </p:cNvSpPr>
          <p:nvPr/>
        </p:nvSpPr>
        <p:spPr bwMode="auto">
          <a:xfrm>
            <a:off x="7256463" y="3699024"/>
            <a:ext cx="1336675" cy="554831"/>
          </a:xfrm>
          <a:prstGeom prst="roundRect">
            <a:avLst>
              <a:gd name="adj" fmla="val 16667"/>
            </a:avLst>
          </a:prstGeom>
          <a:solidFill>
            <a:schemeClr val="bg1">
              <a:lumMod val="65000"/>
            </a:schemeClr>
          </a:solidFill>
          <a:ln w="38100">
            <a:solidFill>
              <a:schemeClr val="bg1">
                <a:lumMod val="50000"/>
              </a:schemeClr>
            </a:solidFill>
            <a:round/>
            <a:headEnd/>
            <a:tailEnd/>
          </a:ln>
          <a:effectLst/>
        </p:spPr>
        <p:txBody>
          <a:bodyPr wrap="none" anchor="ctr"/>
          <a:lstStyle/>
          <a:p>
            <a:pPr algn="ctr"/>
            <a:r>
              <a:rPr lang="tr-TR" sz="1600" b="1" i="1" dirty="0" smtClean="0">
                <a:solidFill>
                  <a:srgbClr val="000000"/>
                </a:solidFill>
                <a:latin typeface="Cambria" pitchFamily="18" charset="0"/>
              </a:rPr>
              <a:t>MOR</a:t>
            </a:r>
            <a:endParaRPr lang="tr-TR" sz="1600" b="1" i="1" dirty="0">
              <a:solidFill>
                <a:srgbClr val="000000"/>
              </a:solidFill>
              <a:latin typeface="Cambria" pitchFamily="18" charset="0"/>
            </a:endParaRPr>
          </a:p>
        </p:txBody>
      </p:sp>
      <p:sp>
        <p:nvSpPr>
          <p:cNvPr id="35" name="AutoShape 5"/>
          <p:cNvSpPr>
            <a:spLocks noChangeArrowheads="1"/>
          </p:cNvSpPr>
          <p:nvPr/>
        </p:nvSpPr>
        <p:spPr bwMode="auto">
          <a:xfrm>
            <a:off x="2914650" y="4570808"/>
            <a:ext cx="1392238" cy="554831"/>
          </a:xfrm>
          <a:prstGeom prst="roundRect">
            <a:avLst>
              <a:gd name="adj" fmla="val 16667"/>
            </a:avLst>
          </a:prstGeom>
          <a:solidFill>
            <a:schemeClr val="bg1">
              <a:lumMod val="65000"/>
            </a:schemeClr>
          </a:solidFill>
          <a:ln w="38100">
            <a:solidFill>
              <a:schemeClr val="bg1">
                <a:lumMod val="50000"/>
              </a:schemeClr>
            </a:solidFill>
            <a:round/>
            <a:headEnd/>
            <a:tailEnd/>
          </a:ln>
          <a:effectLst/>
        </p:spPr>
        <p:txBody>
          <a:bodyPr wrap="none" anchor="ctr"/>
          <a:lstStyle/>
          <a:p>
            <a:pPr algn="ctr"/>
            <a:r>
              <a:rPr lang="tr-TR" altLang="zh-CN" sz="1600" b="1" i="1" dirty="0" smtClean="0">
                <a:solidFill>
                  <a:srgbClr val="000000"/>
                </a:solidFill>
                <a:latin typeface="Cambria" pitchFamily="18" charset="0"/>
              </a:rPr>
              <a:t>TURUNCU</a:t>
            </a:r>
            <a:endParaRPr lang="tr-TR" altLang="zh-CN" sz="1600" b="1" i="1" dirty="0">
              <a:solidFill>
                <a:srgbClr val="000000"/>
              </a:solidFill>
              <a:latin typeface="Calibri" pitchFamily="34" charset="0"/>
            </a:endParaRPr>
          </a:p>
        </p:txBody>
      </p:sp>
      <p:sp>
        <p:nvSpPr>
          <p:cNvPr id="36" name="AutoShape 5"/>
          <p:cNvSpPr>
            <a:spLocks noChangeArrowheads="1"/>
          </p:cNvSpPr>
          <p:nvPr/>
        </p:nvSpPr>
        <p:spPr bwMode="auto">
          <a:xfrm>
            <a:off x="4383088" y="4561283"/>
            <a:ext cx="1336675" cy="554831"/>
          </a:xfrm>
          <a:prstGeom prst="roundRect">
            <a:avLst>
              <a:gd name="adj" fmla="val 16667"/>
            </a:avLst>
          </a:prstGeom>
          <a:solidFill>
            <a:schemeClr val="accent2">
              <a:lumMod val="60000"/>
              <a:lumOff val="40000"/>
            </a:schemeClr>
          </a:solidFill>
          <a:ln w="38100">
            <a:solidFill>
              <a:schemeClr val="bg1">
                <a:lumMod val="50000"/>
              </a:schemeClr>
            </a:solidFill>
            <a:round/>
            <a:headEnd/>
            <a:tailEnd/>
          </a:ln>
          <a:effectLst/>
        </p:spPr>
        <p:txBody>
          <a:bodyPr wrap="none" anchor="ctr"/>
          <a:lstStyle/>
          <a:p>
            <a:pPr algn="ctr"/>
            <a:r>
              <a:rPr lang="tr-TR" sz="1600" b="1" i="1" dirty="0" smtClean="0">
                <a:solidFill>
                  <a:srgbClr val="000000"/>
                </a:solidFill>
                <a:latin typeface="Cambria" pitchFamily="18" charset="0"/>
              </a:rPr>
              <a:t>YEŞİL</a:t>
            </a:r>
            <a:endParaRPr lang="tr-TR" sz="1600" b="1" i="1" dirty="0">
              <a:solidFill>
                <a:srgbClr val="000000"/>
              </a:solidFill>
              <a:latin typeface="Cambria" pitchFamily="18" charset="0"/>
            </a:endParaRPr>
          </a:p>
        </p:txBody>
      </p:sp>
      <p:sp>
        <p:nvSpPr>
          <p:cNvPr id="37" name="AutoShape 5"/>
          <p:cNvSpPr>
            <a:spLocks noChangeArrowheads="1"/>
          </p:cNvSpPr>
          <p:nvPr/>
        </p:nvSpPr>
        <p:spPr bwMode="auto">
          <a:xfrm>
            <a:off x="5788025" y="4556274"/>
            <a:ext cx="1392238" cy="554831"/>
          </a:xfrm>
          <a:prstGeom prst="roundRect">
            <a:avLst>
              <a:gd name="adj" fmla="val 16667"/>
            </a:avLst>
          </a:prstGeom>
          <a:solidFill>
            <a:srgbClr val="FFFF00"/>
          </a:solidFill>
          <a:ln w="38100">
            <a:solidFill>
              <a:schemeClr val="bg1">
                <a:lumMod val="50000"/>
              </a:schemeClr>
            </a:solidFill>
            <a:round/>
            <a:headEnd/>
            <a:tailEnd/>
          </a:ln>
          <a:effectLst/>
        </p:spPr>
        <p:txBody>
          <a:bodyPr wrap="none" anchor="ctr"/>
          <a:lstStyle/>
          <a:p>
            <a:pPr algn="ctr"/>
            <a:r>
              <a:rPr lang="tr-TR" altLang="zh-CN" sz="1600" b="1" i="1" dirty="0" smtClean="0">
                <a:solidFill>
                  <a:srgbClr val="000000"/>
                </a:solidFill>
                <a:latin typeface="Cambria" pitchFamily="18" charset="0"/>
              </a:rPr>
              <a:t>SİYAH</a:t>
            </a:r>
            <a:endParaRPr lang="tr-TR" altLang="zh-CN" sz="1600" b="1" i="1" dirty="0">
              <a:solidFill>
                <a:srgbClr val="000000"/>
              </a:solidFill>
              <a:latin typeface="Calibri" pitchFamily="34" charset="0"/>
            </a:endParaRPr>
          </a:p>
        </p:txBody>
      </p:sp>
      <p:sp>
        <p:nvSpPr>
          <p:cNvPr id="38" name="AutoShape 5"/>
          <p:cNvSpPr>
            <a:spLocks noChangeArrowheads="1"/>
          </p:cNvSpPr>
          <p:nvPr/>
        </p:nvSpPr>
        <p:spPr bwMode="auto">
          <a:xfrm>
            <a:off x="7256463" y="4546749"/>
            <a:ext cx="1336675" cy="554831"/>
          </a:xfrm>
          <a:prstGeom prst="roundRect">
            <a:avLst>
              <a:gd name="adj" fmla="val 16667"/>
            </a:avLst>
          </a:prstGeom>
          <a:solidFill>
            <a:schemeClr val="accent2">
              <a:lumMod val="60000"/>
              <a:lumOff val="40000"/>
            </a:schemeClr>
          </a:solidFill>
          <a:ln w="38100">
            <a:solidFill>
              <a:schemeClr val="bg1">
                <a:lumMod val="50000"/>
              </a:schemeClr>
            </a:solidFill>
            <a:round/>
            <a:headEnd/>
            <a:tailEnd/>
          </a:ln>
          <a:effectLst/>
        </p:spPr>
        <p:txBody>
          <a:bodyPr wrap="none" anchor="ctr"/>
          <a:lstStyle/>
          <a:p>
            <a:pPr algn="ctr"/>
            <a:r>
              <a:rPr lang="tr-TR" sz="1600" b="1" i="1" dirty="0" smtClean="0">
                <a:solidFill>
                  <a:srgbClr val="000000"/>
                </a:solidFill>
                <a:latin typeface="Cambria" pitchFamily="18" charset="0"/>
              </a:rPr>
              <a:t>SARI</a:t>
            </a:r>
            <a:endParaRPr lang="tr-TR" sz="1600" b="1" i="1" dirty="0">
              <a:solidFill>
                <a:srgbClr val="000000"/>
              </a:solidFill>
              <a:latin typeface="Cambria" pitchFamily="18" charset="0"/>
            </a:endParaRPr>
          </a:p>
        </p:txBody>
      </p:sp>
    </p:spTree>
    <p:extLst>
      <p:ext uri="{BB962C8B-B14F-4D97-AF65-F5344CB8AC3E}">
        <p14:creationId xmlns:p14="http://schemas.microsoft.com/office/powerpoint/2010/main" val="394594809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5" name="Text Box 7"/>
          <p:cNvSpPr txBox="1">
            <a:spLocks noChangeArrowheads="1"/>
          </p:cNvSpPr>
          <p:nvPr/>
        </p:nvSpPr>
        <p:spPr bwMode="auto">
          <a:xfrm>
            <a:off x="808567" y="1403106"/>
            <a:ext cx="1439333"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auto">
              <a:spcBef>
                <a:spcPct val="50000"/>
              </a:spcBef>
              <a:spcAft>
                <a:spcPts val="0"/>
              </a:spcAft>
            </a:pPr>
            <a:r>
              <a:rPr lang="en-AU" sz="1600" b="1">
                <a:solidFill>
                  <a:prstClr val="black"/>
                </a:solidFill>
                <a:latin typeface="Calibri"/>
                <a:cs typeface="+mn-cs"/>
              </a:rPr>
              <a:t>1</a:t>
            </a:r>
          </a:p>
        </p:txBody>
      </p:sp>
      <p:sp>
        <p:nvSpPr>
          <p:cNvPr id="7" name="Text Box 8"/>
          <p:cNvSpPr txBox="1">
            <a:spLocks noChangeArrowheads="1"/>
          </p:cNvSpPr>
          <p:nvPr/>
        </p:nvSpPr>
        <p:spPr bwMode="auto">
          <a:xfrm>
            <a:off x="2533651" y="1403106"/>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x</a:t>
            </a:r>
          </a:p>
        </p:txBody>
      </p:sp>
      <p:sp>
        <p:nvSpPr>
          <p:cNvPr id="8" name="Text Box 9"/>
          <p:cNvSpPr txBox="1">
            <a:spLocks noChangeArrowheads="1"/>
          </p:cNvSpPr>
          <p:nvPr/>
        </p:nvSpPr>
        <p:spPr bwMode="auto">
          <a:xfrm>
            <a:off x="3376084" y="1403106"/>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8</a:t>
            </a:r>
          </a:p>
        </p:txBody>
      </p:sp>
      <p:sp>
        <p:nvSpPr>
          <p:cNvPr id="9" name="Text Box 10"/>
          <p:cNvSpPr txBox="1">
            <a:spLocks noChangeArrowheads="1"/>
          </p:cNvSpPr>
          <p:nvPr/>
        </p:nvSpPr>
        <p:spPr bwMode="auto">
          <a:xfrm>
            <a:off x="4235451" y="1403106"/>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a:t>
            </a:r>
          </a:p>
        </p:txBody>
      </p:sp>
      <p:sp>
        <p:nvSpPr>
          <p:cNvPr id="10" name="Text Box 11"/>
          <p:cNvSpPr txBox="1">
            <a:spLocks noChangeArrowheads="1"/>
          </p:cNvSpPr>
          <p:nvPr/>
        </p:nvSpPr>
        <p:spPr bwMode="auto">
          <a:xfrm>
            <a:off x="5069417" y="1403106"/>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1</a:t>
            </a:r>
          </a:p>
        </p:txBody>
      </p:sp>
      <p:sp>
        <p:nvSpPr>
          <p:cNvPr id="11" name="Text Box 12"/>
          <p:cNvSpPr txBox="1">
            <a:spLocks noChangeArrowheads="1"/>
          </p:cNvSpPr>
          <p:nvPr/>
        </p:nvSpPr>
        <p:spPr bwMode="auto">
          <a:xfrm>
            <a:off x="5907617" y="1403106"/>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a:t>
            </a:r>
          </a:p>
        </p:txBody>
      </p:sp>
      <p:sp>
        <p:nvSpPr>
          <p:cNvPr id="12" name="Text Box 13"/>
          <p:cNvSpPr txBox="1">
            <a:spLocks noChangeArrowheads="1"/>
          </p:cNvSpPr>
          <p:nvPr/>
        </p:nvSpPr>
        <p:spPr bwMode="auto">
          <a:xfrm>
            <a:off x="6773334" y="1403106"/>
            <a:ext cx="1439333"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ct val="50000"/>
              </a:spcBef>
              <a:spcAft>
                <a:spcPts val="0"/>
              </a:spcAft>
            </a:pPr>
            <a:r>
              <a:rPr lang="en-AU" sz="1600" b="1">
                <a:solidFill>
                  <a:prstClr val="black"/>
                </a:solidFill>
                <a:latin typeface="Calibri"/>
                <a:cs typeface="+mn-cs"/>
              </a:rPr>
              <a:t>9</a:t>
            </a:r>
          </a:p>
        </p:txBody>
      </p:sp>
      <p:sp>
        <p:nvSpPr>
          <p:cNvPr id="13" name="Text Box 14"/>
          <p:cNvSpPr txBox="1">
            <a:spLocks noChangeArrowheads="1"/>
          </p:cNvSpPr>
          <p:nvPr/>
        </p:nvSpPr>
        <p:spPr bwMode="auto">
          <a:xfrm>
            <a:off x="808567" y="1702045"/>
            <a:ext cx="1439333"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auto">
              <a:spcBef>
                <a:spcPct val="50000"/>
              </a:spcBef>
              <a:spcAft>
                <a:spcPts val="0"/>
              </a:spcAft>
            </a:pPr>
            <a:r>
              <a:rPr lang="en-AU" sz="1600" b="1">
                <a:solidFill>
                  <a:prstClr val="black"/>
                </a:solidFill>
                <a:latin typeface="Calibri"/>
                <a:cs typeface="+mn-cs"/>
              </a:rPr>
              <a:t>12</a:t>
            </a:r>
          </a:p>
        </p:txBody>
      </p:sp>
      <p:sp>
        <p:nvSpPr>
          <p:cNvPr id="14" name="Text Box 15"/>
          <p:cNvSpPr txBox="1">
            <a:spLocks noChangeArrowheads="1"/>
          </p:cNvSpPr>
          <p:nvPr/>
        </p:nvSpPr>
        <p:spPr bwMode="auto">
          <a:xfrm>
            <a:off x="2533651" y="1702045"/>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x</a:t>
            </a:r>
          </a:p>
        </p:txBody>
      </p:sp>
      <p:sp>
        <p:nvSpPr>
          <p:cNvPr id="15" name="Text Box 16"/>
          <p:cNvSpPr txBox="1">
            <a:spLocks noChangeArrowheads="1"/>
          </p:cNvSpPr>
          <p:nvPr/>
        </p:nvSpPr>
        <p:spPr bwMode="auto">
          <a:xfrm>
            <a:off x="3376084" y="1702045"/>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8</a:t>
            </a:r>
          </a:p>
        </p:txBody>
      </p:sp>
      <p:sp>
        <p:nvSpPr>
          <p:cNvPr id="16" name="Text Box 17"/>
          <p:cNvSpPr txBox="1">
            <a:spLocks noChangeArrowheads="1"/>
          </p:cNvSpPr>
          <p:nvPr/>
        </p:nvSpPr>
        <p:spPr bwMode="auto">
          <a:xfrm>
            <a:off x="4235451" y="1702045"/>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a:t>
            </a:r>
          </a:p>
        </p:txBody>
      </p:sp>
      <p:sp>
        <p:nvSpPr>
          <p:cNvPr id="17" name="Text Box 18"/>
          <p:cNvSpPr txBox="1">
            <a:spLocks noChangeArrowheads="1"/>
          </p:cNvSpPr>
          <p:nvPr/>
        </p:nvSpPr>
        <p:spPr bwMode="auto">
          <a:xfrm>
            <a:off x="5069417" y="1702045"/>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2</a:t>
            </a:r>
          </a:p>
        </p:txBody>
      </p:sp>
      <p:sp>
        <p:nvSpPr>
          <p:cNvPr id="18" name="Text Box 19"/>
          <p:cNvSpPr txBox="1">
            <a:spLocks noChangeArrowheads="1"/>
          </p:cNvSpPr>
          <p:nvPr/>
        </p:nvSpPr>
        <p:spPr bwMode="auto">
          <a:xfrm>
            <a:off x="5907617" y="1702045"/>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a:t>
            </a:r>
          </a:p>
        </p:txBody>
      </p:sp>
      <p:sp>
        <p:nvSpPr>
          <p:cNvPr id="19" name="Text Box 20"/>
          <p:cNvSpPr txBox="1">
            <a:spLocks noChangeArrowheads="1"/>
          </p:cNvSpPr>
          <p:nvPr/>
        </p:nvSpPr>
        <p:spPr bwMode="auto">
          <a:xfrm>
            <a:off x="6773334" y="1702045"/>
            <a:ext cx="1439333"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ct val="50000"/>
              </a:spcBef>
              <a:spcAft>
                <a:spcPts val="0"/>
              </a:spcAft>
            </a:pPr>
            <a:r>
              <a:rPr lang="en-AU" sz="1600" b="1">
                <a:solidFill>
                  <a:prstClr val="black"/>
                </a:solidFill>
                <a:latin typeface="Calibri"/>
                <a:cs typeface="+mn-cs"/>
              </a:rPr>
              <a:t>98</a:t>
            </a:r>
          </a:p>
        </p:txBody>
      </p:sp>
      <p:sp>
        <p:nvSpPr>
          <p:cNvPr id="20" name="Text Box 35"/>
          <p:cNvSpPr txBox="1">
            <a:spLocks noChangeArrowheads="1"/>
          </p:cNvSpPr>
          <p:nvPr/>
        </p:nvSpPr>
        <p:spPr bwMode="auto">
          <a:xfrm>
            <a:off x="808567" y="1965814"/>
            <a:ext cx="1439333"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auto">
              <a:spcBef>
                <a:spcPct val="50000"/>
              </a:spcBef>
              <a:spcAft>
                <a:spcPts val="0"/>
              </a:spcAft>
            </a:pPr>
            <a:r>
              <a:rPr lang="en-AU" sz="1600" b="1">
                <a:solidFill>
                  <a:prstClr val="black"/>
                </a:solidFill>
                <a:latin typeface="Calibri"/>
                <a:cs typeface="+mn-cs"/>
              </a:rPr>
              <a:t>123</a:t>
            </a:r>
          </a:p>
        </p:txBody>
      </p:sp>
      <p:sp>
        <p:nvSpPr>
          <p:cNvPr id="21" name="Text Box 36"/>
          <p:cNvSpPr txBox="1">
            <a:spLocks noChangeArrowheads="1"/>
          </p:cNvSpPr>
          <p:nvPr/>
        </p:nvSpPr>
        <p:spPr bwMode="auto">
          <a:xfrm>
            <a:off x="2533651" y="1965814"/>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x</a:t>
            </a:r>
          </a:p>
        </p:txBody>
      </p:sp>
      <p:sp>
        <p:nvSpPr>
          <p:cNvPr id="22" name="Text Box 37"/>
          <p:cNvSpPr txBox="1">
            <a:spLocks noChangeArrowheads="1"/>
          </p:cNvSpPr>
          <p:nvPr/>
        </p:nvSpPr>
        <p:spPr bwMode="auto">
          <a:xfrm>
            <a:off x="3376084" y="1965814"/>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8</a:t>
            </a:r>
          </a:p>
        </p:txBody>
      </p:sp>
      <p:sp>
        <p:nvSpPr>
          <p:cNvPr id="23" name="Text Box 38"/>
          <p:cNvSpPr txBox="1">
            <a:spLocks noChangeArrowheads="1"/>
          </p:cNvSpPr>
          <p:nvPr/>
        </p:nvSpPr>
        <p:spPr bwMode="auto">
          <a:xfrm>
            <a:off x="4235451" y="1965814"/>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a:t>
            </a:r>
          </a:p>
        </p:txBody>
      </p:sp>
      <p:sp>
        <p:nvSpPr>
          <p:cNvPr id="24" name="Text Box 39"/>
          <p:cNvSpPr txBox="1">
            <a:spLocks noChangeArrowheads="1"/>
          </p:cNvSpPr>
          <p:nvPr/>
        </p:nvSpPr>
        <p:spPr bwMode="auto">
          <a:xfrm>
            <a:off x="5069417" y="1965814"/>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3</a:t>
            </a:r>
          </a:p>
        </p:txBody>
      </p:sp>
      <p:sp>
        <p:nvSpPr>
          <p:cNvPr id="25" name="Text Box 40"/>
          <p:cNvSpPr txBox="1">
            <a:spLocks noChangeArrowheads="1"/>
          </p:cNvSpPr>
          <p:nvPr/>
        </p:nvSpPr>
        <p:spPr bwMode="auto">
          <a:xfrm>
            <a:off x="5907617" y="1965814"/>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a:t>
            </a:r>
          </a:p>
        </p:txBody>
      </p:sp>
      <p:sp>
        <p:nvSpPr>
          <p:cNvPr id="26" name="Text Box 41"/>
          <p:cNvSpPr txBox="1">
            <a:spLocks noChangeArrowheads="1"/>
          </p:cNvSpPr>
          <p:nvPr/>
        </p:nvSpPr>
        <p:spPr bwMode="auto">
          <a:xfrm>
            <a:off x="6773334" y="1965814"/>
            <a:ext cx="1439333"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ct val="50000"/>
              </a:spcBef>
              <a:spcAft>
                <a:spcPts val="0"/>
              </a:spcAft>
            </a:pPr>
            <a:r>
              <a:rPr lang="en-AU" sz="1600" b="1">
                <a:solidFill>
                  <a:prstClr val="black"/>
                </a:solidFill>
                <a:latin typeface="Calibri"/>
                <a:cs typeface="+mn-cs"/>
              </a:rPr>
              <a:t>987</a:t>
            </a:r>
          </a:p>
        </p:txBody>
      </p:sp>
      <p:sp>
        <p:nvSpPr>
          <p:cNvPr id="27" name="Text Box 42"/>
          <p:cNvSpPr txBox="1">
            <a:spLocks noChangeArrowheads="1"/>
          </p:cNvSpPr>
          <p:nvPr/>
        </p:nvSpPr>
        <p:spPr bwMode="auto">
          <a:xfrm>
            <a:off x="808567" y="2229583"/>
            <a:ext cx="1439333"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auto">
              <a:spcBef>
                <a:spcPct val="50000"/>
              </a:spcBef>
              <a:spcAft>
                <a:spcPts val="0"/>
              </a:spcAft>
            </a:pPr>
            <a:r>
              <a:rPr lang="en-AU" sz="1600" b="1">
                <a:solidFill>
                  <a:prstClr val="black"/>
                </a:solidFill>
                <a:latin typeface="Calibri"/>
                <a:cs typeface="+mn-cs"/>
              </a:rPr>
              <a:t>1234</a:t>
            </a:r>
          </a:p>
        </p:txBody>
      </p:sp>
      <p:sp>
        <p:nvSpPr>
          <p:cNvPr id="28" name="Text Box 43"/>
          <p:cNvSpPr txBox="1">
            <a:spLocks noChangeArrowheads="1"/>
          </p:cNvSpPr>
          <p:nvPr/>
        </p:nvSpPr>
        <p:spPr bwMode="auto">
          <a:xfrm>
            <a:off x="2533651" y="2229583"/>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x</a:t>
            </a:r>
          </a:p>
        </p:txBody>
      </p:sp>
      <p:sp>
        <p:nvSpPr>
          <p:cNvPr id="29" name="Text Box 44"/>
          <p:cNvSpPr txBox="1">
            <a:spLocks noChangeArrowheads="1"/>
          </p:cNvSpPr>
          <p:nvPr/>
        </p:nvSpPr>
        <p:spPr bwMode="auto">
          <a:xfrm>
            <a:off x="3376084" y="2229583"/>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8</a:t>
            </a:r>
          </a:p>
        </p:txBody>
      </p:sp>
      <p:sp>
        <p:nvSpPr>
          <p:cNvPr id="30" name="Text Box 45"/>
          <p:cNvSpPr txBox="1">
            <a:spLocks noChangeArrowheads="1"/>
          </p:cNvSpPr>
          <p:nvPr/>
        </p:nvSpPr>
        <p:spPr bwMode="auto">
          <a:xfrm>
            <a:off x="4235451" y="2229583"/>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a:t>
            </a:r>
          </a:p>
        </p:txBody>
      </p:sp>
      <p:sp>
        <p:nvSpPr>
          <p:cNvPr id="31" name="Text Box 46"/>
          <p:cNvSpPr txBox="1">
            <a:spLocks noChangeArrowheads="1"/>
          </p:cNvSpPr>
          <p:nvPr/>
        </p:nvSpPr>
        <p:spPr bwMode="auto">
          <a:xfrm>
            <a:off x="5069417" y="2229583"/>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4</a:t>
            </a:r>
          </a:p>
        </p:txBody>
      </p:sp>
      <p:sp>
        <p:nvSpPr>
          <p:cNvPr id="32" name="Text Box 47"/>
          <p:cNvSpPr txBox="1">
            <a:spLocks noChangeArrowheads="1"/>
          </p:cNvSpPr>
          <p:nvPr/>
        </p:nvSpPr>
        <p:spPr bwMode="auto">
          <a:xfrm>
            <a:off x="5907617" y="2229583"/>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a:t>
            </a:r>
          </a:p>
        </p:txBody>
      </p:sp>
      <p:sp>
        <p:nvSpPr>
          <p:cNvPr id="33" name="Text Box 48"/>
          <p:cNvSpPr txBox="1">
            <a:spLocks noChangeArrowheads="1"/>
          </p:cNvSpPr>
          <p:nvPr/>
        </p:nvSpPr>
        <p:spPr bwMode="auto">
          <a:xfrm>
            <a:off x="6773334" y="2229583"/>
            <a:ext cx="1439333"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ct val="50000"/>
              </a:spcBef>
              <a:spcAft>
                <a:spcPts val="0"/>
              </a:spcAft>
            </a:pPr>
            <a:r>
              <a:rPr lang="en-AU" sz="1600" b="1">
                <a:solidFill>
                  <a:prstClr val="black"/>
                </a:solidFill>
                <a:latin typeface="Calibri"/>
                <a:cs typeface="+mn-cs"/>
              </a:rPr>
              <a:t>9876</a:t>
            </a:r>
          </a:p>
        </p:txBody>
      </p:sp>
      <p:sp>
        <p:nvSpPr>
          <p:cNvPr id="34" name="Text Box 49"/>
          <p:cNvSpPr txBox="1">
            <a:spLocks noChangeArrowheads="1"/>
          </p:cNvSpPr>
          <p:nvPr/>
        </p:nvSpPr>
        <p:spPr bwMode="auto">
          <a:xfrm>
            <a:off x="808567" y="2493352"/>
            <a:ext cx="1439333"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auto">
              <a:spcBef>
                <a:spcPct val="50000"/>
              </a:spcBef>
              <a:spcAft>
                <a:spcPts val="0"/>
              </a:spcAft>
            </a:pPr>
            <a:r>
              <a:rPr lang="en-AU" sz="1600" b="1">
                <a:solidFill>
                  <a:prstClr val="black"/>
                </a:solidFill>
                <a:latin typeface="Calibri"/>
                <a:cs typeface="+mn-cs"/>
              </a:rPr>
              <a:t>12345</a:t>
            </a:r>
          </a:p>
        </p:txBody>
      </p:sp>
      <p:sp>
        <p:nvSpPr>
          <p:cNvPr id="35" name="Text Box 50"/>
          <p:cNvSpPr txBox="1">
            <a:spLocks noChangeArrowheads="1"/>
          </p:cNvSpPr>
          <p:nvPr/>
        </p:nvSpPr>
        <p:spPr bwMode="auto">
          <a:xfrm>
            <a:off x="2533651" y="2493352"/>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x</a:t>
            </a:r>
          </a:p>
        </p:txBody>
      </p:sp>
      <p:sp>
        <p:nvSpPr>
          <p:cNvPr id="36" name="Text Box 51"/>
          <p:cNvSpPr txBox="1">
            <a:spLocks noChangeArrowheads="1"/>
          </p:cNvSpPr>
          <p:nvPr/>
        </p:nvSpPr>
        <p:spPr bwMode="auto">
          <a:xfrm>
            <a:off x="3376084" y="2493352"/>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8</a:t>
            </a:r>
          </a:p>
        </p:txBody>
      </p:sp>
      <p:sp>
        <p:nvSpPr>
          <p:cNvPr id="37" name="Text Box 52"/>
          <p:cNvSpPr txBox="1">
            <a:spLocks noChangeArrowheads="1"/>
          </p:cNvSpPr>
          <p:nvPr/>
        </p:nvSpPr>
        <p:spPr bwMode="auto">
          <a:xfrm>
            <a:off x="4235451" y="2493352"/>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a:t>
            </a:r>
          </a:p>
        </p:txBody>
      </p:sp>
      <p:sp>
        <p:nvSpPr>
          <p:cNvPr id="38" name="Text Box 53"/>
          <p:cNvSpPr txBox="1">
            <a:spLocks noChangeArrowheads="1"/>
          </p:cNvSpPr>
          <p:nvPr/>
        </p:nvSpPr>
        <p:spPr bwMode="auto">
          <a:xfrm>
            <a:off x="5069417" y="2493352"/>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5</a:t>
            </a:r>
          </a:p>
        </p:txBody>
      </p:sp>
      <p:sp>
        <p:nvSpPr>
          <p:cNvPr id="39" name="Text Box 54"/>
          <p:cNvSpPr txBox="1">
            <a:spLocks noChangeArrowheads="1"/>
          </p:cNvSpPr>
          <p:nvPr/>
        </p:nvSpPr>
        <p:spPr bwMode="auto">
          <a:xfrm>
            <a:off x="5907617" y="2493352"/>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a:t>
            </a:r>
          </a:p>
        </p:txBody>
      </p:sp>
      <p:sp>
        <p:nvSpPr>
          <p:cNvPr id="40" name="Text Box 55"/>
          <p:cNvSpPr txBox="1">
            <a:spLocks noChangeArrowheads="1"/>
          </p:cNvSpPr>
          <p:nvPr/>
        </p:nvSpPr>
        <p:spPr bwMode="auto">
          <a:xfrm>
            <a:off x="6773334" y="2493352"/>
            <a:ext cx="1439333"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ct val="50000"/>
              </a:spcBef>
              <a:spcAft>
                <a:spcPts val="0"/>
              </a:spcAft>
            </a:pPr>
            <a:r>
              <a:rPr lang="en-AU" sz="1600" b="1">
                <a:solidFill>
                  <a:prstClr val="black"/>
                </a:solidFill>
                <a:latin typeface="Calibri"/>
                <a:cs typeface="+mn-cs"/>
              </a:rPr>
              <a:t>98765</a:t>
            </a:r>
          </a:p>
        </p:txBody>
      </p:sp>
      <p:sp>
        <p:nvSpPr>
          <p:cNvPr id="41" name="Text Box 56"/>
          <p:cNvSpPr txBox="1">
            <a:spLocks noChangeArrowheads="1"/>
          </p:cNvSpPr>
          <p:nvPr/>
        </p:nvSpPr>
        <p:spPr bwMode="auto">
          <a:xfrm>
            <a:off x="808567" y="2757122"/>
            <a:ext cx="1439333"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auto">
              <a:spcBef>
                <a:spcPct val="50000"/>
              </a:spcBef>
              <a:spcAft>
                <a:spcPts val="0"/>
              </a:spcAft>
            </a:pPr>
            <a:r>
              <a:rPr lang="en-AU" sz="1600" b="1" dirty="0">
                <a:solidFill>
                  <a:prstClr val="black"/>
                </a:solidFill>
                <a:latin typeface="Calibri"/>
                <a:cs typeface="+mn-cs"/>
              </a:rPr>
              <a:t>123456</a:t>
            </a:r>
          </a:p>
        </p:txBody>
      </p:sp>
      <p:sp>
        <p:nvSpPr>
          <p:cNvPr id="42" name="Text Box 57"/>
          <p:cNvSpPr txBox="1">
            <a:spLocks noChangeArrowheads="1"/>
          </p:cNvSpPr>
          <p:nvPr/>
        </p:nvSpPr>
        <p:spPr bwMode="auto">
          <a:xfrm>
            <a:off x="2533651" y="2757122"/>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x</a:t>
            </a:r>
          </a:p>
        </p:txBody>
      </p:sp>
      <p:sp>
        <p:nvSpPr>
          <p:cNvPr id="43" name="Text Box 58"/>
          <p:cNvSpPr txBox="1">
            <a:spLocks noChangeArrowheads="1"/>
          </p:cNvSpPr>
          <p:nvPr/>
        </p:nvSpPr>
        <p:spPr bwMode="auto">
          <a:xfrm>
            <a:off x="3376084" y="2757122"/>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8</a:t>
            </a:r>
          </a:p>
        </p:txBody>
      </p:sp>
      <p:sp>
        <p:nvSpPr>
          <p:cNvPr id="44" name="Text Box 59"/>
          <p:cNvSpPr txBox="1">
            <a:spLocks noChangeArrowheads="1"/>
          </p:cNvSpPr>
          <p:nvPr/>
        </p:nvSpPr>
        <p:spPr bwMode="auto">
          <a:xfrm>
            <a:off x="4235451" y="2757122"/>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a:t>
            </a:r>
          </a:p>
        </p:txBody>
      </p:sp>
      <p:sp>
        <p:nvSpPr>
          <p:cNvPr id="45" name="Text Box 60"/>
          <p:cNvSpPr txBox="1">
            <a:spLocks noChangeArrowheads="1"/>
          </p:cNvSpPr>
          <p:nvPr/>
        </p:nvSpPr>
        <p:spPr bwMode="auto">
          <a:xfrm>
            <a:off x="5069417" y="2757122"/>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6</a:t>
            </a:r>
          </a:p>
        </p:txBody>
      </p:sp>
      <p:sp>
        <p:nvSpPr>
          <p:cNvPr id="46" name="Text Box 61"/>
          <p:cNvSpPr txBox="1">
            <a:spLocks noChangeArrowheads="1"/>
          </p:cNvSpPr>
          <p:nvPr/>
        </p:nvSpPr>
        <p:spPr bwMode="auto">
          <a:xfrm>
            <a:off x="5907617" y="2757122"/>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a:t>
            </a:r>
          </a:p>
        </p:txBody>
      </p:sp>
      <p:sp>
        <p:nvSpPr>
          <p:cNvPr id="47" name="Text Box 62"/>
          <p:cNvSpPr txBox="1">
            <a:spLocks noChangeArrowheads="1"/>
          </p:cNvSpPr>
          <p:nvPr/>
        </p:nvSpPr>
        <p:spPr bwMode="auto">
          <a:xfrm>
            <a:off x="6773334" y="2757122"/>
            <a:ext cx="1439333"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ct val="50000"/>
              </a:spcBef>
              <a:spcAft>
                <a:spcPts val="0"/>
              </a:spcAft>
            </a:pPr>
            <a:r>
              <a:rPr lang="en-AU" sz="1600" b="1">
                <a:solidFill>
                  <a:prstClr val="black"/>
                </a:solidFill>
                <a:latin typeface="Calibri"/>
                <a:cs typeface="+mn-cs"/>
              </a:rPr>
              <a:t>987654</a:t>
            </a:r>
          </a:p>
        </p:txBody>
      </p:sp>
      <p:sp>
        <p:nvSpPr>
          <p:cNvPr id="48" name="Text Box 63"/>
          <p:cNvSpPr txBox="1">
            <a:spLocks noChangeArrowheads="1"/>
          </p:cNvSpPr>
          <p:nvPr/>
        </p:nvSpPr>
        <p:spPr bwMode="auto">
          <a:xfrm>
            <a:off x="808567" y="3020891"/>
            <a:ext cx="1439333"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auto">
              <a:spcBef>
                <a:spcPct val="50000"/>
              </a:spcBef>
              <a:spcAft>
                <a:spcPts val="0"/>
              </a:spcAft>
            </a:pPr>
            <a:r>
              <a:rPr lang="en-AU" sz="1600" b="1" dirty="0">
                <a:solidFill>
                  <a:prstClr val="black"/>
                </a:solidFill>
                <a:latin typeface="Calibri"/>
                <a:cs typeface="+mn-cs"/>
              </a:rPr>
              <a:t>1234567</a:t>
            </a:r>
          </a:p>
        </p:txBody>
      </p:sp>
      <p:sp>
        <p:nvSpPr>
          <p:cNvPr id="49" name="Text Box 64"/>
          <p:cNvSpPr txBox="1">
            <a:spLocks noChangeArrowheads="1"/>
          </p:cNvSpPr>
          <p:nvPr/>
        </p:nvSpPr>
        <p:spPr bwMode="auto">
          <a:xfrm>
            <a:off x="2533651" y="3020891"/>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x</a:t>
            </a:r>
          </a:p>
        </p:txBody>
      </p:sp>
      <p:sp>
        <p:nvSpPr>
          <p:cNvPr id="50" name="Text Box 65"/>
          <p:cNvSpPr txBox="1">
            <a:spLocks noChangeArrowheads="1"/>
          </p:cNvSpPr>
          <p:nvPr/>
        </p:nvSpPr>
        <p:spPr bwMode="auto">
          <a:xfrm>
            <a:off x="3376084" y="3020891"/>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8</a:t>
            </a:r>
          </a:p>
        </p:txBody>
      </p:sp>
      <p:sp>
        <p:nvSpPr>
          <p:cNvPr id="51" name="Text Box 66"/>
          <p:cNvSpPr txBox="1">
            <a:spLocks noChangeArrowheads="1"/>
          </p:cNvSpPr>
          <p:nvPr/>
        </p:nvSpPr>
        <p:spPr bwMode="auto">
          <a:xfrm>
            <a:off x="4235451" y="3020891"/>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a:t>
            </a:r>
          </a:p>
        </p:txBody>
      </p:sp>
      <p:sp>
        <p:nvSpPr>
          <p:cNvPr id="52" name="Text Box 67"/>
          <p:cNvSpPr txBox="1">
            <a:spLocks noChangeArrowheads="1"/>
          </p:cNvSpPr>
          <p:nvPr/>
        </p:nvSpPr>
        <p:spPr bwMode="auto">
          <a:xfrm>
            <a:off x="5069417" y="3020891"/>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7</a:t>
            </a:r>
          </a:p>
        </p:txBody>
      </p:sp>
      <p:sp>
        <p:nvSpPr>
          <p:cNvPr id="53" name="Text Box 68"/>
          <p:cNvSpPr txBox="1">
            <a:spLocks noChangeArrowheads="1"/>
          </p:cNvSpPr>
          <p:nvPr/>
        </p:nvSpPr>
        <p:spPr bwMode="auto">
          <a:xfrm>
            <a:off x="5907617" y="3020891"/>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a:t>
            </a:r>
          </a:p>
        </p:txBody>
      </p:sp>
      <p:sp>
        <p:nvSpPr>
          <p:cNvPr id="54" name="Text Box 69"/>
          <p:cNvSpPr txBox="1">
            <a:spLocks noChangeArrowheads="1"/>
          </p:cNvSpPr>
          <p:nvPr/>
        </p:nvSpPr>
        <p:spPr bwMode="auto">
          <a:xfrm>
            <a:off x="6773334" y="3020891"/>
            <a:ext cx="1439333"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ct val="50000"/>
              </a:spcBef>
              <a:spcAft>
                <a:spcPts val="0"/>
              </a:spcAft>
            </a:pPr>
            <a:r>
              <a:rPr lang="en-AU" sz="1600" b="1">
                <a:solidFill>
                  <a:prstClr val="black"/>
                </a:solidFill>
                <a:latin typeface="Calibri"/>
                <a:cs typeface="+mn-cs"/>
              </a:rPr>
              <a:t>9876543</a:t>
            </a:r>
          </a:p>
        </p:txBody>
      </p:sp>
      <p:sp>
        <p:nvSpPr>
          <p:cNvPr id="55" name="Text Box 70"/>
          <p:cNvSpPr txBox="1">
            <a:spLocks noChangeArrowheads="1"/>
          </p:cNvSpPr>
          <p:nvPr/>
        </p:nvSpPr>
        <p:spPr bwMode="auto">
          <a:xfrm>
            <a:off x="808567" y="3284660"/>
            <a:ext cx="1439333"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auto">
              <a:spcBef>
                <a:spcPct val="50000"/>
              </a:spcBef>
              <a:spcAft>
                <a:spcPts val="0"/>
              </a:spcAft>
            </a:pPr>
            <a:r>
              <a:rPr lang="en-AU" sz="1600" b="1" dirty="0">
                <a:solidFill>
                  <a:prstClr val="black"/>
                </a:solidFill>
                <a:latin typeface="Calibri"/>
                <a:cs typeface="+mn-cs"/>
              </a:rPr>
              <a:t>12345678</a:t>
            </a:r>
          </a:p>
        </p:txBody>
      </p:sp>
      <p:sp>
        <p:nvSpPr>
          <p:cNvPr id="56" name="Text Box 71"/>
          <p:cNvSpPr txBox="1">
            <a:spLocks noChangeArrowheads="1"/>
          </p:cNvSpPr>
          <p:nvPr/>
        </p:nvSpPr>
        <p:spPr bwMode="auto">
          <a:xfrm>
            <a:off x="2533651" y="3284660"/>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x</a:t>
            </a:r>
          </a:p>
        </p:txBody>
      </p:sp>
      <p:sp>
        <p:nvSpPr>
          <p:cNvPr id="57" name="Text Box 72"/>
          <p:cNvSpPr txBox="1">
            <a:spLocks noChangeArrowheads="1"/>
          </p:cNvSpPr>
          <p:nvPr/>
        </p:nvSpPr>
        <p:spPr bwMode="auto">
          <a:xfrm>
            <a:off x="3376084" y="3284660"/>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8</a:t>
            </a:r>
          </a:p>
        </p:txBody>
      </p:sp>
      <p:sp>
        <p:nvSpPr>
          <p:cNvPr id="58" name="Text Box 73"/>
          <p:cNvSpPr txBox="1">
            <a:spLocks noChangeArrowheads="1"/>
          </p:cNvSpPr>
          <p:nvPr/>
        </p:nvSpPr>
        <p:spPr bwMode="auto">
          <a:xfrm>
            <a:off x="4235451" y="3284660"/>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a:t>
            </a:r>
          </a:p>
        </p:txBody>
      </p:sp>
      <p:sp>
        <p:nvSpPr>
          <p:cNvPr id="59" name="Text Box 74"/>
          <p:cNvSpPr txBox="1">
            <a:spLocks noChangeArrowheads="1"/>
          </p:cNvSpPr>
          <p:nvPr/>
        </p:nvSpPr>
        <p:spPr bwMode="auto">
          <a:xfrm>
            <a:off x="5069417" y="3284660"/>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8</a:t>
            </a:r>
          </a:p>
        </p:txBody>
      </p:sp>
      <p:sp>
        <p:nvSpPr>
          <p:cNvPr id="60" name="Text Box 75"/>
          <p:cNvSpPr txBox="1">
            <a:spLocks noChangeArrowheads="1"/>
          </p:cNvSpPr>
          <p:nvPr/>
        </p:nvSpPr>
        <p:spPr bwMode="auto">
          <a:xfrm>
            <a:off x="5907617" y="3284660"/>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a:t>
            </a:r>
          </a:p>
        </p:txBody>
      </p:sp>
      <p:sp>
        <p:nvSpPr>
          <p:cNvPr id="61" name="Text Box 76"/>
          <p:cNvSpPr txBox="1">
            <a:spLocks noChangeArrowheads="1"/>
          </p:cNvSpPr>
          <p:nvPr/>
        </p:nvSpPr>
        <p:spPr bwMode="auto">
          <a:xfrm>
            <a:off x="6773334" y="3284660"/>
            <a:ext cx="1439333"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ct val="50000"/>
              </a:spcBef>
              <a:spcAft>
                <a:spcPts val="0"/>
              </a:spcAft>
            </a:pPr>
            <a:r>
              <a:rPr lang="en-AU" sz="1600" b="1">
                <a:solidFill>
                  <a:prstClr val="black"/>
                </a:solidFill>
                <a:latin typeface="Calibri"/>
                <a:cs typeface="+mn-cs"/>
              </a:rPr>
              <a:t>98765432</a:t>
            </a:r>
          </a:p>
        </p:txBody>
      </p:sp>
      <p:sp>
        <p:nvSpPr>
          <p:cNvPr id="62" name="Text Box 77"/>
          <p:cNvSpPr txBox="1">
            <a:spLocks noChangeArrowheads="1"/>
          </p:cNvSpPr>
          <p:nvPr/>
        </p:nvSpPr>
        <p:spPr bwMode="auto">
          <a:xfrm>
            <a:off x="808567" y="3548429"/>
            <a:ext cx="1439333"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auto">
              <a:spcBef>
                <a:spcPct val="50000"/>
              </a:spcBef>
              <a:spcAft>
                <a:spcPts val="0"/>
              </a:spcAft>
            </a:pPr>
            <a:r>
              <a:rPr lang="en-AU" sz="1600" b="1" dirty="0">
                <a:solidFill>
                  <a:prstClr val="black"/>
                </a:solidFill>
                <a:latin typeface="Calibri"/>
                <a:cs typeface="+mn-cs"/>
              </a:rPr>
              <a:t>123456789</a:t>
            </a:r>
          </a:p>
        </p:txBody>
      </p:sp>
      <p:sp>
        <p:nvSpPr>
          <p:cNvPr id="63" name="Text Box 78"/>
          <p:cNvSpPr txBox="1">
            <a:spLocks noChangeArrowheads="1"/>
          </p:cNvSpPr>
          <p:nvPr/>
        </p:nvSpPr>
        <p:spPr bwMode="auto">
          <a:xfrm>
            <a:off x="2533651" y="3548429"/>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x</a:t>
            </a:r>
          </a:p>
        </p:txBody>
      </p:sp>
      <p:sp>
        <p:nvSpPr>
          <p:cNvPr id="64" name="Text Box 79"/>
          <p:cNvSpPr txBox="1">
            <a:spLocks noChangeArrowheads="1"/>
          </p:cNvSpPr>
          <p:nvPr/>
        </p:nvSpPr>
        <p:spPr bwMode="auto">
          <a:xfrm>
            <a:off x="3376084" y="3548429"/>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8</a:t>
            </a:r>
          </a:p>
        </p:txBody>
      </p:sp>
      <p:sp>
        <p:nvSpPr>
          <p:cNvPr id="65" name="Text Box 80"/>
          <p:cNvSpPr txBox="1">
            <a:spLocks noChangeArrowheads="1"/>
          </p:cNvSpPr>
          <p:nvPr/>
        </p:nvSpPr>
        <p:spPr bwMode="auto">
          <a:xfrm>
            <a:off x="4235451" y="3548429"/>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a:t>
            </a:r>
          </a:p>
        </p:txBody>
      </p:sp>
      <p:sp>
        <p:nvSpPr>
          <p:cNvPr id="66" name="Text Box 81"/>
          <p:cNvSpPr txBox="1">
            <a:spLocks noChangeArrowheads="1"/>
          </p:cNvSpPr>
          <p:nvPr/>
        </p:nvSpPr>
        <p:spPr bwMode="auto">
          <a:xfrm>
            <a:off x="5069417" y="3548429"/>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9</a:t>
            </a:r>
          </a:p>
        </p:txBody>
      </p:sp>
      <p:sp>
        <p:nvSpPr>
          <p:cNvPr id="67" name="Text Box 82"/>
          <p:cNvSpPr txBox="1">
            <a:spLocks noChangeArrowheads="1"/>
          </p:cNvSpPr>
          <p:nvPr/>
        </p:nvSpPr>
        <p:spPr bwMode="auto">
          <a:xfrm>
            <a:off x="5907617" y="3548429"/>
            <a:ext cx="719667"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ct val="50000"/>
              </a:spcBef>
              <a:spcAft>
                <a:spcPts val="0"/>
              </a:spcAft>
            </a:pPr>
            <a:r>
              <a:rPr lang="en-AU" sz="1600" b="1">
                <a:solidFill>
                  <a:prstClr val="black"/>
                </a:solidFill>
                <a:latin typeface="Calibri"/>
                <a:cs typeface="+mn-cs"/>
              </a:rPr>
              <a:t>=</a:t>
            </a:r>
          </a:p>
        </p:txBody>
      </p:sp>
      <p:sp>
        <p:nvSpPr>
          <p:cNvPr id="68" name="Text Box 83"/>
          <p:cNvSpPr txBox="1">
            <a:spLocks noChangeArrowheads="1"/>
          </p:cNvSpPr>
          <p:nvPr/>
        </p:nvSpPr>
        <p:spPr bwMode="auto">
          <a:xfrm>
            <a:off x="6773334" y="3548429"/>
            <a:ext cx="1439333" cy="1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ct val="50000"/>
              </a:spcBef>
              <a:spcAft>
                <a:spcPts val="0"/>
              </a:spcAft>
            </a:pPr>
            <a:r>
              <a:rPr lang="en-AU" sz="1600" b="1">
                <a:solidFill>
                  <a:prstClr val="black"/>
                </a:solidFill>
                <a:latin typeface="Calibri"/>
                <a:cs typeface="+mn-cs"/>
              </a:rPr>
              <a:t>987654321</a:t>
            </a:r>
          </a:p>
        </p:txBody>
      </p:sp>
      <p:sp>
        <p:nvSpPr>
          <p:cNvPr id="69" name="Line 84"/>
          <p:cNvSpPr>
            <a:spLocks noChangeShapeType="1"/>
          </p:cNvSpPr>
          <p:nvPr/>
        </p:nvSpPr>
        <p:spPr bwMode="auto">
          <a:xfrm>
            <a:off x="1574800" y="3866417"/>
            <a:ext cx="0" cy="580292"/>
          </a:xfrm>
          <a:prstGeom prst="line">
            <a:avLst/>
          </a:prstGeom>
          <a:ln>
            <a:headEnd/>
            <a:tailEnd type="triangle" w="med" len="med"/>
          </a:ln>
          <a:extLst/>
        </p:spPr>
        <p:style>
          <a:lnRef idx="3">
            <a:schemeClr val="dk1"/>
          </a:lnRef>
          <a:fillRef idx="0">
            <a:schemeClr val="dk1"/>
          </a:fillRef>
          <a:effectRef idx="2">
            <a:schemeClr val="dk1"/>
          </a:effectRef>
          <a:fontRef idx="minor">
            <a:schemeClr val="tx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600" b="1" i="0" u="none" strike="noStrike" kern="0" cap="none" spc="0" normalizeH="0" baseline="0" noProof="0" smtClean="0">
              <a:ln>
                <a:noFill/>
              </a:ln>
              <a:solidFill>
                <a:prstClr val="black"/>
              </a:solidFill>
              <a:effectLst/>
              <a:uLnTx/>
              <a:uFillTx/>
              <a:latin typeface="Calibri"/>
              <a:cs typeface="+mn-cs"/>
            </a:endParaRPr>
          </a:p>
        </p:txBody>
      </p:sp>
      <p:sp>
        <p:nvSpPr>
          <p:cNvPr id="70" name="Line 85"/>
          <p:cNvSpPr>
            <a:spLocks noChangeShapeType="1"/>
          </p:cNvSpPr>
          <p:nvPr/>
        </p:nvSpPr>
        <p:spPr bwMode="auto">
          <a:xfrm>
            <a:off x="7416800" y="3875942"/>
            <a:ext cx="0" cy="580292"/>
          </a:xfrm>
          <a:prstGeom prst="line">
            <a:avLst/>
          </a:prstGeom>
          <a:ln>
            <a:headEnd/>
            <a:tailEnd type="triangle" w="med" len="med"/>
          </a:ln>
          <a:extLst/>
        </p:spPr>
        <p:style>
          <a:lnRef idx="3">
            <a:schemeClr val="dk1"/>
          </a:lnRef>
          <a:fillRef idx="0">
            <a:schemeClr val="dk1"/>
          </a:fillRef>
          <a:effectRef idx="2">
            <a:schemeClr val="dk1"/>
          </a:effectRef>
          <a:fontRef idx="minor">
            <a:schemeClr val="tx1"/>
          </a:fontRef>
        </p:style>
        <p:txBody>
          <a:bodyPr wrap="none" anchor="ctr"/>
          <a:lstStyle/>
          <a:p>
            <a:pPr fontAlgn="auto">
              <a:spcBef>
                <a:spcPts val="0"/>
              </a:spcBef>
              <a:spcAft>
                <a:spcPts val="0"/>
              </a:spcAft>
            </a:pPr>
            <a:endParaRPr lang="tr-TR" sz="1600" b="1" kern="0">
              <a:solidFill>
                <a:prstClr val="black"/>
              </a:solidFill>
              <a:latin typeface="Calibri"/>
              <a:cs typeface="+mn-cs"/>
            </a:endParaRPr>
          </a:p>
        </p:txBody>
      </p:sp>
      <p:sp>
        <p:nvSpPr>
          <p:cNvPr id="71" name="Text Box 87"/>
          <p:cNvSpPr txBox="1">
            <a:spLocks noChangeArrowheads="1"/>
          </p:cNvSpPr>
          <p:nvPr/>
        </p:nvSpPr>
        <p:spPr bwMode="auto">
          <a:xfrm>
            <a:off x="810684" y="4466493"/>
            <a:ext cx="152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ct val="50000"/>
              </a:spcBef>
              <a:spcAft>
                <a:spcPts val="0"/>
              </a:spcAft>
            </a:pPr>
            <a:r>
              <a:rPr lang="en-AU" sz="1600" b="1">
                <a:solidFill>
                  <a:srgbClr val="000000"/>
                </a:solidFill>
                <a:latin typeface="Calibri"/>
                <a:cs typeface="+mn-cs"/>
              </a:rPr>
              <a:t>137174205</a:t>
            </a:r>
          </a:p>
        </p:txBody>
      </p:sp>
      <p:sp>
        <p:nvSpPr>
          <p:cNvPr id="72" name="Text Box 88"/>
          <p:cNvSpPr txBox="1">
            <a:spLocks noChangeArrowheads="1"/>
          </p:cNvSpPr>
          <p:nvPr/>
        </p:nvSpPr>
        <p:spPr bwMode="auto">
          <a:xfrm>
            <a:off x="6669617" y="4466493"/>
            <a:ext cx="152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ct val="50000"/>
              </a:spcBef>
              <a:spcAft>
                <a:spcPts val="0"/>
              </a:spcAft>
            </a:pPr>
            <a:r>
              <a:rPr lang="en-AU" sz="1600" b="1" dirty="0">
                <a:solidFill>
                  <a:srgbClr val="000000"/>
                </a:solidFill>
                <a:latin typeface="Calibri"/>
                <a:cs typeface="+mn-cs"/>
              </a:rPr>
              <a:t>1097393685</a:t>
            </a:r>
          </a:p>
        </p:txBody>
      </p:sp>
      <p:sp>
        <p:nvSpPr>
          <p:cNvPr id="77" name="Text Box 93"/>
          <p:cNvSpPr txBox="1">
            <a:spLocks noChangeArrowheads="1"/>
          </p:cNvSpPr>
          <p:nvPr/>
        </p:nvSpPr>
        <p:spPr bwMode="auto">
          <a:xfrm>
            <a:off x="2844800" y="5099539"/>
            <a:ext cx="3454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ct val="50000"/>
              </a:spcBef>
              <a:spcAft>
                <a:spcPts val="0"/>
              </a:spcAft>
            </a:pPr>
            <a:r>
              <a:rPr lang="tr-TR" sz="1600" b="1" dirty="0" smtClean="0">
                <a:solidFill>
                  <a:prstClr val="black"/>
                </a:solidFill>
                <a:latin typeface="Calibri"/>
                <a:cs typeface="+mn-cs"/>
              </a:rPr>
              <a:t>Şimdi de bu iki değeri toplayalım</a:t>
            </a:r>
            <a:endParaRPr lang="tr-TR" sz="1600" b="1" dirty="0">
              <a:solidFill>
                <a:prstClr val="black"/>
              </a:solidFill>
              <a:latin typeface="Calibri"/>
              <a:cs typeface="+mn-cs"/>
            </a:endParaRPr>
          </a:p>
        </p:txBody>
      </p:sp>
      <p:sp>
        <p:nvSpPr>
          <p:cNvPr id="78" name="Text Box 94"/>
          <p:cNvSpPr txBox="1">
            <a:spLocks noChangeArrowheads="1"/>
          </p:cNvSpPr>
          <p:nvPr/>
        </p:nvSpPr>
        <p:spPr bwMode="auto">
          <a:xfrm>
            <a:off x="2844800" y="3961668"/>
            <a:ext cx="3454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ct val="50000"/>
              </a:spcBef>
              <a:spcAft>
                <a:spcPts val="0"/>
              </a:spcAft>
            </a:pPr>
            <a:r>
              <a:rPr lang="tr-TR" sz="1600" b="1" dirty="0" smtClean="0">
                <a:solidFill>
                  <a:prstClr val="black"/>
                </a:solidFill>
                <a:latin typeface="Calibri"/>
                <a:cs typeface="+mn-cs"/>
              </a:rPr>
              <a:t>İlk ve son sütunları toplayalım</a:t>
            </a:r>
            <a:endParaRPr lang="tr-TR" sz="1600" b="1" dirty="0">
              <a:solidFill>
                <a:prstClr val="black"/>
              </a:solidFill>
              <a:latin typeface="Calibri"/>
              <a:cs typeface="+mn-cs"/>
            </a:endParaRPr>
          </a:p>
        </p:txBody>
      </p:sp>
      <p:sp>
        <p:nvSpPr>
          <p:cNvPr id="79" name="Line 95"/>
          <p:cNvSpPr>
            <a:spLocks noChangeShapeType="1"/>
          </p:cNvSpPr>
          <p:nvPr/>
        </p:nvSpPr>
        <p:spPr bwMode="auto">
          <a:xfrm>
            <a:off x="4572000" y="5426319"/>
            <a:ext cx="0" cy="422031"/>
          </a:xfrm>
          <a:prstGeom prst="line">
            <a:avLst/>
          </a:prstGeom>
          <a:ln>
            <a:headEnd/>
            <a:tailEnd type="triangle" w="med" len="med"/>
          </a:ln>
          <a:extLst/>
        </p:spPr>
        <p:style>
          <a:lnRef idx="3">
            <a:schemeClr val="dk1"/>
          </a:lnRef>
          <a:fillRef idx="0">
            <a:schemeClr val="dk1"/>
          </a:fillRef>
          <a:effectRef idx="2">
            <a:schemeClr val="dk1"/>
          </a:effectRef>
          <a:fontRef idx="minor">
            <a:schemeClr val="tx1"/>
          </a:fontRef>
        </p:style>
        <p:txBody>
          <a:bodyPr wrap="none" anchor="ctr"/>
          <a:lstStyle/>
          <a:p>
            <a:pPr fontAlgn="auto">
              <a:spcBef>
                <a:spcPts val="0"/>
              </a:spcBef>
              <a:spcAft>
                <a:spcPts val="0"/>
              </a:spcAft>
            </a:pPr>
            <a:endParaRPr lang="tr-TR" sz="1600" b="1" kern="0">
              <a:solidFill>
                <a:prstClr val="black"/>
              </a:solidFill>
              <a:latin typeface="Calibri"/>
              <a:cs typeface="+mn-cs"/>
            </a:endParaRPr>
          </a:p>
        </p:txBody>
      </p:sp>
      <p:sp>
        <p:nvSpPr>
          <p:cNvPr id="80" name="Text Box 97"/>
          <p:cNvSpPr txBox="1">
            <a:spLocks noChangeArrowheads="1"/>
          </p:cNvSpPr>
          <p:nvPr/>
        </p:nvSpPr>
        <p:spPr bwMode="auto">
          <a:xfrm>
            <a:off x="3331099" y="5887183"/>
            <a:ext cx="24960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auto">
              <a:spcBef>
                <a:spcPct val="50000"/>
              </a:spcBef>
              <a:spcAft>
                <a:spcPts val="0"/>
              </a:spcAft>
            </a:pPr>
            <a:r>
              <a:rPr lang="en-AU" sz="2000" b="1" dirty="0">
                <a:solidFill>
                  <a:prstClr val="black"/>
                </a:solidFill>
                <a:latin typeface="Calibri"/>
                <a:cs typeface="+mn-cs"/>
              </a:rPr>
              <a:t>1234567890</a:t>
            </a:r>
          </a:p>
        </p:txBody>
      </p:sp>
      <p:cxnSp>
        <p:nvCxnSpPr>
          <p:cNvPr id="93" name="Dirsek Bağlayıcısı 92"/>
          <p:cNvCxnSpPr/>
          <p:nvPr/>
        </p:nvCxnSpPr>
        <p:spPr>
          <a:xfrm rot="16200000" flipH="1">
            <a:off x="3058999" y="3744752"/>
            <a:ext cx="468000" cy="2268000"/>
          </a:xfrm>
          <a:prstGeom prst="bentConnector3">
            <a:avLst>
              <a:gd name="adj1" fmla="val 3203"/>
            </a:avLst>
          </a:prstGeom>
          <a:ln>
            <a:headEnd type="diamond"/>
            <a:tailEnd type="arrow"/>
          </a:ln>
        </p:spPr>
        <p:style>
          <a:lnRef idx="3">
            <a:schemeClr val="dk1"/>
          </a:lnRef>
          <a:fillRef idx="0">
            <a:schemeClr val="dk1"/>
          </a:fillRef>
          <a:effectRef idx="2">
            <a:schemeClr val="dk1"/>
          </a:effectRef>
          <a:fontRef idx="minor">
            <a:schemeClr val="tx1"/>
          </a:fontRef>
        </p:style>
      </p:cxnSp>
      <p:cxnSp>
        <p:nvCxnSpPr>
          <p:cNvPr id="95" name="Dirsek Bağlayıcısı 94"/>
          <p:cNvCxnSpPr/>
          <p:nvPr/>
        </p:nvCxnSpPr>
        <p:spPr>
          <a:xfrm rot="5400000">
            <a:off x="5497934" y="3816752"/>
            <a:ext cx="468000" cy="2124000"/>
          </a:xfrm>
          <a:prstGeom prst="bentConnector3">
            <a:avLst>
              <a:gd name="adj1" fmla="val 2315"/>
            </a:avLst>
          </a:prstGeom>
          <a:ln>
            <a:headEnd type="diamond"/>
            <a:tailEnd type="arrow"/>
          </a:ln>
        </p:spPr>
        <p:style>
          <a:lnRef idx="3">
            <a:schemeClr val="dk1"/>
          </a:lnRef>
          <a:fillRef idx="0">
            <a:schemeClr val="dk1"/>
          </a:fillRef>
          <a:effectRef idx="2">
            <a:schemeClr val="dk1"/>
          </a:effectRef>
          <a:fontRef idx="minor">
            <a:schemeClr val="tx1"/>
          </a:fontRef>
        </p:style>
      </p:cxnSp>
      <p:sp>
        <p:nvSpPr>
          <p:cNvPr id="98"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8 RAKAMININ SIRRI</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38984342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iterate type="lt">
                                    <p:tmPct val="10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 fill="hold"/>
                                        <p:tgtEl>
                                          <p:spTgt spid="5"/>
                                        </p:tgtEl>
                                        <p:attrNameLst>
                                          <p:attrName>ppt_x</p:attrName>
                                        </p:attrNameLst>
                                      </p:cBhvr>
                                      <p:tavLst>
                                        <p:tav tm="0">
                                          <p:val>
                                            <p:strVal val="0-#ppt_w/2"/>
                                          </p:val>
                                        </p:tav>
                                        <p:tav tm="100000">
                                          <p:val>
                                            <p:strVal val="#ppt_x"/>
                                          </p:val>
                                        </p:tav>
                                      </p:tavLst>
                                    </p:anim>
                                    <p:anim calcmode="lin" valueType="num">
                                      <p:cBhvr additive="base">
                                        <p:cTn id="8" dur="75"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75"/>
                            </p:stCondLst>
                            <p:childTnLst>
                              <p:par>
                                <p:cTn id="10" presetID="1" presetClass="entr" presetSubtype="0" fill="hold" grpId="0" nodeType="afterEffect">
                                  <p:stCondLst>
                                    <p:cond delay="500"/>
                                  </p:stCondLst>
                                  <p:iterate type="lt">
                                    <p:tmAbs val="75"/>
                                  </p:iterate>
                                  <p:childTnLst>
                                    <p:set>
                                      <p:cBhvr>
                                        <p:cTn id="11" dur="1" fill="hold">
                                          <p:stCondLst>
                                            <p:cond delay="74"/>
                                          </p:stCondLst>
                                        </p:cTn>
                                        <p:tgtEl>
                                          <p:spTgt spid="7"/>
                                        </p:tgtEl>
                                        <p:attrNameLst>
                                          <p:attrName>style.visibility</p:attrName>
                                        </p:attrNameLst>
                                      </p:cBhvr>
                                      <p:to>
                                        <p:strVal val="visible"/>
                                      </p:to>
                                    </p:set>
                                  </p:childTnLst>
                                </p:cTn>
                              </p:par>
                            </p:childTnLst>
                          </p:cTn>
                        </p:par>
                        <p:par>
                          <p:cTn id="12" fill="hold">
                            <p:stCondLst>
                              <p:cond delay="1150"/>
                            </p:stCondLst>
                            <p:childTnLst>
                              <p:par>
                                <p:cTn id="13" presetID="1" presetClass="entr" presetSubtype="0" fill="hold" grpId="0" nodeType="afterEffect">
                                  <p:stCondLst>
                                    <p:cond delay="500"/>
                                  </p:stCondLst>
                                  <p:iterate type="lt">
                                    <p:tmAbs val="75"/>
                                  </p:iterate>
                                  <p:childTnLst>
                                    <p:set>
                                      <p:cBhvr>
                                        <p:cTn id="14" dur="1" fill="hold">
                                          <p:stCondLst>
                                            <p:cond delay="74"/>
                                          </p:stCondLst>
                                        </p:cTn>
                                        <p:tgtEl>
                                          <p:spTgt spid="8"/>
                                        </p:tgtEl>
                                        <p:attrNameLst>
                                          <p:attrName>style.visibility</p:attrName>
                                        </p:attrNameLst>
                                      </p:cBhvr>
                                      <p:to>
                                        <p:strVal val="visible"/>
                                      </p:to>
                                    </p:set>
                                  </p:childTnLst>
                                </p:cTn>
                              </p:par>
                            </p:childTnLst>
                          </p:cTn>
                        </p:par>
                        <p:par>
                          <p:cTn id="15" fill="hold">
                            <p:stCondLst>
                              <p:cond delay="1725"/>
                            </p:stCondLst>
                            <p:childTnLst>
                              <p:par>
                                <p:cTn id="16" presetID="1" presetClass="entr" presetSubtype="0" fill="hold" grpId="0" nodeType="afterEffect">
                                  <p:stCondLst>
                                    <p:cond delay="500"/>
                                  </p:stCondLst>
                                  <p:iterate type="lt">
                                    <p:tmAbs val="75"/>
                                  </p:iterate>
                                  <p:childTnLst>
                                    <p:set>
                                      <p:cBhvr>
                                        <p:cTn id="17" dur="1" fill="hold">
                                          <p:stCondLst>
                                            <p:cond delay="74"/>
                                          </p:stCondLst>
                                        </p:cTn>
                                        <p:tgtEl>
                                          <p:spTgt spid="9"/>
                                        </p:tgtEl>
                                        <p:attrNameLst>
                                          <p:attrName>style.visibility</p:attrName>
                                        </p:attrNameLst>
                                      </p:cBhvr>
                                      <p:to>
                                        <p:strVal val="visible"/>
                                      </p:to>
                                    </p:set>
                                  </p:childTnLst>
                                </p:cTn>
                              </p:par>
                            </p:childTnLst>
                          </p:cTn>
                        </p:par>
                        <p:par>
                          <p:cTn id="18" fill="hold">
                            <p:stCondLst>
                              <p:cond delay="2300"/>
                            </p:stCondLst>
                            <p:childTnLst>
                              <p:par>
                                <p:cTn id="19" presetID="1" presetClass="entr" presetSubtype="0" fill="hold" grpId="0" nodeType="afterEffect">
                                  <p:stCondLst>
                                    <p:cond delay="500"/>
                                  </p:stCondLst>
                                  <p:iterate type="lt">
                                    <p:tmAbs val="75"/>
                                  </p:iterate>
                                  <p:childTnLst>
                                    <p:set>
                                      <p:cBhvr>
                                        <p:cTn id="20" dur="1" fill="hold">
                                          <p:stCondLst>
                                            <p:cond delay="74"/>
                                          </p:stCondLst>
                                        </p:cTn>
                                        <p:tgtEl>
                                          <p:spTgt spid="10"/>
                                        </p:tgtEl>
                                        <p:attrNameLst>
                                          <p:attrName>style.visibility</p:attrName>
                                        </p:attrNameLst>
                                      </p:cBhvr>
                                      <p:to>
                                        <p:strVal val="visible"/>
                                      </p:to>
                                    </p:set>
                                  </p:childTnLst>
                                </p:cTn>
                              </p:par>
                            </p:childTnLst>
                          </p:cTn>
                        </p:par>
                        <p:par>
                          <p:cTn id="21" fill="hold">
                            <p:stCondLst>
                              <p:cond delay="2875"/>
                            </p:stCondLst>
                            <p:childTnLst>
                              <p:par>
                                <p:cTn id="22" presetID="1" presetClass="entr" presetSubtype="0" fill="hold" grpId="0" nodeType="afterEffect">
                                  <p:stCondLst>
                                    <p:cond delay="500"/>
                                  </p:stCondLst>
                                  <p:iterate type="lt">
                                    <p:tmAbs val="75"/>
                                  </p:iterate>
                                  <p:childTnLst>
                                    <p:set>
                                      <p:cBhvr>
                                        <p:cTn id="23" dur="1" fill="hold">
                                          <p:stCondLst>
                                            <p:cond delay="74"/>
                                          </p:stCondLst>
                                        </p:cTn>
                                        <p:tgtEl>
                                          <p:spTgt spid="11"/>
                                        </p:tgtEl>
                                        <p:attrNameLst>
                                          <p:attrName>style.visibility</p:attrName>
                                        </p:attrNameLst>
                                      </p:cBhvr>
                                      <p:to>
                                        <p:strVal val="visible"/>
                                      </p:to>
                                    </p:set>
                                  </p:childTnLst>
                                </p:cTn>
                              </p:par>
                            </p:childTnLst>
                          </p:cTn>
                        </p:par>
                        <p:par>
                          <p:cTn id="24" fill="hold">
                            <p:stCondLst>
                              <p:cond delay="3450"/>
                            </p:stCondLst>
                            <p:childTnLst>
                              <p:par>
                                <p:cTn id="25" presetID="2" presetClass="entr" presetSubtype="2" fill="hold" grpId="0" nodeType="afterEffect">
                                  <p:stCondLst>
                                    <p:cond delay="500"/>
                                  </p:stCondLst>
                                  <p:iterate type="lt">
                                    <p:tmPct val="100000"/>
                                  </p:iterate>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75" fill="hold"/>
                                        <p:tgtEl>
                                          <p:spTgt spid="12"/>
                                        </p:tgtEl>
                                        <p:attrNameLst>
                                          <p:attrName>ppt_x</p:attrName>
                                        </p:attrNameLst>
                                      </p:cBhvr>
                                      <p:tavLst>
                                        <p:tav tm="0">
                                          <p:val>
                                            <p:strVal val="1+#ppt_w/2"/>
                                          </p:val>
                                        </p:tav>
                                        <p:tav tm="100000">
                                          <p:val>
                                            <p:strVal val="#ppt_x"/>
                                          </p:val>
                                        </p:tav>
                                      </p:tavLst>
                                    </p:anim>
                                    <p:anim calcmode="lin" valueType="num">
                                      <p:cBhvr additive="base">
                                        <p:cTn id="28" dur="75" fill="hold"/>
                                        <p:tgtEl>
                                          <p:spTgt spid="12"/>
                                        </p:tgtEl>
                                        <p:attrNameLst>
                                          <p:attrName>ppt_y</p:attrName>
                                        </p:attrNameLst>
                                      </p:cBhvr>
                                      <p:tavLst>
                                        <p:tav tm="0">
                                          <p:val>
                                            <p:strVal val="#ppt_y"/>
                                          </p:val>
                                        </p:tav>
                                        <p:tav tm="100000">
                                          <p:val>
                                            <p:strVal val="#ppt_y"/>
                                          </p:val>
                                        </p:tav>
                                      </p:tavLst>
                                    </p:anim>
                                  </p:childTnLst>
                                </p:cTn>
                              </p:par>
                            </p:childTnLst>
                          </p:cTn>
                        </p:par>
                        <p:par>
                          <p:cTn id="29" fill="hold">
                            <p:stCondLst>
                              <p:cond delay="4025"/>
                            </p:stCondLst>
                            <p:childTnLst>
                              <p:par>
                                <p:cTn id="30" presetID="2" presetClass="entr" presetSubtype="8" fill="hold" grpId="0" nodeType="afterEffect">
                                  <p:stCondLst>
                                    <p:cond delay="500"/>
                                  </p:stCondLst>
                                  <p:iterate type="lt">
                                    <p:tmPct val="100000"/>
                                  </p:iterate>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 fill="hold"/>
                                        <p:tgtEl>
                                          <p:spTgt spid="13"/>
                                        </p:tgtEl>
                                        <p:attrNameLst>
                                          <p:attrName>ppt_x</p:attrName>
                                        </p:attrNameLst>
                                      </p:cBhvr>
                                      <p:tavLst>
                                        <p:tav tm="0">
                                          <p:val>
                                            <p:strVal val="0-#ppt_w/2"/>
                                          </p:val>
                                        </p:tav>
                                        <p:tav tm="100000">
                                          <p:val>
                                            <p:strVal val="#ppt_x"/>
                                          </p:val>
                                        </p:tav>
                                      </p:tavLst>
                                    </p:anim>
                                    <p:anim calcmode="lin" valueType="num">
                                      <p:cBhvr additive="base">
                                        <p:cTn id="33" dur="75"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4675"/>
                            </p:stCondLst>
                            <p:childTnLst>
                              <p:par>
                                <p:cTn id="35" presetID="1" presetClass="entr" presetSubtype="0" fill="hold" grpId="0" nodeType="afterEffect">
                                  <p:stCondLst>
                                    <p:cond delay="500"/>
                                  </p:stCondLst>
                                  <p:iterate type="lt">
                                    <p:tmAbs val="75"/>
                                  </p:iterate>
                                  <p:childTnLst>
                                    <p:set>
                                      <p:cBhvr>
                                        <p:cTn id="36" dur="1" fill="hold">
                                          <p:stCondLst>
                                            <p:cond delay="74"/>
                                          </p:stCondLst>
                                        </p:cTn>
                                        <p:tgtEl>
                                          <p:spTgt spid="14"/>
                                        </p:tgtEl>
                                        <p:attrNameLst>
                                          <p:attrName>style.visibility</p:attrName>
                                        </p:attrNameLst>
                                      </p:cBhvr>
                                      <p:to>
                                        <p:strVal val="visible"/>
                                      </p:to>
                                    </p:set>
                                  </p:childTnLst>
                                </p:cTn>
                              </p:par>
                            </p:childTnLst>
                          </p:cTn>
                        </p:par>
                        <p:par>
                          <p:cTn id="37" fill="hold">
                            <p:stCondLst>
                              <p:cond delay="5250"/>
                            </p:stCondLst>
                            <p:childTnLst>
                              <p:par>
                                <p:cTn id="38" presetID="1" presetClass="entr" presetSubtype="0" fill="hold" grpId="0" nodeType="afterEffect">
                                  <p:stCondLst>
                                    <p:cond delay="500"/>
                                  </p:stCondLst>
                                  <p:iterate type="lt">
                                    <p:tmAbs val="75"/>
                                  </p:iterate>
                                  <p:childTnLst>
                                    <p:set>
                                      <p:cBhvr>
                                        <p:cTn id="39" dur="1" fill="hold">
                                          <p:stCondLst>
                                            <p:cond delay="74"/>
                                          </p:stCondLst>
                                        </p:cTn>
                                        <p:tgtEl>
                                          <p:spTgt spid="15"/>
                                        </p:tgtEl>
                                        <p:attrNameLst>
                                          <p:attrName>style.visibility</p:attrName>
                                        </p:attrNameLst>
                                      </p:cBhvr>
                                      <p:to>
                                        <p:strVal val="visible"/>
                                      </p:to>
                                    </p:set>
                                  </p:childTnLst>
                                </p:cTn>
                              </p:par>
                            </p:childTnLst>
                          </p:cTn>
                        </p:par>
                        <p:par>
                          <p:cTn id="40" fill="hold">
                            <p:stCondLst>
                              <p:cond delay="5825"/>
                            </p:stCondLst>
                            <p:childTnLst>
                              <p:par>
                                <p:cTn id="41" presetID="1" presetClass="entr" presetSubtype="0" fill="hold" grpId="0" nodeType="afterEffect">
                                  <p:stCondLst>
                                    <p:cond delay="500"/>
                                  </p:stCondLst>
                                  <p:iterate type="lt">
                                    <p:tmAbs val="75"/>
                                  </p:iterate>
                                  <p:childTnLst>
                                    <p:set>
                                      <p:cBhvr>
                                        <p:cTn id="42" dur="1" fill="hold">
                                          <p:stCondLst>
                                            <p:cond delay="74"/>
                                          </p:stCondLst>
                                        </p:cTn>
                                        <p:tgtEl>
                                          <p:spTgt spid="16"/>
                                        </p:tgtEl>
                                        <p:attrNameLst>
                                          <p:attrName>style.visibility</p:attrName>
                                        </p:attrNameLst>
                                      </p:cBhvr>
                                      <p:to>
                                        <p:strVal val="visible"/>
                                      </p:to>
                                    </p:set>
                                  </p:childTnLst>
                                </p:cTn>
                              </p:par>
                            </p:childTnLst>
                          </p:cTn>
                        </p:par>
                        <p:par>
                          <p:cTn id="43" fill="hold">
                            <p:stCondLst>
                              <p:cond delay="6400"/>
                            </p:stCondLst>
                            <p:childTnLst>
                              <p:par>
                                <p:cTn id="44" presetID="1" presetClass="entr" presetSubtype="0" fill="hold" grpId="0" nodeType="afterEffect">
                                  <p:stCondLst>
                                    <p:cond delay="500"/>
                                  </p:stCondLst>
                                  <p:iterate type="lt">
                                    <p:tmAbs val="75"/>
                                  </p:iterate>
                                  <p:childTnLst>
                                    <p:set>
                                      <p:cBhvr>
                                        <p:cTn id="45" dur="1" fill="hold">
                                          <p:stCondLst>
                                            <p:cond delay="74"/>
                                          </p:stCondLst>
                                        </p:cTn>
                                        <p:tgtEl>
                                          <p:spTgt spid="17"/>
                                        </p:tgtEl>
                                        <p:attrNameLst>
                                          <p:attrName>style.visibility</p:attrName>
                                        </p:attrNameLst>
                                      </p:cBhvr>
                                      <p:to>
                                        <p:strVal val="visible"/>
                                      </p:to>
                                    </p:set>
                                  </p:childTnLst>
                                </p:cTn>
                              </p:par>
                            </p:childTnLst>
                          </p:cTn>
                        </p:par>
                        <p:par>
                          <p:cTn id="46" fill="hold">
                            <p:stCondLst>
                              <p:cond delay="6975"/>
                            </p:stCondLst>
                            <p:childTnLst>
                              <p:par>
                                <p:cTn id="47" presetID="1" presetClass="entr" presetSubtype="0" fill="hold" grpId="0" nodeType="afterEffect">
                                  <p:stCondLst>
                                    <p:cond delay="500"/>
                                  </p:stCondLst>
                                  <p:iterate type="lt">
                                    <p:tmAbs val="75"/>
                                  </p:iterate>
                                  <p:childTnLst>
                                    <p:set>
                                      <p:cBhvr>
                                        <p:cTn id="48" dur="1" fill="hold">
                                          <p:stCondLst>
                                            <p:cond delay="74"/>
                                          </p:stCondLst>
                                        </p:cTn>
                                        <p:tgtEl>
                                          <p:spTgt spid="18"/>
                                        </p:tgtEl>
                                        <p:attrNameLst>
                                          <p:attrName>style.visibility</p:attrName>
                                        </p:attrNameLst>
                                      </p:cBhvr>
                                      <p:to>
                                        <p:strVal val="visible"/>
                                      </p:to>
                                    </p:set>
                                  </p:childTnLst>
                                </p:cTn>
                              </p:par>
                            </p:childTnLst>
                          </p:cTn>
                        </p:par>
                        <p:par>
                          <p:cTn id="49" fill="hold">
                            <p:stCondLst>
                              <p:cond delay="7550"/>
                            </p:stCondLst>
                            <p:childTnLst>
                              <p:par>
                                <p:cTn id="50" presetID="2" presetClass="entr" presetSubtype="2" fill="hold" grpId="0" nodeType="afterEffect">
                                  <p:stCondLst>
                                    <p:cond delay="500"/>
                                  </p:stCondLst>
                                  <p:iterate type="lt">
                                    <p:tmPct val="100000"/>
                                  </p:iterate>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75" fill="hold"/>
                                        <p:tgtEl>
                                          <p:spTgt spid="19"/>
                                        </p:tgtEl>
                                        <p:attrNameLst>
                                          <p:attrName>ppt_x</p:attrName>
                                        </p:attrNameLst>
                                      </p:cBhvr>
                                      <p:tavLst>
                                        <p:tav tm="0">
                                          <p:val>
                                            <p:strVal val="1+#ppt_w/2"/>
                                          </p:val>
                                        </p:tav>
                                        <p:tav tm="100000">
                                          <p:val>
                                            <p:strVal val="#ppt_x"/>
                                          </p:val>
                                        </p:tav>
                                      </p:tavLst>
                                    </p:anim>
                                    <p:anim calcmode="lin" valueType="num">
                                      <p:cBhvr additive="base">
                                        <p:cTn id="53" dur="75" fill="hold"/>
                                        <p:tgtEl>
                                          <p:spTgt spid="19"/>
                                        </p:tgtEl>
                                        <p:attrNameLst>
                                          <p:attrName>ppt_y</p:attrName>
                                        </p:attrNameLst>
                                      </p:cBhvr>
                                      <p:tavLst>
                                        <p:tav tm="0">
                                          <p:val>
                                            <p:strVal val="#ppt_y"/>
                                          </p:val>
                                        </p:tav>
                                        <p:tav tm="100000">
                                          <p:val>
                                            <p:strVal val="#ppt_y"/>
                                          </p:val>
                                        </p:tav>
                                      </p:tavLst>
                                    </p:anim>
                                  </p:childTnLst>
                                </p:cTn>
                              </p:par>
                            </p:childTnLst>
                          </p:cTn>
                        </p:par>
                        <p:par>
                          <p:cTn id="54" fill="hold">
                            <p:stCondLst>
                              <p:cond delay="8200"/>
                            </p:stCondLst>
                            <p:childTnLst>
                              <p:par>
                                <p:cTn id="55" presetID="2" presetClass="entr" presetSubtype="8" fill="hold" grpId="0" nodeType="afterEffect">
                                  <p:stCondLst>
                                    <p:cond delay="500"/>
                                  </p:stCondLst>
                                  <p:iterate type="lt">
                                    <p:tmPct val="100000"/>
                                  </p:iterate>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75" fill="hold"/>
                                        <p:tgtEl>
                                          <p:spTgt spid="20"/>
                                        </p:tgtEl>
                                        <p:attrNameLst>
                                          <p:attrName>ppt_x</p:attrName>
                                        </p:attrNameLst>
                                      </p:cBhvr>
                                      <p:tavLst>
                                        <p:tav tm="0">
                                          <p:val>
                                            <p:strVal val="0-#ppt_w/2"/>
                                          </p:val>
                                        </p:tav>
                                        <p:tav tm="100000">
                                          <p:val>
                                            <p:strVal val="#ppt_x"/>
                                          </p:val>
                                        </p:tav>
                                      </p:tavLst>
                                    </p:anim>
                                    <p:anim calcmode="lin" valueType="num">
                                      <p:cBhvr additive="base">
                                        <p:cTn id="58" dur="75" fill="hold"/>
                                        <p:tgtEl>
                                          <p:spTgt spid="20"/>
                                        </p:tgtEl>
                                        <p:attrNameLst>
                                          <p:attrName>ppt_y</p:attrName>
                                        </p:attrNameLst>
                                      </p:cBhvr>
                                      <p:tavLst>
                                        <p:tav tm="0">
                                          <p:val>
                                            <p:strVal val="#ppt_y"/>
                                          </p:val>
                                        </p:tav>
                                        <p:tav tm="100000">
                                          <p:val>
                                            <p:strVal val="#ppt_y"/>
                                          </p:val>
                                        </p:tav>
                                      </p:tavLst>
                                    </p:anim>
                                  </p:childTnLst>
                                </p:cTn>
                              </p:par>
                            </p:childTnLst>
                          </p:cTn>
                        </p:par>
                        <p:par>
                          <p:cTn id="59" fill="hold">
                            <p:stCondLst>
                              <p:cond delay="8925"/>
                            </p:stCondLst>
                            <p:childTnLst>
                              <p:par>
                                <p:cTn id="60" presetID="1" presetClass="entr" presetSubtype="0" fill="hold" grpId="0" nodeType="afterEffect">
                                  <p:stCondLst>
                                    <p:cond delay="500"/>
                                  </p:stCondLst>
                                  <p:iterate type="lt">
                                    <p:tmAbs val="75"/>
                                  </p:iterate>
                                  <p:childTnLst>
                                    <p:set>
                                      <p:cBhvr>
                                        <p:cTn id="61" dur="1" fill="hold">
                                          <p:stCondLst>
                                            <p:cond delay="74"/>
                                          </p:stCondLst>
                                        </p:cTn>
                                        <p:tgtEl>
                                          <p:spTgt spid="21"/>
                                        </p:tgtEl>
                                        <p:attrNameLst>
                                          <p:attrName>style.visibility</p:attrName>
                                        </p:attrNameLst>
                                      </p:cBhvr>
                                      <p:to>
                                        <p:strVal val="visible"/>
                                      </p:to>
                                    </p:set>
                                  </p:childTnLst>
                                </p:cTn>
                              </p:par>
                            </p:childTnLst>
                          </p:cTn>
                        </p:par>
                        <p:par>
                          <p:cTn id="62" fill="hold">
                            <p:stCondLst>
                              <p:cond delay="9500"/>
                            </p:stCondLst>
                            <p:childTnLst>
                              <p:par>
                                <p:cTn id="63" presetID="1" presetClass="entr" presetSubtype="0" fill="hold" grpId="0" nodeType="afterEffect">
                                  <p:stCondLst>
                                    <p:cond delay="500"/>
                                  </p:stCondLst>
                                  <p:iterate type="lt">
                                    <p:tmAbs val="75"/>
                                  </p:iterate>
                                  <p:childTnLst>
                                    <p:set>
                                      <p:cBhvr>
                                        <p:cTn id="64" dur="1" fill="hold">
                                          <p:stCondLst>
                                            <p:cond delay="74"/>
                                          </p:stCondLst>
                                        </p:cTn>
                                        <p:tgtEl>
                                          <p:spTgt spid="22"/>
                                        </p:tgtEl>
                                        <p:attrNameLst>
                                          <p:attrName>style.visibility</p:attrName>
                                        </p:attrNameLst>
                                      </p:cBhvr>
                                      <p:to>
                                        <p:strVal val="visible"/>
                                      </p:to>
                                    </p:set>
                                  </p:childTnLst>
                                </p:cTn>
                              </p:par>
                            </p:childTnLst>
                          </p:cTn>
                        </p:par>
                        <p:par>
                          <p:cTn id="65" fill="hold">
                            <p:stCondLst>
                              <p:cond delay="10075"/>
                            </p:stCondLst>
                            <p:childTnLst>
                              <p:par>
                                <p:cTn id="66" presetID="1" presetClass="entr" presetSubtype="0" fill="hold" grpId="0" nodeType="afterEffect">
                                  <p:stCondLst>
                                    <p:cond delay="500"/>
                                  </p:stCondLst>
                                  <p:iterate type="lt">
                                    <p:tmAbs val="75"/>
                                  </p:iterate>
                                  <p:childTnLst>
                                    <p:set>
                                      <p:cBhvr>
                                        <p:cTn id="67" dur="1" fill="hold">
                                          <p:stCondLst>
                                            <p:cond delay="74"/>
                                          </p:stCondLst>
                                        </p:cTn>
                                        <p:tgtEl>
                                          <p:spTgt spid="23"/>
                                        </p:tgtEl>
                                        <p:attrNameLst>
                                          <p:attrName>style.visibility</p:attrName>
                                        </p:attrNameLst>
                                      </p:cBhvr>
                                      <p:to>
                                        <p:strVal val="visible"/>
                                      </p:to>
                                    </p:set>
                                  </p:childTnLst>
                                </p:cTn>
                              </p:par>
                            </p:childTnLst>
                          </p:cTn>
                        </p:par>
                        <p:par>
                          <p:cTn id="68" fill="hold">
                            <p:stCondLst>
                              <p:cond delay="10650"/>
                            </p:stCondLst>
                            <p:childTnLst>
                              <p:par>
                                <p:cTn id="69" presetID="1" presetClass="entr" presetSubtype="0" fill="hold" grpId="0" nodeType="afterEffect">
                                  <p:stCondLst>
                                    <p:cond delay="500"/>
                                  </p:stCondLst>
                                  <p:iterate type="lt">
                                    <p:tmAbs val="75"/>
                                  </p:iterate>
                                  <p:childTnLst>
                                    <p:set>
                                      <p:cBhvr>
                                        <p:cTn id="70" dur="1" fill="hold">
                                          <p:stCondLst>
                                            <p:cond delay="74"/>
                                          </p:stCondLst>
                                        </p:cTn>
                                        <p:tgtEl>
                                          <p:spTgt spid="24"/>
                                        </p:tgtEl>
                                        <p:attrNameLst>
                                          <p:attrName>style.visibility</p:attrName>
                                        </p:attrNameLst>
                                      </p:cBhvr>
                                      <p:to>
                                        <p:strVal val="visible"/>
                                      </p:to>
                                    </p:set>
                                  </p:childTnLst>
                                </p:cTn>
                              </p:par>
                            </p:childTnLst>
                          </p:cTn>
                        </p:par>
                        <p:par>
                          <p:cTn id="71" fill="hold">
                            <p:stCondLst>
                              <p:cond delay="11225"/>
                            </p:stCondLst>
                            <p:childTnLst>
                              <p:par>
                                <p:cTn id="72" presetID="1" presetClass="entr" presetSubtype="0" fill="hold" grpId="0" nodeType="afterEffect">
                                  <p:stCondLst>
                                    <p:cond delay="500"/>
                                  </p:stCondLst>
                                  <p:iterate type="lt">
                                    <p:tmAbs val="75"/>
                                  </p:iterate>
                                  <p:childTnLst>
                                    <p:set>
                                      <p:cBhvr>
                                        <p:cTn id="73" dur="1" fill="hold">
                                          <p:stCondLst>
                                            <p:cond delay="74"/>
                                          </p:stCondLst>
                                        </p:cTn>
                                        <p:tgtEl>
                                          <p:spTgt spid="25"/>
                                        </p:tgtEl>
                                        <p:attrNameLst>
                                          <p:attrName>style.visibility</p:attrName>
                                        </p:attrNameLst>
                                      </p:cBhvr>
                                      <p:to>
                                        <p:strVal val="visible"/>
                                      </p:to>
                                    </p:set>
                                  </p:childTnLst>
                                </p:cTn>
                              </p:par>
                            </p:childTnLst>
                          </p:cTn>
                        </p:par>
                        <p:par>
                          <p:cTn id="74" fill="hold">
                            <p:stCondLst>
                              <p:cond delay="11800"/>
                            </p:stCondLst>
                            <p:childTnLst>
                              <p:par>
                                <p:cTn id="75" presetID="2" presetClass="entr" presetSubtype="2" fill="hold" grpId="0" nodeType="afterEffect">
                                  <p:stCondLst>
                                    <p:cond delay="500"/>
                                  </p:stCondLst>
                                  <p:iterate type="lt">
                                    <p:tmPct val="100000"/>
                                  </p:iterate>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75" fill="hold"/>
                                        <p:tgtEl>
                                          <p:spTgt spid="26"/>
                                        </p:tgtEl>
                                        <p:attrNameLst>
                                          <p:attrName>ppt_x</p:attrName>
                                        </p:attrNameLst>
                                      </p:cBhvr>
                                      <p:tavLst>
                                        <p:tav tm="0">
                                          <p:val>
                                            <p:strVal val="1+#ppt_w/2"/>
                                          </p:val>
                                        </p:tav>
                                        <p:tav tm="100000">
                                          <p:val>
                                            <p:strVal val="#ppt_x"/>
                                          </p:val>
                                        </p:tav>
                                      </p:tavLst>
                                    </p:anim>
                                    <p:anim calcmode="lin" valueType="num">
                                      <p:cBhvr additive="base">
                                        <p:cTn id="78" dur="75" fill="hold"/>
                                        <p:tgtEl>
                                          <p:spTgt spid="26"/>
                                        </p:tgtEl>
                                        <p:attrNameLst>
                                          <p:attrName>ppt_y</p:attrName>
                                        </p:attrNameLst>
                                      </p:cBhvr>
                                      <p:tavLst>
                                        <p:tav tm="0">
                                          <p:val>
                                            <p:strVal val="#ppt_y"/>
                                          </p:val>
                                        </p:tav>
                                        <p:tav tm="100000">
                                          <p:val>
                                            <p:strVal val="#ppt_y"/>
                                          </p:val>
                                        </p:tav>
                                      </p:tavLst>
                                    </p:anim>
                                  </p:childTnLst>
                                </p:cTn>
                              </p:par>
                            </p:childTnLst>
                          </p:cTn>
                        </p:par>
                        <p:par>
                          <p:cTn id="79" fill="hold">
                            <p:stCondLst>
                              <p:cond delay="12525"/>
                            </p:stCondLst>
                            <p:childTnLst>
                              <p:par>
                                <p:cTn id="80" presetID="2" presetClass="entr" presetSubtype="8" fill="hold" grpId="0" nodeType="afterEffect">
                                  <p:stCondLst>
                                    <p:cond delay="500"/>
                                  </p:stCondLst>
                                  <p:iterate type="lt">
                                    <p:tmPct val="100000"/>
                                  </p:iterate>
                                  <p:childTnLst>
                                    <p:set>
                                      <p:cBhvr>
                                        <p:cTn id="81" dur="1" fill="hold">
                                          <p:stCondLst>
                                            <p:cond delay="0"/>
                                          </p:stCondLst>
                                        </p:cTn>
                                        <p:tgtEl>
                                          <p:spTgt spid="27"/>
                                        </p:tgtEl>
                                        <p:attrNameLst>
                                          <p:attrName>style.visibility</p:attrName>
                                        </p:attrNameLst>
                                      </p:cBhvr>
                                      <p:to>
                                        <p:strVal val="visible"/>
                                      </p:to>
                                    </p:set>
                                    <p:anim calcmode="lin" valueType="num">
                                      <p:cBhvr additive="base">
                                        <p:cTn id="82" dur="75" fill="hold"/>
                                        <p:tgtEl>
                                          <p:spTgt spid="27"/>
                                        </p:tgtEl>
                                        <p:attrNameLst>
                                          <p:attrName>ppt_x</p:attrName>
                                        </p:attrNameLst>
                                      </p:cBhvr>
                                      <p:tavLst>
                                        <p:tav tm="0">
                                          <p:val>
                                            <p:strVal val="0-#ppt_w/2"/>
                                          </p:val>
                                        </p:tav>
                                        <p:tav tm="100000">
                                          <p:val>
                                            <p:strVal val="#ppt_x"/>
                                          </p:val>
                                        </p:tav>
                                      </p:tavLst>
                                    </p:anim>
                                    <p:anim calcmode="lin" valueType="num">
                                      <p:cBhvr additive="base">
                                        <p:cTn id="83" dur="75" fill="hold"/>
                                        <p:tgtEl>
                                          <p:spTgt spid="27"/>
                                        </p:tgtEl>
                                        <p:attrNameLst>
                                          <p:attrName>ppt_y</p:attrName>
                                        </p:attrNameLst>
                                      </p:cBhvr>
                                      <p:tavLst>
                                        <p:tav tm="0">
                                          <p:val>
                                            <p:strVal val="#ppt_y"/>
                                          </p:val>
                                        </p:tav>
                                        <p:tav tm="100000">
                                          <p:val>
                                            <p:strVal val="#ppt_y"/>
                                          </p:val>
                                        </p:tav>
                                      </p:tavLst>
                                    </p:anim>
                                  </p:childTnLst>
                                </p:cTn>
                              </p:par>
                            </p:childTnLst>
                          </p:cTn>
                        </p:par>
                        <p:par>
                          <p:cTn id="84" fill="hold">
                            <p:stCondLst>
                              <p:cond delay="13325"/>
                            </p:stCondLst>
                            <p:childTnLst>
                              <p:par>
                                <p:cTn id="85" presetID="1" presetClass="entr" presetSubtype="0" fill="hold" grpId="0" nodeType="afterEffect">
                                  <p:stCondLst>
                                    <p:cond delay="500"/>
                                  </p:stCondLst>
                                  <p:iterate type="lt">
                                    <p:tmAbs val="75"/>
                                  </p:iterate>
                                  <p:childTnLst>
                                    <p:set>
                                      <p:cBhvr>
                                        <p:cTn id="86" dur="1" fill="hold">
                                          <p:stCondLst>
                                            <p:cond delay="74"/>
                                          </p:stCondLst>
                                        </p:cTn>
                                        <p:tgtEl>
                                          <p:spTgt spid="28"/>
                                        </p:tgtEl>
                                        <p:attrNameLst>
                                          <p:attrName>style.visibility</p:attrName>
                                        </p:attrNameLst>
                                      </p:cBhvr>
                                      <p:to>
                                        <p:strVal val="visible"/>
                                      </p:to>
                                    </p:set>
                                  </p:childTnLst>
                                </p:cTn>
                              </p:par>
                            </p:childTnLst>
                          </p:cTn>
                        </p:par>
                        <p:par>
                          <p:cTn id="87" fill="hold">
                            <p:stCondLst>
                              <p:cond delay="13900"/>
                            </p:stCondLst>
                            <p:childTnLst>
                              <p:par>
                                <p:cTn id="88" presetID="1" presetClass="entr" presetSubtype="0" fill="hold" grpId="0" nodeType="afterEffect">
                                  <p:stCondLst>
                                    <p:cond delay="500"/>
                                  </p:stCondLst>
                                  <p:iterate type="lt">
                                    <p:tmAbs val="75"/>
                                  </p:iterate>
                                  <p:childTnLst>
                                    <p:set>
                                      <p:cBhvr>
                                        <p:cTn id="89" dur="1" fill="hold">
                                          <p:stCondLst>
                                            <p:cond delay="74"/>
                                          </p:stCondLst>
                                        </p:cTn>
                                        <p:tgtEl>
                                          <p:spTgt spid="29"/>
                                        </p:tgtEl>
                                        <p:attrNameLst>
                                          <p:attrName>style.visibility</p:attrName>
                                        </p:attrNameLst>
                                      </p:cBhvr>
                                      <p:to>
                                        <p:strVal val="visible"/>
                                      </p:to>
                                    </p:set>
                                  </p:childTnLst>
                                </p:cTn>
                              </p:par>
                            </p:childTnLst>
                          </p:cTn>
                        </p:par>
                        <p:par>
                          <p:cTn id="90" fill="hold">
                            <p:stCondLst>
                              <p:cond delay="14475"/>
                            </p:stCondLst>
                            <p:childTnLst>
                              <p:par>
                                <p:cTn id="91" presetID="1" presetClass="entr" presetSubtype="0" fill="hold" grpId="0" nodeType="afterEffect">
                                  <p:stCondLst>
                                    <p:cond delay="500"/>
                                  </p:stCondLst>
                                  <p:iterate type="lt">
                                    <p:tmAbs val="75"/>
                                  </p:iterate>
                                  <p:childTnLst>
                                    <p:set>
                                      <p:cBhvr>
                                        <p:cTn id="92" dur="1" fill="hold">
                                          <p:stCondLst>
                                            <p:cond delay="74"/>
                                          </p:stCondLst>
                                        </p:cTn>
                                        <p:tgtEl>
                                          <p:spTgt spid="30"/>
                                        </p:tgtEl>
                                        <p:attrNameLst>
                                          <p:attrName>style.visibility</p:attrName>
                                        </p:attrNameLst>
                                      </p:cBhvr>
                                      <p:to>
                                        <p:strVal val="visible"/>
                                      </p:to>
                                    </p:set>
                                  </p:childTnLst>
                                </p:cTn>
                              </p:par>
                            </p:childTnLst>
                          </p:cTn>
                        </p:par>
                        <p:par>
                          <p:cTn id="93" fill="hold">
                            <p:stCondLst>
                              <p:cond delay="15050"/>
                            </p:stCondLst>
                            <p:childTnLst>
                              <p:par>
                                <p:cTn id="94" presetID="1" presetClass="entr" presetSubtype="0" fill="hold" grpId="0" nodeType="afterEffect">
                                  <p:stCondLst>
                                    <p:cond delay="500"/>
                                  </p:stCondLst>
                                  <p:iterate type="lt">
                                    <p:tmAbs val="75"/>
                                  </p:iterate>
                                  <p:childTnLst>
                                    <p:set>
                                      <p:cBhvr>
                                        <p:cTn id="95" dur="1" fill="hold">
                                          <p:stCondLst>
                                            <p:cond delay="74"/>
                                          </p:stCondLst>
                                        </p:cTn>
                                        <p:tgtEl>
                                          <p:spTgt spid="31"/>
                                        </p:tgtEl>
                                        <p:attrNameLst>
                                          <p:attrName>style.visibility</p:attrName>
                                        </p:attrNameLst>
                                      </p:cBhvr>
                                      <p:to>
                                        <p:strVal val="visible"/>
                                      </p:to>
                                    </p:set>
                                  </p:childTnLst>
                                </p:cTn>
                              </p:par>
                            </p:childTnLst>
                          </p:cTn>
                        </p:par>
                        <p:par>
                          <p:cTn id="96" fill="hold">
                            <p:stCondLst>
                              <p:cond delay="15625"/>
                            </p:stCondLst>
                            <p:childTnLst>
                              <p:par>
                                <p:cTn id="97" presetID="1" presetClass="entr" presetSubtype="0" fill="hold" grpId="0" nodeType="afterEffect">
                                  <p:stCondLst>
                                    <p:cond delay="500"/>
                                  </p:stCondLst>
                                  <p:iterate type="lt">
                                    <p:tmAbs val="75"/>
                                  </p:iterate>
                                  <p:childTnLst>
                                    <p:set>
                                      <p:cBhvr>
                                        <p:cTn id="98" dur="1" fill="hold">
                                          <p:stCondLst>
                                            <p:cond delay="74"/>
                                          </p:stCondLst>
                                        </p:cTn>
                                        <p:tgtEl>
                                          <p:spTgt spid="32"/>
                                        </p:tgtEl>
                                        <p:attrNameLst>
                                          <p:attrName>style.visibility</p:attrName>
                                        </p:attrNameLst>
                                      </p:cBhvr>
                                      <p:to>
                                        <p:strVal val="visible"/>
                                      </p:to>
                                    </p:set>
                                  </p:childTnLst>
                                </p:cTn>
                              </p:par>
                            </p:childTnLst>
                          </p:cTn>
                        </p:par>
                        <p:par>
                          <p:cTn id="99" fill="hold">
                            <p:stCondLst>
                              <p:cond delay="16200"/>
                            </p:stCondLst>
                            <p:childTnLst>
                              <p:par>
                                <p:cTn id="100" presetID="2" presetClass="entr" presetSubtype="2" fill="hold" grpId="0" nodeType="afterEffect">
                                  <p:stCondLst>
                                    <p:cond delay="500"/>
                                  </p:stCondLst>
                                  <p:iterate type="lt">
                                    <p:tmPct val="100000"/>
                                  </p:iterate>
                                  <p:childTnLst>
                                    <p:set>
                                      <p:cBhvr>
                                        <p:cTn id="101" dur="1" fill="hold">
                                          <p:stCondLst>
                                            <p:cond delay="0"/>
                                          </p:stCondLst>
                                        </p:cTn>
                                        <p:tgtEl>
                                          <p:spTgt spid="33"/>
                                        </p:tgtEl>
                                        <p:attrNameLst>
                                          <p:attrName>style.visibility</p:attrName>
                                        </p:attrNameLst>
                                      </p:cBhvr>
                                      <p:to>
                                        <p:strVal val="visible"/>
                                      </p:to>
                                    </p:set>
                                    <p:anim calcmode="lin" valueType="num">
                                      <p:cBhvr additive="base">
                                        <p:cTn id="102" dur="75" fill="hold"/>
                                        <p:tgtEl>
                                          <p:spTgt spid="33"/>
                                        </p:tgtEl>
                                        <p:attrNameLst>
                                          <p:attrName>ppt_x</p:attrName>
                                        </p:attrNameLst>
                                      </p:cBhvr>
                                      <p:tavLst>
                                        <p:tav tm="0">
                                          <p:val>
                                            <p:strVal val="1+#ppt_w/2"/>
                                          </p:val>
                                        </p:tav>
                                        <p:tav tm="100000">
                                          <p:val>
                                            <p:strVal val="#ppt_x"/>
                                          </p:val>
                                        </p:tav>
                                      </p:tavLst>
                                    </p:anim>
                                    <p:anim calcmode="lin" valueType="num">
                                      <p:cBhvr additive="base">
                                        <p:cTn id="103" dur="75" fill="hold"/>
                                        <p:tgtEl>
                                          <p:spTgt spid="33"/>
                                        </p:tgtEl>
                                        <p:attrNameLst>
                                          <p:attrName>ppt_y</p:attrName>
                                        </p:attrNameLst>
                                      </p:cBhvr>
                                      <p:tavLst>
                                        <p:tav tm="0">
                                          <p:val>
                                            <p:strVal val="#ppt_y"/>
                                          </p:val>
                                        </p:tav>
                                        <p:tav tm="100000">
                                          <p:val>
                                            <p:strVal val="#ppt_y"/>
                                          </p:val>
                                        </p:tav>
                                      </p:tavLst>
                                    </p:anim>
                                  </p:childTnLst>
                                </p:cTn>
                              </p:par>
                            </p:childTnLst>
                          </p:cTn>
                        </p:par>
                        <p:par>
                          <p:cTn id="104" fill="hold">
                            <p:stCondLst>
                              <p:cond delay="17000"/>
                            </p:stCondLst>
                            <p:childTnLst>
                              <p:par>
                                <p:cTn id="105" presetID="2" presetClass="entr" presetSubtype="8" fill="hold" grpId="0" nodeType="afterEffect">
                                  <p:stCondLst>
                                    <p:cond delay="500"/>
                                  </p:stCondLst>
                                  <p:iterate type="lt">
                                    <p:tmPct val="100000"/>
                                  </p:iterate>
                                  <p:childTnLst>
                                    <p:set>
                                      <p:cBhvr>
                                        <p:cTn id="106" dur="1" fill="hold">
                                          <p:stCondLst>
                                            <p:cond delay="0"/>
                                          </p:stCondLst>
                                        </p:cTn>
                                        <p:tgtEl>
                                          <p:spTgt spid="34"/>
                                        </p:tgtEl>
                                        <p:attrNameLst>
                                          <p:attrName>style.visibility</p:attrName>
                                        </p:attrNameLst>
                                      </p:cBhvr>
                                      <p:to>
                                        <p:strVal val="visible"/>
                                      </p:to>
                                    </p:set>
                                    <p:anim calcmode="lin" valueType="num">
                                      <p:cBhvr additive="base">
                                        <p:cTn id="107" dur="75" fill="hold"/>
                                        <p:tgtEl>
                                          <p:spTgt spid="34"/>
                                        </p:tgtEl>
                                        <p:attrNameLst>
                                          <p:attrName>ppt_x</p:attrName>
                                        </p:attrNameLst>
                                      </p:cBhvr>
                                      <p:tavLst>
                                        <p:tav tm="0">
                                          <p:val>
                                            <p:strVal val="0-#ppt_w/2"/>
                                          </p:val>
                                        </p:tav>
                                        <p:tav tm="100000">
                                          <p:val>
                                            <p:strVal val="#ppt_x"/>
                                          </p:val>
                                        </p:tav>
                                      </p:tavLst>
                                    </p:anim>
                                    <p:anim calcmode="lin" valueType="num">
                                      <p:cBhvr additive="base">
                                        <p:cTn id="108" dur="75" fill="hold"/>
                                        <p:tgtEl>
                                          <p:spTgt spid="34"/>
                                        </p:tgtEl>
                                        <p:attrNameLst>
                                          <p:attrName>ppt_y</p:attrName>
                                        </p:attrNameLst>
                                      </p:cBhvr>
                                      <p:tavLst>
                                        <p:tav tm="0">
                                          <p:val>
                                            <p:strVal val="#ppt_y"/>
                                          </p:val>
                                        </p:tav>
                                        <p:tav tm="100000">
                                          <p:val>
                                            <p:strVal val="#ppt_y"/>
                                          </p:val>
                                        </p:tav>
                                      </p:tavLst>
                                    </p:anim>
                                  </p:childTnLst>
                                </p:cTn>
                              </p:par>
                            </p:childTnLst>
                          </p:cTn>
                        </p:par>
                        <p:par>
                          <p:cTn id="109" fill="hold">
                            <p:stCondLst>
                              <p:cond delay="17875"/>
                            </p:stCondLst>
                            <p:childTnLst>
                              <p:par>
                                <p:cTn id="110" presetID="1" presetClass="entr" presetSubtype="0" fill="hold" grpId="0" nodeType="afterEffect">
                                  <p:stCondLst>
                                    <p:cond delay="500"/>
                                  </p:stCondLst>
                                  <p:iterate type="lt">
                                    <p:tmAbs val="75"/>
                                  </p:iterate>
                                  <p:childTnLst>
                                    <p:set>
                                      <p:cBhvr>
                                        <p:cTn id="111" dur="1" fill="hold">
                                          <p:stCondLst>
                                            <p:cond delay="74"/>
                                          </p:stCondLst>
                                        </p:cTn>
                                        <p:tgtEl>
                                          <p:spTgt spid="35"/>
                                        </p:tgtEl>
                                        <p:attrNameLst>
                                          <p:attrName>style.visibility</p:attrName>
                                        </p:attrNameLst>
                                      </p:cBhvr>
                                      <p:to>
                                        <p:strVal val="visible"/>
                                      </p:to>
                                    </p:set>
                                  </p:childTnLst>
                                </p:cTn>
                              </p:par>
                            </p:childTnLst>
                          </p:cTn>
                        </p:par>
                        <p:par>
                          <p:cTn id="112" fill="hold">
                            <p:stCondLst>
                              <p:cond delay="18450"/>
                            </p:stCondLst>
                            <p:childTnLst>
                              <p:par>
                                <p:cTn id="113" presetID="1" presetClass="entr" presetSubtype="0" fill="hold" grpId="0" nodeType="afterEffect">
                                  <p:stCondLst>
                                    <p:cond delay="500"/>
                                  </p:stCondLst>
                                  <p:iterate type="lt">
                                    <p:tmAbs val="75"/>
                                  </p:iterate>
                                  <p:childTnLst>
                                    <p:set>
                                      <p:cBhvr>
                                        <p:cTn id="114" dur="1" fill="hold">
                                          <p:stCondLst>
                                            <p:cond delay="74"/>
                                          </p:stCondLst>
                                        </p:cTn>
                                        <p:tgtEl>
                                          <p:spTgt spid="36"/>
                                        </p:tgtEl>
                                        <p:attrNameLst>
                                          <p:attrName>style.visibility</p:attrName>
                                        </p:attrNameLst>
                                      </p:cBhvr>
                                      <p:to>
                                        <p:strVal val="visible"/>
                                      </p:to>
                                    </p:set>
                                  </p:childTnLst>
                                </p:cTn>
                              </p:par>
                            </p:childTnLst>
                          </p:cTn>
                        </p:par>
                        <p:par>
                          <p:cTn id="115" fill="hold">
                            <p:stCondLst>
                              <p:cond delay="19025"/>
                            </p:stCondLst>
                            <p:childTnLst>
                              <p:par>
                                <p:cTn id="116" presetID="1" presetClass="entr" presetSubtype="0" fill="hold" grpId="0" nodeType="afterEffect">
                                  <p:stCondLst>
                                    <p:cond delay="500"/>
                                  </p:stCondLst>
                                  <p:iterate type="lt">
                                    <p:tmAbs val="75"/>
                                  </p:iterate>
                                  <p:childTnLst>
                                    <p:set>
                                      <p:cBhvr>
                                        <p:cTn id="117" dur="1" fill="hold">
                                          <p:stCondLst>
                                            <p:cond delay="74"/>
                                          </p:stCondLst>
                                        </p:cTn>
                                        <p:tgtEl>
                                          <p:spTgt spid="37"/>
                                        </p:tgtEl>
                                        <p:attrNameLst>
                                          <p:attrName>style.visibility</p:attrName>
                                        </p:attrNameLst>
                                      </p:cBhvr>
                                      <p:to>
                                        <p:strVal val="visible"/>
                                      </p:to>
                                    </p:set>
                                  </p:childTnLst>
                                </p:cTn>
                              </p:par>
                            </p:childTnLst>
                          </p:cTn>
                        </p:par>
                        <p:par>
                          <p:cTn id="118" fill="hold">
                            <p:stCondLst>
                              <p:cond delay="19600"/>
                            </p:stCondLst>
                            <p:childTnLst>
                              <p:par>
                                <p:cTn id="119" presetID="1" presetClass="entr" presetSubtype="0" fill="hold" grpId="0" nodeType="afterEffect">
                                  <p:stCondLst>
                                    <p:cond delay="500"/>
                                  </p:stCondLst>
                                  <p:iterate type="lt">
                                    <p:tmAbs val="75"/>
                                  </p:iterate>
                                  <p:childTnLst>
                                    <p:set>
                                      <p:cBhvr>
                                        <p:cTn id="120" dur="1" fill="hold">
                                          <p:stCondLst>
                                            <p:cond delay="74"/>
                                          </p:stCondLst>
                                        </p:cTn>
                                        <p:tgtEl>
                                          <p:spTgt spid="38"/>
                                        </p:tgtEl>
                                        <p:attrNameLst>
                                          <p:attrName>style.visibility</p:attrName>
                                        </p:attrNameLst>
                                      </p:cBhvr>
                                      <p:to>
                                        <p:strVal val="visible"/>
                                      </p:to>
                                    </p:set>
                                  </p:childTnLst>
                                </p:cTn>
                              </p:par>
                            </p:childTnLst>
                          </p:cTn>
                        </p:par>
                        <p:par>
                          <p:cTn id="121" fill="hold">
                            <p:stCondLst>
                              <p:cond delay="20175"/>
                            </p:stCondLst>
                            <p:childTnLst>
                              <p:par>
                                <p:cTn id="122" presetID="1" presetClass="entr" presetSubtype="0" fill="hold" grpId="0" nodeType="afterEffect">
                                  <p:stCondLst>
                                    <p:cond delay="500"/>
                                  </p:stCondLst>
                                  <p:iterate type="lt">
                                    <p:tmAbs val="75"/>
                                  </p:iterate>
                                  <p:childTnLst>
                                    <p:set>
                                      <p:cBhvr>
                                        <p:cTn id="123" dur="1" fill="hold">
                                          <p:stCondLst>
                                            <p:cond delay="74"/>
                                          </p:stCondLst>
                                        </p:cTn>
                                        <p:tgtEl>
                                          <p:spTgt spid="39"/>
                                        </p:tgtEl>
                                        <p:attrNameLst>
                                          <p:attrName>style.visibility</p:attrName>
                                        </p:attrNameLst>
                                      </p:cBhvr>
                                      <p:to>
                                        <p:strVal val="visible"/>
                                      </p:to>
                                    </p:set>
                                  </p:childTnLst>
                                </p:cTn>
                              </p:par>
                            </p:childTnLst>
                          </p:cTn>
                        </p:par>
                        <p:par>
                          <p:cTn id="124" fill="hold">
                            <p:stCondLst>
                              <p:cond delay="20750"/>
                            </p:stCondLst>
                            <p:childTnLst>
                              <p:par>
                                <p:cTn id="125" presetID="2" presetClass="entr" presetSubtype="2" fill="hold" grpId="0" nodeType="afterEffect">
                                  <p:stCondLst>
                                    <p:cond delay="500"/>
                                  </p:stCondLst>
                                  <p:iterate type="lt">
                                    <p:tmPct val="100000"/>
                                  </p:iterate>
                                  <p:childTnLst>
                                    <p:set>
                                      <p:cBhvr>
                                        <p:cTn id="126" dur="1" fill="hold">
                                          <p:stCondLst>
                                            <p:cond delay="0"/>
                                          </p:stCondLst>
                                        </p:cTn>
                                        <p:tgtEl>
                                          <p:spTgt spid="40"/>
                                        </p:tgtEl>
                                        <p:attrNameLst>
                                          <p:attrName>style.visibility</p:attrName>
                                        </p:attrNameLst>
                                      </p:cBhvr>
                                      <p:to>
                                        <p:strVal val="visible"/>
                                      </p:to>
                                    </p:set>
                                    <p:anim calcmode="lin" valueType="num">
                                      <p:cBhvr additive="base">
                                        <p:cTn id="127" dur="75" fill="hold"/>
                                        <p:tgtEl>
                                          <p:spTgt spid="40"/>
                                        </p:tgtEl>
                                        <p:attrNameLst>
                                          <p:attrName>ppt_x</p:attrName>
                                        </p:attrNameLst>
                                      </p:cBhvr>
                                      <p:tavLst>
                                        <p:tav tm="0">
                                          <p:val>
                                            <p:strVal val="1+#ppt_w/2"/>
                                          </p:val>
                                        </p:tav>
                                        <p:tav tm="100000">
                                          <p:val>
                                            <p:strVal val="#ppt_x"/>
                                          </p:val>
                                        </p:tav>
                                      </p:tavLst>
                                    </p:anim>
                                    <p:anim calcmode="lin" valueType="num">
                                      <p:cBhvr additive="base">
                                        <p:cTn id="128" dur="75" fill="hold"/>
                                        <p:tgtEl>
                                          <p:spTgt spid="40"/>
                                        </p:tgtEl>
                                        <p:attrNameLst>
                                          <p:attrName>ppt_y</p:attrName>
                                        </p:attrNameLst>
                                      </p:cBhvr>
                                      <p:tavLst>
                                        <p:tav tm="0">
                                          <p:val>
                                            <p:strVal val="#ppt_y"/>
                                          </p:val>
                                        </p:tav>
                                        <p:tav tm="100000">
                                          <p:val>
                                            <p:strVal val="#ppt_y"/>
                                          </p:val>
                                        </p:tav>
                                      </p:tavLst>
                                    </p:anim>
                                  </p:childTnLst>
                                </p:cTn>
                              </p:par>
                            </p:childTnLst>
                          </p:cTn>
                        </p:par>
                        <p:par>
                          <p:cTn id="129" fill="hold">
                            <p:stCondLst>
                              <p:cond delay="21625"/>
                            </p:stCondLst>
                            <p:childTnLst>
                              <p:par>
                                <p:cTn id="130" presetID="2" presetClass="entr" presetSubtype="8" fill="hold" grpId="0" nodeType="afterEffect">
                                  <p:stCondLst>
                                    <p:cond delay="500"/>
                                  </p:stCondLst>
                                  <p:iterate type="lt">
                                    <p:tmPct val="100000"/>
                                  </p:iterate>
                                  <p:childTnLst>
                                    <p:set>
                                      <p:cBhvr>
                                        <p:cTn id="131" dur="1" fill="hold">
                                          <p:stCondLst>
                                            <p:cond delay="0"/>
                                          </p:stCondLst>
                                        </p:cTn>
                                        <p:tgtEl>
                                          <p:spTgt spid="41"/>
                                        </p:tgtEl>
                                        <p:attrNameLst>
                                          <p:attrName>style.visibility</p:attrName>
                                        </p:attrNameLst>
                                      </p:cBhvr>
                                      <p:to>
                                        <p:strVal val="visible"/>
                                      </p:to>
                                    </p:set>
                                    <p:anim calcmode="lin" valueType="num">
                                      <p:cBhvr additive="base">
                                        <p:cTn id="132" dur="75" fill="hold"/>
                                        <p:tgtEl>
                                          <p:spTgt spid="41"/>
                                        </p:tgtEl>
                                        <p:attrNameLst>
                                          <p:attrName>ppt_x</p:attrName>
                                        </p:attrNameLst>
                                      </p:cBhvr>
                                      <p:tavLst>
                                        <p:tav tm="0">
                                          <p:val>
                                            <p:strVal val="0-#ppt_w/2"/>
                                          </p:val>
                                        </p:tav>
                                        <p:tav tm="100000">
                                          <p:val>
                                            <p:strVal val="#ppt_x"/>
                                          </p:val>
                                        </p:tav>
                                      </p:tavLst>
                                    </p:anim>
                                    <p:anim calcmode="lin" valueType="num">
                                      <p:cBhvr additive="base">
                                        <p:cTn id="133" dur="75" fill="hold"/>
                                        <p:tgtEl>
                                          <p:spTgt spid="41"/>
                                        </p:tgtEl>
                                        <p:attrNameLst>
                                          <p:attrName>ppt_y</p:attrName>
                                        </p:attrNameLst>
                                      </p:cBhvr>
                                      <p:tavLst>
                                        <p:tav tm="0">
                                          <p:val>
                                            <p:strVal val="#ppt_y"/>
                                          </p:val>
                                        </p:tav>
                                        <p:tav tm="100000">
                                          <p:val>
                                            <p:strVal val="#ppt_y"/>
                                          </p:val>
                                        </p:tav>
                                      </p:tavLst>
                                    </p:anim>
                                  </p:childTnLst>
                                </p:cTn>
                              </p:par>
                            </p:childTnLst>
                          </p:cTn>
                        </p:par>
                        <p:par>
                          <p:cTn id="134" fill="hold">
                            <p:stCondLst>
                              <p:cond delay="22575"/>
                            </p:stCondLst>
                            <p:childTnLst>
                              <p:par>
                                <p:cTn id="135" presetID="1" presetClass="entr" presetSubtype="0" fill="hold" grpId="0" nodeType="afterEffect">
                                  <p:stCondLst>
                                    <p:cond delay="500"/>
                                  </p:stCondLst>
                                  <p:iterate type="lt">
                                    <p:tmAbs val="75"/>
                                  </p:iterate>
                                  <p:childTnLst>
                                    <p:set>
                                      <p:cBhvr>
                                        <p:cTn id="136" dur="1" fill="hold">
                                          <p:stCondLst>
                                            <p:cond delay="74"/>
                                          </p:stCondLst>
                                        </p:cTn>
                                        <p:tgtEl>
                                          <p:spTgt spid="42"/>
                                        </p:tgtEl>
                                        <p:attrNameLst>
                                          <p:attrName>style.visibility</p:attrName>
                                        </p:attrNameLst>
                                      </p:cBhvr>
                                      <p:to>
                                        <p:strVal val="visible"/>
                                      </p:to>
                                    </p:set>
                                  </p:childTnLst>
                                </p:cTn>
                              </p:par>
                            </p:childTnLst>
                          </p:cTn>
                        </p:par>
                        <p:par>
                          <p:cTn id="137" fill="hold">
                            <p:stCondLst>
                              <p:cond delay="23150"/>
                            </p:stCondLst>
                            <p:childTnLst>
                              <p:par>
                                <p:cTn id="138" presetID="1" presetClass="entr" presetSubtype="0" fill="hold" grpId="0" nodeType="afterEffect">
                                  <p:stCondLst>
                                    <p:cond delay="500"/>
                                  </p:stCondLst>
                                  <p:iterate type="lt">
                                    <p:tmAbs val="75"/>
                                  </p:iterate>
                                  <p:childTnLst>
                                    <p:set>
                                      <p:cBhvr>
                                        <p:cTn id="139" dur="1" fill="hold">
                                          <p:stCondLst>
                                            <p:cond delay="74"/>
                                          </p:stCondLst>
                                        </p:cTn>
                                        <p:tgtEl>
                                          <p:spTgt spid="43"/>
                                        </p:tgtEl>
                                        <p:attrNameLst>
                                          <p:attrName>style.visibility</p:attrName>
                                        </p:attrNameLst>
                                      </p:cBhvr>
                                      <p:to>
                                        <p:strVal val="visible"/>
                                      </p:to>
                                    </p:set>
                                  </p:childTnLst>
                                </p:cTn>
                              </p:par>
                            </p:childTnLst>
                          </p:cTn>
                        </p:par>
                        <p:par>
                          <p:cTn id="140" fill="hold">
                            <p:stCondLst>
                              <p:cond delay="23725"/>
                            </p:stCondLst>
                            <p:childTnLst>
                              <p:par>
                                <p:cTn id="141" presetID="1" presetClass="entr" presetSubtype="0" fill="hold" grpId="0" nodeType="afterEffect">
                                  <p:stCondLst>
                                    <p:cond delay="500"/>
                                  </p:stCondLst>
                                  <p:iterate type="lt">
                                    <p:tmAbs val="75"/>
                                  </p:iterate>
                                  <p:childTnLst>
                                    <p:set>
                                      <p:cBhvr>
                                        <p:cTn id="142" dur="1" fill="hold">
                                          <p:stCondLst>
                                            <p:cond delay="74"/>
                                          </p:stCondLst>
                                        </p:cTn>
                                        <p:tgtEl>
                                          <p:spTgt spid="44"/>
                                        </p:tgtEl>
                                        <p:attrNameLst>
                                          <p:attrName>style.visibility</p:attrName>
                                        </p:attrNameLst>
                                      </p:cBhvr>
                                      <p:to>
                                        <p:strVal val="visible"/>
                                      </p:to>
                                    </p:set>
                                  </p:childTnLst>
                                </p:cTn>
                              </p:par>
                            </p:childTnLst>
                          </p:cTn>
                        </p:par>
                        <p:par>
                          <p:cTn id="143" fill="hold">
                            <p:stCondLst>
                              <p:cond delay="24300"/>
                            </p:stCondLst>
                            <p:childTnLst>
                              <p:par>
                                <p:cTn id="144" presetID="1" presetClass="entr" presetSubtype="0" fill="hold" grpId="0" nodeType="afterEffect">
                                  <p:stCondLst>
                                    <p:cond delay="500"/>
                                  </p:stCondLst>
                                  <p:iterate type="lt">
                                    <p:tmAbs val="75"/>
                                  </p:iterate>
                                  <p:childTnLst>
                                    <p:set>
                                      <p:cBhvr>
                                        <p:cTn id="145" dur="1" fill="hold">
                                          <p:stCondLst>
                                            <p:cond delay="74"/>
                                          </p:stCondLst>
                                        </p:cTn>
                                        <p:tgtEl>
                                          <p:spTgt spid="45"/>
                                        </p:tgtEl>
                                        <p:attrNameLst>
                                          <p:attrName>style.visibility</p:attrName>
                                        </p:attrNameLst>
                                      </p:cBhvr>
                                      <p:to>
                                        <p:strVal val="visible"/>
                                      </p:to>
                                    </p:set>
                                  </p:childTnLst>
                                </p:cTn>
                              </p:par>
                            </p:childTnLst>
                          </p:cTn>
                        </p:par>
                        <p:par>
                          <p:cTn id="146" fill="hold">
                            <p:stCondLst>
                              <p:cond delay="24875"/>
                            </p:stCondLst>
                            <p:childTnLst>
                              <p:par>
                                <p:cTn id="147" presetID="1" presetClass="entr" presetSubtype="0" fill="hold" grpId="0" nodeType="afterEffect">
                                  <p:stCondLst>
                                    <p:cond delay="500"/>
                                  </p:stCondLst>
                                  <p:iterate type="lt">
                                    <p:tmAbs val="75"/>
                                  </p:iterate>
                                  <p:childTnLst>
                                    <p:set>
                                      <p:cBhvr>
                                        <p:cTn id="148" dur="1" fill="hold">
                                          <p:stCondLst>
                                            <p:cond delay="74"/>
                                          </p:stCondLst>
                                        </p:cTn>
                                        <p:tgtEl>
                                          <p:spTgt spid="46"/>
                                        </p:tgtEl>
                                        <p:attrNameLst>
                                          <p:attrName>style.visibility</p:attrName>
                                        </p:attrNameLst>
                                      </p:cBhvr>
                                      <p:to>
                                        <p:strVal val="visible"/>
                                      </p:to>
                                    </p:set>
                                  </p:childTnLst>
                                </p:cTn>
                              </p:par>
                            </p:childTnLst>
                          </p:cTn>
                        </p:par>
                        <p:par>
                          <p:cTn id="149" fill="hold">
                            <p:stCondLst>
                              <p:cond delay="25450"/>
                            </p:stCondLst>
                            <p:childTnLst>
                              <p:par>
                                <p:cTn id="150" presetID="2" presetClass="entr" presetSubtype="2" fill="hold" grpId="0" nodeType="afterEffect">
                                  <p:stCondLst>
                                    <p:cond delay="500"/>
                                  </p:stCondLst>
                                  <p:iterate type="lt">
                                    <p:tmPct val="100000"/>
                                  </p:iterate>
                                  <p:childTnLst>
                                    <p:set>
                                      <p:cBhvr>
                                        <p:cTn id="151" dur="1" fill="hold">
                                          <p:stCondLst>
                                            <p:cond delay="0"/>
                                          </p:stCondLst>
                                        </p:cTn>
                                        <p:tgtEl>
                                          <p:spTgt spid="47"/>
                                        </p:tgtEl>
                                        <p:attrNameLst>
                                          <p:attrName>style.visibility</p:attrName>
                                        </p:attrNameLst>
                                      </p:cBhvr>
                                      <p:to>
                                        <p:strVal val="visible"/>
                                      </p:to>
                                    </p:set>
                                    <p:anim calcmode="lin" valueType="num">
                                      <p:cBhvr additive="base">
                                        <p:cTn id="152" dur="75" fill="hold"/>
                                        <p:tgtEl>
                                          <p:spTgt spid="47"/>
                                        </p:tgtEl>
                                        <p:attrNameLst>
                                          <p:attrName>ppt_x</p:attrName>
                                        </p:attrNameLst>
                                      </p:cBhvr>
                                      <p:tavLst>
                                        <p:tav tm="0">
                                          <p:val>
                                            <p:strVal val="1+#ppt_w/2"/>
                                          </p:val>
                                        </p:tav>
                                        <p:tav tm="100000">
                                          <p:val>
                                            <p:strVal val="#ppt_x"/>
                                          </p:val>
                                        </p:tav>
                                      </p:tavLst>
                                    </p:anim>
                                    <p:anim calcmode="lin" valueType="num">
                                      <p:cBhvr additive="base">
                                        <p:cTn id="153" dur="75" fill="hold"/>
                                        <p:tgtEl>
                                          <p:spTgt spid="47"/>
                                        </p:tgtEl>
                                        <p:attrNameLst>
                                          <p:attrName>ppt_y</p:attrName>
                                        </p:attrNameLst>
                                      </p:cBhvr>
                                      <p:tavLst>
                                        <p:tav tm="0">
                                          <p:val>
                                            <p:strVal val="#ppt_y"/>
                                          </p:val>
                                        </p:tav>
                                        <p:tav tm="100000">
                                          <p:val>
                                            <p:strVal val="#ppt_y"/>
                                          </p:val>
                                        </p:tav>
                                      </p:tavLst>
                                    </p:anim>
                                  </p:childTnLst>
                                </p:cTn>
                              </p:par>
                            </p:childTnLst>
                          </p:cTn>
                        </p:par>
                        <p:par>
                          <p:cTn id="154" fill="hold">
                            <p:stCondLst>
                              <p:cond delay="26400"/>
                            </p:stCondLst>
                            <p:childTnLst>
                              <p:par>
                                <p:cTn id="155" presetID="2" presetClass="entr" presetSubtype="8" fill="hold" grpId="0" nodeType="afterEffect">
                                  <p:stCondLst>
                                    <p:cond delay="500"/>
                                  </p:stCondLst>
                                  <p:iterate type="lt">
                                    <p:tmPct val="100000"/>
                                  </p:iterate>
                                  <p:childTnLst>
                                    <p:set>
                                      <p:cBhvr>
                                        <p:cTn id="156" dur="1" fill="hold">
                                          <p:stCondLst>
                                            <p:cond delay="0"/>
                                          </p:stCondLst>
                                        </p:cTn>
                                        <p:tgtEl>
                                          <p:spTgt spid="48"/>
                                        </p:tgtEl>
                                        <p:attrNameLst>
                                          <p:attrName>style.visibility</p:attrName>
                                        </p:attrNameLst>
                                      </p:cBhvr>
                                      <p:to>
                                        <p:strVal val="visible"/>
                                      </p:to>
                                    </p:set>
                                    <p:anim calcmode="lin" valueType="num">
                                      <p:cBhvr additive="base">
                                        <p:cTn id="157" dur="75" fill="hold"/>
                                        <p:tgtEl>
                                          <p:spTgt spid="48"/>
                                        </p:tgtEl>
                                        <p:attrNameLst>
                                          <p:attrName>ppt_x</p:attrName>
                                        </p:attrNameLst>
                                      </p:cBhvr>
                                      <p:tavLst>
                                        <p:tav tm="0">
                                          <p:val>
                                            <p:strVal val="0-#ppt_w/2"/>
                                          </p:val>
                                        </p:tav>
                                        <p:tav tm="100000">
                                          <p:val>
                                            <p:strVal val="#ppt_x"/>
                                          </p:val>
                                        </p:tav>
                                      </p:tavLst>
                                    </p:anim>
                                    <p:anim calcmode="lin" valueType="num">
                                      <p:cBhvr additive="base">
                                        <p:cTn id="158" dur="75" fill="hold"/>
                                        <p:tgtEl>
                                          <p:spTgt spid="48"/>
                                        </p:tgtEl>
                                        <p:attrNameLst>
                                          <p:attrName>ppt_y</p:attrName>
                                        </p:attrNameLst>
                                      </p:cBhvr>
                                      <p:tavLst>
                                        <p:tav tm="0">
                                          <p:val>
                                            <p:strVal val="#ppt_y"/>
                                          </p:val>
                                        </p:tav>
                                        <p:tav tm="100000">
                                          <p:val>
                                            <p:strVal val="#ppt_y"/>
                                          </p:val>
                                        </p:tav>
                                      </p:tavLst>
                                    </p:anim>
                                  </p:childTnLst>
                                </p:cTn>
                              </p:par>
                            </p:childTnLst>
                          </p:cTn>
                        </p:par>
                        <p:par>
                          <p:cTn id="159" fill="hold">
                            <p:stCondLst>
                              <p:cond delay="27425"/>
                            </p:stCondLst>
                            <p:childTnLst>
                              <p:par>
                                <p:cTn id="160" presetID="1" presetClass="entr" presetSubtype="0" fill="hold" grpId="0" nodeType="afterEffect">
                                  <p:stCondLst>
                                    <p:cond delay="500"/>
                                  </p:stCondLst>
                                  <p:iterate type="lt">
                                    <p:tmAbs val="75"/>
                                  </p:iterate>
                                  <p:childTnLst>
                                    <p:set>
                                      <p:cBhvr>
                                        <p:cTn id="161" dur="1" fill="hold">
                                          <p:stCondLst>
                                            <p:cond delay="74"/>
                                          </p:stCondLst>
                                        </p:cTn>
                                        <p:tgtEl>
                                          <p:spTgt spid="49"/>
                                        </p:tgtEl>
                                        <p:attrNameLst>
                                          <p:attrName>style.visibility</p:attrName>
                                        </p:attrNameLst>
                                      </p:cBhvr>
                                      <p:to>
                                        <p:strVal val="visible"/>
                                      </p:to>
                                    </p:set>
                                  </p:childTnLst>
                                </p:cTn>
                              </p:par>
                            </p:childTnLst>
                          </p:cTn>
                        </p:par>
                        <p:par>
                          <p:cTn id="162" fill="hold">
                            <p:stCondLst>
                              <p:cond delay="28000"/>
                            </p:stCondLst>
                            <p:childTnLst>
                              <p:par>
                                <p:cTn id="163" presetID="1" presetClass="entr" presetSubtype="0" fill="hold" grpId="0" nodeType="afterEffect">
                                  <p:stCondLst>
                                    <p:cond delay="500"/>
                                  </p:stCondLst>
                                  <p:iterate type="lt">
                                    <p:tmAbs val="75"/>
                                  </p:iterate>
                                  <p:childTnLst>
                                    <p:set>
                                      <p:cBhvr>
                                        <p:cTn id="164" dur="1" fill="hold">
                                          <p:stCondLst>
                                            <p:cond delay="74"/>
                                          </p:stCondLst>
                                        </p:cTn>
                                        <p:tgtEl>
                                          <p:spTgt spid="50"/>
                                        </p:tgtEl>
                                        <p:attrNameLst>
                                          <p:attrName>style.visibility</p:attrName>
                                        </p:attrNameLst>
                                      </p:cBhvr>
                                      <p:to>
                                        <p:strVal val="visible"/>
                                      </p:to>
                                    </p:set>
                                  </p:childTnLst>
                                </p:cTn>
                              </p:par>
                            </p:childTnLst>
                          </p:cTn>
                        </p:par>
                        <p:par>
                          <p:cTn id="165" fill="hold">
                            <p:stCondLst>
                              <p:cond delay="28575"/>
                            </p:stCondLst>
                            <p:childTnLst>
                              <p:par>
                                <p:cTn id="166" presetID="1" presetClass="entr" presetSubtype="0" fill="hold" grpId="0" nodeType="afterEffect">
                                  <p:stCondLst>
                                    <p:cond delay="500"/>
                                  </p:stCondLst>
                                  <p:iterate type="lt">
                                    <p:tmAbs val="75"/>
                                  </p:iterate>
                                  <p:childTnLst>
                                    <p:set>
                                      <p:cBhvr>
                                        <p:cTn id="167" dur="1" fill="hold">
                                          <p:stCondLst>
                                            <p:cond delay="74"/>
                                          </p:stCondLst>
                                        </p:cTn>
                                        <p:tgtEl>
                                          <p:spTgt spid="51"/>
                                        </p:tgtEl>
                                        <p:attrNameLst>
                                          <p:attrName>style.visibility</p:attrName>
                                        </p:attrNameLst>
                                      </p:cBhvr>
                                      <p:to>
                                        <p:strVal val="visible"/>
                                      </p:to>
                                    </p:set>
                                  </p:childTnLst>
                                </p:cTn>
                              </p:par>
                            </p:childTnLst>
                          </p:cTn>
                        </p:par>
                        <p:par>
                          <p:cTn id="168" fill="hold">
                            <p:stCondLst>
                              <p:cond delay="29150"/>
                            </p:stCondLst>
                            <p:childTnLst>
                              <p:par>
                                <p:cTn id="169" presetID="1" presetClass="entr" presetSubtype="0" fill="hold" grpId="0" nodeType="afterEffect">
                                  <p:stCondLst>
                                    <p:cond delay="500"/>
                                  </p:stCondLst>
                                  <p:iterate type="lt">
                                    <p:tmAbs val="75"/>
                                  </p:iterate>
                                  <p:childTnLst>
                                    <p:set>
                                      <p:cBhvr>
                                        <p:cTn id="170" dur="1" fill="hold">
                                          <p:stCondLst>
                                            <p:cond delay="74"/>
                                          </p:stCondLst>
                                        </p:cTn>
                                        <p:tgtEl>
                                          <p:spTgt spid="52"/>
                                        </p:tgtEl>
                                        <p:attrNameLst>
                                          <p:attrName>style.visibility</p:attrName>
                                        </p:attrNameLst>
                                      </p:cBhvr>
                                      <p:to>
                                        <p:strVal val="visible"/>
                                      </p:to>
                                    </p:set>
                                  </p:childTnLst>
                                </p:cTn>
                              </p:par>
                            </p:childTnLst>
                          </p:cTn>
                        </p:par>
                        <p:par>
                          <p:cTn id="171" fill="hold">
                            <p:stCondLst>
                              <p:cond delay="29725"/>
                            </p:stCondLst>
                            <p:childTnLst>
                              <p:par>
                                <p:cTn id="172" presetID="1" presetClass="entr" presetSubtype="0" fill="hold" grpId="0" nodeType="afterEffect">
                                  <p:stCondLst>
                                    <p:cond delay="500"/>
                                  </p:stCondLst>
                                  <p:iterate type="lt">
                                    <p:tmAbs val="75"/>
                                  </p:iterate>
                                  <p:childTnLst>
                                    <p:set>
                                      <p:cBhvr>
                                        <p:cTn id="173" dur="1" fill="hold">
                                          <p:stCondLst>
                                            <p:cond delay="74"/>
                                          </p:stCondLst>
                                        </p:cTn>
                                        <p:tgtEl>
                                          <p:spTgt spid="53"/>
                                        </p:tgtEl>
                                        <p:attrNameLst>
                                          <p:attrName>style.visibility</p:attrName>
                                        </p:attrNameLst>
                                      </p:cBhvr>
                                      <p:to>
                                        <p:strVal val="visible"/>
                                      </p:to>
                                    </p:set>
                                  </p:childTnLst>
                                </p:cTn>
                              </p:par>
                            </p:childTnLst>
                          </p:cTn>
                        </p:par>
                        <p:par>
                          <p:cTn id="174" fill="hold">
                            <p:stCondLst>
                              <p:cond delay="30300"/>
                            </p:stCondLst>
                            <p:childTnLst>
                              <p:par>
                                <p:cTn id="175" presetID="2" presetClass="entr" presetSubtype="2" fill="hold" grpId="0" nodeType="afterEffect">
                                  <p:stCondLst>
                                    <p:cond delay="500"/>
                                  </p:stCondLst>
                                  <p:iterate type="lt">
                                    <p:tmPct val="100000"/>
                                  </p:iterate>
                                  <p:childTnLst>
                                    <p:set>
                                      <p:cBhvr>
                                        <p:cTn id="176" dur="1" fill="hold">
                                          <p:stCondLst>
                                            <p:cond delay="0"/>
                                          </p:stCondLst>
                                        </p:cTn>
                                        <p:tgtEl>
                                          <p:spTgt spid="54"/>
                                        </p:tgtEl>
                                        <p:attrNameLst>
                                          <p:attrName>style.visibility</p:attrName>
                                        </p:attrNameLst>
                                      </p:cBhvr>
                                      <p:to>
                                        <p:strVal val="visible"/>
                                      </p:to>
                                    </p:set>
                                    <p:anim calcmode="lin" valueType="num">
                                      <p:cBhvr additive="base">
                                        <p:cTn id="177" dur="75" fill="hold"/>
                                        <p:tgtEl>
                                          <p:spTgt spid="54"/>
                                        </p:tgtEl>
                                        <p:attrNameLst>
                                          <p:attrName>ppt_x</p:attrName>
                                        </p:attrNameLst>
                                      </p:cBhvr>
                                      <p:tavLst>
                                        <p:tav tm="0">
                                          <p:val>
                                            <p:strVal val="1+#ppt_w/2"/>
                                          </p:val>
                                        </p:tav>
                                        <p:tav tm="100000">
                                          <p:val>
                                            <p:strVal val="#ppt_x"/>
                                          </p:val>
                                        </p:tav>
                                      </p:tavLst>
                                    </p:anim>
                                    <p:anim calcmode="lin" valueType="num">
                                      <p:cBhvr additive="base">
                                        <p:cTn id="178" dur="75" fill="hold"/>
                                        <p:tgtEl>
                                          <p:spTgt spid="54"/>
                                        </p:tgtEl>
                                        <p:attrNameLst>
                                          <p:attrName>ppt_y</p:attrName>
                                        </p:attrNameLst>
                                      </p:cBhvr>
                                      <p:tavLst>
                                        <p:tav tm="0">
                                          <p:val>
                                            <p:strVal val="#ppt_y"/>
                                          </p:val>
                                        </p:tav>
                                        <p:tav tm="100000">
                                          <p:val>
                                            <p:strVal val="#ppt_y"/>
                                          </p:val>
                                        </p:tav>
                                      </p:tavLst>
                                    </p:anim>
                                  </p:childTnLst>
                                </p:cTn>
                              </p:par>
                            </p:childTnLst>
                          </p:cTn>
                        </p:par>
                        <p:par>
                          <p:cTn id="179" fill="hold">
                            <p:stCondLst>
                              <p:cond delay="31325"/>
                            </p:stCondLst>
                            <p:childTnLst>
                              <p:par>
                                <p:cTn id="180" presetID="2" presetClass="entr" presetSubtype="8" fill="hold" grpId="0" nodeType="afterEffect">
                                  <p:stCondLst>
                                    <p:cond delay="500"/>
                                  </p:stCondLst>
                                  <p:iterate type="lt">
                                    <p:tmPct val="100000"/>
                                  </p:iterate>
                                  <p:childTnLst>
                                    <p:set>
                                      <p:cBhvr>
                                        <p:cTn id="181" dur="1" fill="hold">
                                          <p:stCondLst>
                                            <p:cond delay="0"/>
                                          </p:stCondLst>
                                        </p:cTn>
                                        <p:tgtEl>
                                          <p:spTgt spid="55"/>
                                        </p:tgtEl>
                                        <p:attrNameLst>
                                          <p:attrName>style.visibility</p:attrName>
                                        </p:attrNameLst>
                                      </p:cBhvr>
                                      <p:to>
                                        <p:strVal val="visible"/>
                                      </p:to>
                                    </p:set>
                                    <p:anim calcmode="lin" valueType="num">
                                      <p:cBhvr additive="base">
                                        <p:cTn id="182" dur="75" fill="hold"/>
                                        <p:tgtEl>
                                          <p:spTgt spid="55"/>
                                        </p:tgtEl>
                                        <p:attrNameLst>
                                          <p:attrName>ppt_x</p:attrName>
                                        </p:attrNameLst>
                                      </p:cBhvr>
                                      <p:tavLst>
                                        <p:tav tm="0">
                                          <p:val>
                                            <p:strVal val="0-#ppt_w/2"/>
                                          </p:val>
                                        </p:tav>
                                        <p:tav tm="100000">
                                          <p:val>
                                            <p:strVal val="#ppt_x"/>
                                          </p:val>
                                        </p:tav>
                                      </p:tavLst>
                                    </p:anim>
                                    <p:anim calcmode="lin" valueType="num">
                                      <p:cBhvr additive="base">
                                        <p:cTn id="183" dur="75" fill="hold"/>
                                        <p:tgtEl>
                                          <p:spTgt spid="55"/>
                                        </p:tgtEl>
                                        <p:attrNameLst>
                                          <p:attrName>ppt_y</p:attrName>
                                        </p:attrNameLst>
                                      </p:cBhvr>
                                      <p:tavLst>
                                        <p:tav tm="0">
                                          <p:val>
                                            <p:strVal val="#ppt_y"/>
                                          </p:val>
                                        </p:tav>
                                        <p:tav tm="100000">
                                          <p:val>
                                            <p:strVal val="#ppt_y"/>
                                          </p:val>
                                        </p:tav>
                                      </p:tavLst>
                                    </p:anim>
                                  </p:childTnLst>
                                </p:cTn>
                              </p:par>
                            </p:childTnLst>
                          </p:cTn>
                        </p:par>
                        <p:par>
                          <p:cTn id="184" fill="hold">
                            <p:stCondLst>
                              <p:cond delay="32425"/>
                            </p:stCondLst>
                            <p:childTnLst>
                              <p:par>
                                <p:cTn id="185" presetID="1" presetClass="entr" presetSubtype="0" fill="hold" grpId="0" nodeType="afterEffect">
                                  <p:stCondLst>
                                    <p:cond delay="500"/>
                                  </p:stCondLst>
                                  <p:iterate type="lt">
                                    <p:tmAbs val="75"/>
                                  </p:iterate>
                                  <p:childTnLst>
                                    <p:set>
                                      <p:cBhvr>
                                        <p:cTn id="186" dur="1" fill="hold">
                                          <p:stCondLst>
                                            <p:cond delay="74"/>
                                          </p:stCondLst>
                                        </p:cTn>
                                        <p:tgtEl>
                                          <p:spTgt spid="56"/>
                                        </p:tgtEl>
                                        <p:attrNameLst>
                                          <p:attrName>style.visibility</p:attrName>
                                        </p:attrNameLst>
                                      </p:cBhvr>
                                      <p:to>
                                        <p:strVal val="visible"/>
                                      </p:to>
                                    </p:set>
                                  </p:childTnLst>
                                </p:cTn>
                              </p:par>
                            </p:childTnLst>
                          </p:cTn>
                        </p:par>
                        <p:par>
                          <p:cTn id="187" fill="hold">
                            <p:stCondLst>
                              <p:cond delay="33000"/>
                            </p:stCondLst>
                            <p:childTnLst>
                              <p:par>
                                <p:cTn id="188" presetID="1" presetClass="entr" presetSubtype="0" fill="hold" grpId="0" nodeType="afterEffect">
                                  <p:stCondLst>
                                    <p:cond delay="500"/>
                                  </p:stCondLst>
                                  <p:iterate type="lt">
                                    <p:tmAbs val="75"/>
                                  </p:iterate>
                                  <p:childTnLst>
                                    <p:set>
                                      <p:cBhvr>
                                        <p:cTn id="189" dur="1" fill="hold">
                                          <p:stCondLst>
                                            <p:cond delay="74"/>
                                          </p:stCondLst>
                                        </p:cTn>
                                        <p:tgtEl>
                                          <p:spTgt spid="57"/>
                                        </p:tgtEl>
                                        <p:attrNameLst>
                                          <p:attrName>style.visibility</p:attrName>
                                        </p:attrNameLst>
                                      </p:cBhvr>
                                      <p:to>
                                        <p:strVal val="visible"/>
                                      </p:to>
                                    </p:set>
                                  </p:childTnLst>
                                </p:cTn>
                              </p:par>
                            </p:childTnLst>
                          </p:cTn>
                        </p:par>
                        <p:par>
                          <p:cTn id="190" fill="hold">
                            <p:stCondLst>
                              <p:cond delay="33575"/>
                            </p:stCondLst>
                            <p:childTnLst>
                              <p:par>
                                <p:cTn id="191" presetID="1" presetClass="entr" presetSubtype="0" fill="hold" grpId="0" nodeType="afterEffect">
                                  <p:stCondLst>
                                    <p:cond delay="500"/>
                                  </p:stCondLst>
                                  <p:iterate type="lt">
                                    <p:tmAbs val="75"/>
                                  </p:iterate>
                                  <p:childTnLst>
                                    <p:set>
                                      <p:cBhvr>
                                        <p:cTn id="192" dur="1" fill="hold">
                                          <p:stCondLst>
                                            <p:cond delay="74"/>
                                          </p:stCondLst>
                                        </p:cTn>
                                        <p:tgtEl>
                                          <p:spTgt spid="58"/>
                                        </p:tgtEl>
                                        <p:attrNameLst>
                                          <p:attrName>style.visibility</p:attrName>
                                        </p:attrNameLst>
                                      </p:cBhvr>
                                      <p:to>
                                        <p:strVal val="visible"/>
                                      </p:to>
                                    </p:set>
                                  </p:childTnLst>
                                </p:cTn>
                              </p:par>
                            </p:childTnLst>
                          </p:cTn>
                        </p:par>
                        <p:par>
                          <p:cTn id="193" fill="hold">
                            <p:stCondLst>
                              <p:cond delay="34150"/>
                            </p:stCondLst>
                            <p:childTnLst>
                              <p:par>
                                <p:cTn id="194" presetID="1" presetClass="entr" presetSubtype="0" fill="hold" grpId="0" nodeType="afterEffect">
                                  <p:stCondLst>
                                    <p:cond delay="500"/>
                                  </p:stCondLst>
                                  <p:iterate type="lt">
                                    <p:tmAbs val="75"/>
                                  </p:iterate>
                                  <p:childTnLst>
                                    <p:set>
                                      <p:cBhvr>
                                        <p:cTn id="195" dur="1" fill="hold">
                                          <p:stCondLst>
                                            <p:cond delay="74"/>
                                          </p:stCondLst>
                                        </p:cTn>
                                        <p:tgtEl>
                                          <p:spTgt spid="59"/>
                                        </p:tgtEl>
                                        <p:attrNameLst>
                                          <p:attrName>style.visibility</p:attrName>
                                        </p:attrNameLst>
                                      </p:cBhvr>
                                      <p:to>
                                        <p:strVal val="visible"/>
                                      </p:to>
                                    </p:set>
                                  </p:childTnLst>
                                </p:cTn>
                              </p:par>
                            </p:childTnLst>
                          </p:cTn>
                        </p:par>
                        <p:par>
                          <p:cTn id="196" fill="hold">
                            <p:stCondLst>
                              <p:cond delay="34725"/>
                            </p:stCondLst>
                            <p:childTnLst>
                              <p:par>
                                <p:cTn id="197" presetID="1" presetClass="entr" presetSubtype="0" fill="hold" grpId="0" nodeType="afterEffect">
                                  <p:stCondLst>
                                    <p:cond delay="500"/>
                                  </p:stCondLst>
                                  <p:iterate type="lt">
                                    <p:tmAbs val="75"/>
                                  </p:iterate>
                                  <p:childTnLst>
                                    <p:set>
                                      <p:cBhvr>
                                        <p:cTn id="198" dur="1" fill="hold">
                                          <p:stCondLst>
                                            <p:cond delay="74"/>
                                          </p:stCondLst>
                                        </p:cTn>
                                        <p:tgtEl>
                                          <p:spTgt spid="60"/>
                                        </p:tgtEl>
                                        <p:attrNameLst>
                                          <p:attrName>style.visibility</p:attrName>
                                        </p:attrNameLst>
                                      </p:cBhvr>
                                      <p:to>
                                        <p:strVal val="visible"/>
                                      </p:to>
                                    </p:set>
                                  </p:childTnLst>
                                </p:cTn>
                              </p:par>
                            </p:childTnLst>
                          </p:cTn>
                        </p:par>
                        <p:par>
                          <p:cTn id="199" fill="hold">
                            <p:stCondLst>
                              <p:cond delay="35300"/>
                            </p:stCondLst>
                            <p:childTnLst>
                              <p:par>
                                <p:cTn id="200" presetID="2" presetClass="entr" presetSubtype="2" fill="hold" grpId="0" nodeType="afterEffect">
                                  <p:stCondLst>
                                    <p:cond delay="500"/>
                                  </p:stCondLst>
                                  <p:iterate type="lt">
                                    <p:tmPct val="100000"/>
                                  </p:iterate>
                                  <p:childTnLst>
                                    <p:set>
                                      <p:cBhvr>
                                        <p:cTn id="201" dur="1" fill="hold">
                                          <p:stCondLst>
                                            <p:cond delay="0"/>
                                          </p:stCondLst>
                                        </p:cTn>
                                        <p:tgtEl>
                                          <p:spTgt spid="61"/>
                                        </p:tgtEl>
                                        <p:attrNameLst>
                                          <p:attrName>style.visibility</p:attrName>
                                        </p:attrNameLst>
                                      </p:cBhvr>
                                      <p:to>
                                        <p:strVal val="visible"/>
                                      </p:to>
                                    </p:set>
                                    <p:anim calcmode="lin" valueType="num">
                                      <p:cBhvr additive="base">
                                        <p:cTn id="202" dur="75" fill="hold"/>
                                        <p:tgtEl>
                                          <p:spTgt spid="61"/>
                                        </p:tgtEl>
                                        <p:attrNameLst>
                                          <p:attrName>ppt_x</p:attrName>
                                        </p:attrNameLst>
                                      </p:cBhvr>
                                      <p:tavLst>
                                        <p:tav tm="0">
                                          <p:val>
                                            <p:strVal val="1+#ppt_w/2"/>
                                          </p:val>
                                        </p:tav>
                                        <p:tav tm="100000">
                                          <p:val>
                                            <p:strVal val="#ppt_x"/>
                                          </p:val>
                                        </p:tav>
                                      </p:tavLst>
                                    </p:anim>
                                    <p:anim calcmode="lin" valueType="num">
                                      <p:cBhvr additive="base">
                                        <p:cTn id="203" dur="75" fill="hold"/>
                                        <p:tgtEl>
                                          <p:spTgt spid="61"/>
                                        </p:tgtEl>
                                        <p:attrNameLst>
                                          <p:attrName>ppt_y</p:attrName>
                                        </p:attrNameLst>
                                      </p:cBhvr>
                                      <p:tavLst>
                                        <p:tav tm="0">
                                          <p:val>
                                            <p:strVal val="#ppt_y"/>
                                          </p:val>
                                        </p:tav>
                                        <p:tav tm="100000">
                                          <p:val>
                                            <p:strVal val="#ppt_y"/>
                                          </p:val>
                                        </p:tav>
                                      </p:tavLst>
                                    </p:anim>
                                  </p:childTnLst>
                                </p:cTn>
                              </p:par>
                            </p:childTnLst>
                          </p:cTn>
                        </p:par>
                        <p:par>
                          <p:cTn id="204" fill="hold">
                            <p:stCondLst>
                              <p:cond delay="36400"/>
                            </p:stCondLst>
                            <p:childTnLst>
                              <p:par>
                                <p:cTn id="205" presetID="2" presetClass="entr" presetSubtype="8" fill="hold" grpId="0" nodeType="afterEffect">
                                  <p:stCondLst>
                                    <p:cond delay="500"/>
                                  </p:stCondLst>
                                  <p:iterate type="lt">
                                    <p:tmPct val="100000"/>
                                  </p:iterate>
                                  <p:childTnLst>
                                    <p:set>
                                      <p:cBhvr>
                                        <p:cTn id="206" dur="1" fill="hold">
                                          <p:stCondLst>
                                            <p:cond delay="0"/>
                                          </p:stCondLst>
                                        </p:cTn>
                                        <p:tgtEl>
                                          <p:spTgt spid="62"/>
                                        </p:tgtEl>
                                        <p:attrNameLst>
                                          <p:attrName>style.visibility</p:attrName>
                                        </p:attrNameLst>
                                      </p:cBhvr>
                                      <p:to>
                                        <p:strVal val="visible"/>
                                      </p:to>
                                    </p:set>
                                    <p:anim calcmode="lin" valueType="num">
                                      <p:cBhvr additive="base">
                                        <p:cTn id="207" dur="75" fill="hold"/>
                                        <p:tgtEl>
                                          <p:spTgt spid="62"/>
                                        </p:tgtEl>
                                        <p:attrNameLst>
                                          <p:attrName>ppt_x</p:attrName>
                                        </p:attrNameLst>
                                      </p:cBhvr>
                                      <p:tavLst>
                                        <p:tav tm="0">
                                          <p:val>
                                            <p:strVal val="0-#ppt_w/2"/>
                                          </p:val>
                                        </p:tav>
                                        <p:tav tm="100000">
                                          <p:val>
                                            <p:strVal val="#ppt_x"/>
                                          </p:val>
                                        </p:tav>
                                      </p:tavLst>
                                    </p:anim>
                                    <p:anim calcmode="lin" valueType="num">
                                      <p:cBhvr additive="base">
                                        <p:cTn id="208" dur="75" fill="hold"/>
                                        <p:tgtEl>
                                          <p:spTgt spid="62"/>
                                        </p:tgtEl>
                                        <p:attrNameLst>
                                          <p:attrName>ppt_y</p:attrName>
                                        </p:attrNameLst>
                                      </p:cBhvr>
                                      <p:tavLst>
                                        <p:tav tm="0">
                                          <p:val>
                                            <p:strVal val="#ppt_y"/>
                                          </p:val>
                                        </p:tav>
                                        <p:tav tm="100000">
                                          <p:val>
                                            <p:strVal val="#ppt_y"/>
                                          </p:val>
                                        </p:tav>
                                      </p:tavLst>
                                    </p:anim>
                                  </p:childTnLst>
                                </p:cTn>
                              </p:par>
                            </p:childTnLst>
                          </p:cTn>
                        </p:par>
                        <p:par>
                          <p:cTn id="209" fill="hold">
                            <p:stCondLst>
                              <p:cond delay="37575"/>
                            </p:stCondLst>
                            <p:childTnLst>
                              <p:par>
                                <p:cTn id="210" presetID="1" presetClass="entr" presetSubtype="0" fill="hold" grpId="0" nodeType="afterEffect">
                                  <p:stCondLst>
                                    <p:cond delay="500"/>
                                  </p:stCondLst>
                                  <p:iterate type="lt">
                                    <p:tmAbs val="75"/>
                                  </p:iterate>
                                  <p:childTnLst>
                                    <p:set>
                                      <p:cBhvr>
                                        <p:cTn id="211" dur="1" fill="hold">
                                          <p:stCondLst>
                                            <p:cond delay="74"/>
                                          </p:stCondLst>
                                        </p:cTn>
                                        <p:tgtEl>
                                          <p:spTgt spid="63"/>
                                        </p:tgtEl>
                                        <p:attrNameLst>
                                          <p:attrName>style.visibility</p:attrName>
                                        </p:attrNameLst>
                                      </p:cBhvr>
                                      <p:to>
                                        <p:strVal val="visible"/>
                                      </p:to>
                                    </p:set>
                                  </p:childTnLst>
                                </p:cTn>
                              </p:par>
                            </p:childTnLst>
                          </p:cTn>
                        </p:par>
                        <p:par>
                          <p:cTn id="212" fill="hold">
                            <p:stCondLst>
                              <p:cond delay="38150"/>
                            </p:stCondLst>
                            <p:childTnLst>
                              <p:par>
                                <p:cTn id="213" presetID="1" presetClass="entr" presetSubtype="0" fill="hold" grpId="0" nodeType="afterEffect">
                                  <p:stCondLst>
                                    <p:cond delay="500"/>
                                  </p:stCondLst>
                                  <p:iterate type="lt">
                                    <p:tmAbs val="75"/>
                                  </p:iterate>
                                  <p:childTnLst>
                                    <p:set>
                                      <p:cBhvr>
                                        <p:cTn id="214" dur="1" fill="hold">
                                          <p:stCondLst>
                                            <p:cond delay="74"/>
                                          </p:stCondLst>
                                        </p:cTn>
                                        <p:tgtEl>
                                          <p:spTgt spid="64"/>
                                        </p:tgtEl>
                                        <p:attrNameLst>
                                          <p:attrName>style.visibility</p:attrName>
                                        </p:attrNameLst>
                                      </p:cBhvr>
                                      <p:to>
                                        <p:strVal val="visible"/>
                                      </p:to>
                                    </p:set>
                                  </p:childTnLst>
                                </p:cTn>
                              </p:par>
                            </p:childTnLst>
                          </p:cTn>
                        </p:par>
                        <p:par>
                          <p:cTn id="215" fill="hold">
                            <p:stCondLst>
                              <p:cond delay="38725"/>
                            </p:stCondLst>
                            <p:childTnLst>
                              <p:par>
                                <p:cTn id="216" presetID="1" presetClass="entr" presetSubtype="0" fill="hold" grpId="0" nodeType="afterEffect">
                                  <p:stCondLst>
                                    <p:cond delay="500"/>
                                  </p:stCondLst>
                                  <p:iterate type="lt">
                                    <p:tmAbs val="75"/>
                                  </p:iterate>
                                  <p:childTnLst>
                                    <p:set>
                                      <p:cBhvr>
                                        <p:cTn id="217" dur="1" fill="hold">
                                          <p:stCondLst>
                                            <p:cond delay="74"/>
                                          </p:stCondLst>
                                        </p:cTn>
                                        <p:tgtEl>
                                          <p:spTgt spid="65"/>
                                        </p:tgtEl>
                                        <p:attrNameLst>
                                          <p:attrName>style.visibility</p:attrName>
                                        </p:attrNameLst>
                                      </p:cBhvr>
                                      <p:to>
                                        <p:strVal val="visible"/>
                                      </p:to>
                                    </p:set>
                                  </p:childTnLst>
                                </p:cTn>
                              </p:par>
                            </p:childTnLst>
                          </p:cTn>
                        </p:par>
                        <p:par>
                          <p:cTn id="218" fill="hold">
                            <p:stCondLst>
                              <p:cond delay="39300"/>
                            </p:stCondLst>
                            <p:childTnLst>
                              <p:par>
                                <p:cTn id="219" presetID="1" presetClass="entr" presetSubtype="0" fill="hold" grpId="0" nodeType="afterEffect">
                                  <p:stCondLst>
                                    <p:cond delay="500"/>
                                  </p:stCondLst>
                                  <p:iterate type="lt">
                                    <p:tmAbs val="75"/>
                                  </p:iterate>
                                  <p:childTnLst>
                                    <p:set>
                                      <p:cBhvr>
                                        <p:cTn id="220" dur="1" fill="hold">
                                          <p:stCondLst>
                                            <p:cond delay="74"/>
                                          </p:stCondLst>
                                        </p:cTn>
                                        <p:tgtEl>
                                          <p:spTgt spid="66"/>
                                        </p:tgtEl>
                                        <p:attrNameLst>
                                          <p:attrName>style.visibility</p:attrName>
                                        </p:attrNameLst>
                                      </p:cBhvr>
                                      <p:to>
                                        <p:strVal val="visible"/>
                                      </p:to>
                                    </p:set>
                                  </p:childTnLst>
                                </p:cTn>
                              </p:par>
                            </p:childTnLst>
                          </p:cTn>
                        </p:par>
                        <p:par>
                          <p:cTn id="221" fill="hold">
                            <p:stCondLst>
                              <p:cond delay="39875"/>
                            </p:stCondLst>
                            <p:childTnLst>
                              <p:par>
                                <p:cTn id="222" presetID="1" presetClass="entr" presetSubtype="0" fill="hold" grpId="0" nodeType="afterEffect">
                                  <p:stCondLst>
                                    <p:cond delay="500"/>
                                  </p:stCondLst>
                                  <p:iterate type="lt">
                                    <p:tmAbs val="75"/>
                                  </p:iterate>
                                  <p:childTnLst>
                                    <p:set>
                                      <p:cBhvr>
                                        <p:cTn id="223" dur="1" fill="hold">
                                          <p:stCondLst>
                                            <p:cond delay="74"/>
                                          </p:stCondLst>
                                        </p:cTn>
                                        <p:tgtEl>
                                          <p:spTgt spid="67"/>
                                        </p:tgtEl>
                                        <p:attrNameLst>
                                          <p:attrName>style.visibility</p:attrName>
                                        </p:attrNameLst>
                                      </p:cBhvr>
                                      <p:to>
                                        <p:strVal val="visible"/>
                                      </p:to>
                                    </p:set>
                                  </p:childTnLst>
                                </p:cTn>
                              </p:par>
                            </p:childTnLst>
                          </p:cTn>
                        </p:par>
                        <p:par>
                          <p:cTn id="224" fill="hold">
                            <p:stCondLst>
                              <p:cond delay="40450"/>
                            </p:stCondLst>
                            <p:childTnLst>
                              <p:par>
                                <p:cTn id="225" presetID="2" presetClass="entr" presetSubtype="2" fill="hold" grpId="0" nodeType="afterEffect">
                                  <p:stCondLst>
                                    <p:cond delay="500"/>
                                  </p:stCondLst>
                                  <p:iterate type="lt">
                                    <p:tmPct val="100000"/>
                                  </p:iterate>
                                  <p:childTnLst>
                                    <p:set>
                                      <p:cBhvr>
                                        <p:cTn id="226" dur="1" fill="hold">
                                          <p:stCondLst>
                                            <p:cond delay="0"/>
                                          </p:stCondLst>
                                        </p:cTn>
                                        <p:tgtEl>
                                          <p:spTgt spid="68"/>
                                        </p:tgtEl>
                                        <p:attrNameLst>
                                          <p:attrName>style.visibility</p:attrName>
                                        </p:attrNameLst>
                                      </p:cBhvr>
                                      <p:to>
                                        <p:strVal val="visible"/>
                                      </p:to>
                                    </p:set>
                                    <p:anim calcmode="lin" valueType="num">
                                      <p:cBhvr additive="base">
                                        <p:cTn id="227" dur="75" fill="hold"/>
                                        <p:tgtEl>
                                          <p:spTgt spid="68"/>
                                        </p:tgtEl>
                                        <p:attrNameLst>
                                          <p:attrName>ppt_x</p:attrName>
                                        </p:attrNameLst>
                                      </p:cBhvr>
                                      <p:tavLst>
                                        <p:tav tm="0">
                                          <p:val>
                                            <p:strVal val="1+#ppt_w/2"/>
                                          </p:val>
                                        </p:tav>
                                        <p:tav tm="100000">
                                          <p:val>
                                            <p:strVal val="#ppt_x"/>
                                          </p:val>
                                        </p:tav>
                                      </p:tavLst>
                                    </p:anim>
                                    <p:anim calcmode="lin" valueType="num">
                                      <p:cBhvr additive="base">
                                        <p:cTn id="228" dur="75" fill="hold"/>
                                        <p:tgtEl>
                                          <p:spTgt spid="68"/>
                                        </p:tgtEl>
                                        <p:attrNameLst>
                                          <p:attrName>ppt_y</p:attrName>
                                        </p:attrNameLst>
                                      </p:cBhvr>
                                      <p:tavLst>
                                        <p:tav tm="0">
                                          <p:val>
                                            <p:strVal val="#ppt_y"/>
                                          </p:val>
                                        </p:tav>
                                        <p:tav tm="100000">
                                          <p:val>
                                            <p:strVal val="#ppt_y"/>
                                          </p:val>
                                        </p:tav>
                                      </p:tavLst>
                                    </p:anim>
                                  </p:childTnLst>
                                </p:cTn>
                              </p:par>
                            </p:childTnLst>
                          </p:cTn>
                        </p:par>
                        <p:par>
                          <p:cTn id="229" fill="hold">
                            <p:stCondLst>
                              <p:cond delay="41625"/>
                            </p:stCondLst>
                            <p:childTnLst>
                              <p:par>
                                <p:cTn id="230" presetID="4" presetClass="entr" presetSubtype="32" fill="hold" grpId="0" nodeType="afterEffect">
                                  <p:stCondLst>
                                    <p:cond delay="500"/>
                                  </p:stCondLst>
                                  <p:iterate type="lt">
                                    <p:tmPct val="100000"/>
                                  </p:iterate>
                                  <p:childTnLst>
                                    <p:set>
                                      <p:cBhvr>
                                        <p:cTn id="231" dur="1" fill="hold">
                                          <p:stCondLst>
                                            <p:cond delay="0"/>
                                          </p:stCondLst>
                                        </p:cTn>
                                        <p:tgtEl>
                                          <p:spTgt spid="78"/>
                                        </p:tgtEl>
                                        <p:attrNameLst>
                                          <p:attrName>style.visibility</p:attrName>
                                        </p:attrNameLst>
                                      </p:cBhvr>
                                      <p:to>
                                        <p:strVal val="visible"/>
                                      </p:to>
                                    </p:set>
                                    <p:animEffect transition="in" filter="box(out)">
                                      <p:cBhvr>
                                        <p:cTn id="232" dur="75"/>
                                        <p:tgtEl>
                                          <p:spTgt spid="78"/>
                                        </p:tgtEl>
                                      </p:cBhvr>
                                    </p:animEffect>
                                  </p:childTnLst>
                                </p:cTn>
                              </p:par>
                            </p:childTnLst>
                          </p:cTn>
                        </p:par>
                        <p:par>
                          <p:cTn id="233" fill="hold">
                            <p:stCondLst>
                              <p:cond delay="44150"/>
                            </p:stCondLst>
                            <p:childTnLst>
                              <p:par>
                                <p:cTn id="234" presetID="17" presetClass="entr" presetSubtype="1" fill="hold" grpId="0" nodeType="afterEffect">
                                  <p:stCondLst>
                                    <p:cond delay="500"/>
                                  </p:stCondLst>
                                  <p:childTnLst>
                                    <p:set>
                                      <p:cBhvr>
                                        <p:cTn id="235" dur="1" fill="hold">
                                          <p:stCondLst>
                                            <p:cond delay="0"/>
                                          </p:stCondLst>
                                        </p:cTn>
                                        <p:tgtEl>
                                          <p:spTgt spid="69"/>
                                        </p:tgtEl>
                                        <p:attrNameLst>
                                          <p:attrName>style.visibility</p:attrName>
                                        </p:attrNameLst>
                                      </p:cBhvr>
                                      <p:to>
                                        <p:strVal val="visible"/>
                                      </p:to>
                                    </p:set>
                                    <p:anim calcmode="lin" valueType="num">
                                      <p:cBhvr>
                                        <p:cTn id="236" dur="500" fill="hold"/>
                                        <p:tgtEl>
                                          <p:spTgt spid="69"/>
                                        </p:tgtEl>
                                        <p:attrNameLst>
                                          <p:attrName>ppt_x</p:attrName>
                                        </p:attrNameLst>
                                      </p:cBhvr>
                                      <p:tavLst>
                                        <p:tav tm="0">
                                          <p:val>
                                            <p:strVal val="#ppt_x"/>
                                          </p:val>
                                        </p:tav>
                                        <p:tav tm="100000">
                                          <p:val>
                                            <p:strVal val="#ppt_x"/>
                                          </p:val>
                                        </p:tav>
                                      </p:tavLst>
                                    </p:anim>
                                    <p:anim calcmode="lin" valueType="num">
                                      <p:cBhvr>
                                        <p:cTn id="237" dur="500" fill="hold"/>
                                        <p:tgtEl>
                                          <p:spTgt spid="69"/>
                                        </p:tgtEl>
                                        <p:attrNameLst>
                                          <p:attrName>ppt_y</p:attrName>
                                        </p:attrNameLst>
                                      </p:cBhvr>
                                      <p:tavLst>
                                        <p:tav tm="0">
                                          <p:val>
                                            <p:strVal val="#ppt_y-#ppt_h/2"/>
                                          </p:val>
                                        </p:tav>
                                        <p:tav tm="100000">
                                          <p:val>
                                            <p:strVal val="#ppt_y"/>
                                          </p:val>
                                        </p:tav>
                                      </p:tavLst>
                                    </p:anim>
                                    <p:anim calcmode="lin" valueType="num">
                                      <p:cBhvr>
                                        <p:cTn id="238" dur="500" fill="hold"/>
                                        <p:tgtEl>
                                          <p:spTgt spid="69"/>
                                        </p:tgtEl>
                                        <p:attrNameLst>
                                          <p:attrName>ppt_w</p:attrName>
                                        </p:attrNameLst>
                                      </p:cBhvr>
                                      <p:tavLst>
                                        <p:tav tm="0">
                                          <p:val>
                                            <p:strVal val="#ppt_w"/>
                                          </p:val>
                                        </p:tav>
                                        <p:tav tm="100000">
                                          <p:val>
                                            <p:strVal val="#ppt_w"/>
                                          </p:val>
                                        </p:tav>
                                      </p:tavLst>
                                    </p:anim>
                                    <p:anim calcmode="lin" valueType="num">
                                      <p:cBhvr>
                                        <p:cTn id="239" dur="500" fill="hold"/>
                                        <p:tgtEl>
                                          <p:spTgt spid="69"/>
                                        </p:tgtEl>
                                        <p:attrNameLst>
                                          <p:attrName>ppt_h</p:attrName>
                                        </p:attrNameLst>
                                      </p:cBhvr>
                                      <p:tavLst>
                                        <p:tav tm="0">
                                          <p:val>
                                            <p:fltVal val="0"/>
                                          </p:val>
                                        </p:tav>
                                        <p:tav tm="100000">
                                          <p:val>
                                            <p:strVal val="#ppt_h"/>
                                          </p:val>
                                        </p:tav>
                                      </p:tavLst>
                                    </p:anim>
                                  </p:childTnLst>
                                </p:cTn>
                              </p:par>
                            </p:childTnLst>
                          </p:cTn>
                        </p:par>
                        <p:par>
                          <p:cTn id="240" fill="hold">
                            <p:stCondLst>
                              <p:cond delay="45150"/>
                            </p:stCondLst>
                            <p:childTnLst>
                              <p:par>
                                <p:cTn id="241" presetID="2" presetClass="entr" presetSubtype="8" fill="hold" grpId="0" nodeType="afterEffect">
                                  <p:stCondLst>
                                    <p:cond delay="500"/>
                                  </p:stCondLst>
                                  <p:childTnLst>
                                    <p:set>
                                      <p:cBhvr>
                                        <p:cTn id="242" dur="1" fill="hold">
                                          <p:stCondLst>
                                            <p:cond delay="0"/>
                                          </p:stCondLst>
                                        </p:cTn>
                                        <p:tgtEl>
                                          <p:spTgt spid="71"/>
                                        </p:tgtEl>
                                        <p:attrNameLst>
                                          <p:attrName>style.visibility</p:attrName>
                                        </p:attrNameLst>
                                      </p:cBhvr>
                                      <p:to>
                                        <p:strVal val="visible"/>
                                      </p:to>
                                    </p:set>
                                    <p:anim calcmode="lin" valueType="num">
                                      <p:cBhvr additive="base">
                                        <p:cTn id="243" dur="500" fill="hold"/>
                                        <p:tgtEl>
                                          <p:spTgt spid="71"/>
                                        </p:tgtEl>
                                        <p:attrNameLst>
                                          <p:attrName>ppt_x</p:attrName>
                                        </p:attrNameLst>
                                      </p:cBhvr>
                                      <p:tavLst>
                                        <p:tav tm="0">
                                          <p:val>
                                            <p:strVal val="0-#ppt_w/2"/>
                                          </p:val>
                                        </p:tav>
                                        <p:tav tm="100000">
                                          <p:val>
                                            <p:strVal val="#ppt_x"/>
                                          </p:val>
                                        </p:tav>
                                      </p:tavLst>
                                    </p:anim>
                                    <p:anim calcmode="lin" valueType="num">
                                      <p:cBhvr additive="base">
                                        <p:cTn id="244" dur="500" fill="hold"/>
                                        <p:tgtEl>
                                          <p:spTgt spid="71"/>
                                        </p:tgtEl>
                                        <p:attrNameLst>
                                          <p:attrName>ppt_y</p:attrName>
                                        </p:attrNameLst>
                                      </p:cBhvr>
                                      <p:tavLst>
                                        <p:tav tm="0">
                                          <p:val>
                                            <p:strVal val="#ppt_y"/>
                                          </p:val>
                                        </p:tav>
                                        <p:tav tm="100000">
                                          <p:val>
                                            <p:strVal val="#ppt_y"/>
                                          </p:val>
                                        </p:tav>
                                      </p:tavLst>
                                    </p:anim>
                                  </p:childTnLst>
                                </p:cTn>
                              </p:par>
                            </p:childTnLst>
                          </p:cTn>
                        </p:par>
                        <p:par>
                          <p:cTn id="245" fill="hold">
                            <p:stCondLst>
                              <p:cond delay="46150"/>
                            </p:stCondLst>
                            <p:childTnLst>
                              <p:par>
                                <p:cTn id="246" presetID="17" presetClass="entr" presetSubtype="1" fill="hold" grpId="0" nodeType="afterEffect">
                                  <p:stCondLst>
                                    <p:cond delay="500"/>
                                  </p:stCondLst>
                                  <p:childTnLst>
                                    <p:set>
                                      <p:cBhvr>
                                        <p:cTn id="247" dur="1" fill="hold">
                                          <p:stCondLst>
                                            <p:cond delay="0"/>
                                          </p:stCondLst>
                                        </p:cTn>
                                        <p:tgtEl>
                                          <p:spTgt spid="70"/>
                                        </p:tgtEl>
                                        <p:attrNameLst>
                                          <p:attrName>style.visibility</p:attrName>
                                        </p:attrNameLst>
                                      </p:cBhvr>
                                      <p:to>
                                        <p:strVal val="visible"/>
                                      </p:to>
                                    </p:set>
                                    <p:anim calcmode="lin" valueType="num">
                                      <p:cBhvr>
                                        <p:cTn id="248" dur="500" fill="hold"/>
                                        <p:tgtEl>
                                          <p:spTgt spid="70"/>
                                        </p:tgtEl>
                                        <p:attrNameLst>
                                          <p:attrName>ppt_x</p:attrName>
                                        </p:attrNameLst>
                                      </p:cBhvr>
                                      <p:tavLst>
                                        <p:tav tm="0">
                                          <p:val>
                                            <p:strVal val="#ppt_x"/>
                                          </p:val>
                                        </p:tav>
                                        <p:tav tm="100000">
                                          <p:val>
                                            <p:strVal val="#ppt_x"/>
                                          </p:val>
                                        </p:tav>
                                      </p:tavLst>
                                    </p:anim>
                                    <p:anim calcmode="lin" valueType="num">
                                      <p:cBhvr>
                                        <p:cTn id="249" dur="500" fill="hold"/>
                                        <p:tgtEl>
                                          <p:spTgt spid="70"/>
                                        </p:tgtEl>
                                        <p:attrNameLst>
                                          <p:attrName>ppt_y</p:attrName>
                                        </p:attrNameLst>
                                      </p:cBhvr>
                                      <p:tavLst>
                                        <p:tav tm="0">
                                          <p:val>
                                            <p:strVal val="#ppt_y-#ppt_h/2"/>
                                          </p:val>
                                        </p:tav>
                                        <p:tav tm="100000">
                                          <p:val>
                                            <p:strVal val="#ppt_y"/>
                                          </p:val>
                                        </p:tav>
                                      </p:tavLst>
                                    </p:anim>
                                    <p:anim calcmode="lin" valueType="num">
                                      <p:cBhvr>
                                        <p:cTn id="250" dur="500" fill="hold"/>
                                        <p:tgtEl>
                                          <p:spTgt spid="70"/>
                                        </p:tgtEl>
                                        <p:attrNameLst>
                                          <p:attrName>ppt_w</p:attrName>
                                        </p:attrNameLst>
                                      </p:cBhvr>
                                      <p:tavLst>
                                        <p:tav tm="0">
                                          <p:val>
                                            <p:strVal val="#ppt_w"/>
                                          </p:val>
                                        </p:tav>
                                        <p:tav tm="100000">
                                          <p:val>
                                            <p:strVal val="#ppt_w"/>
                                          </p:val>
                                        </p:tav>
                                      </p:tavLst>
                                    </p:anim>
                                    <p:anim calcmode="lin" valueType="num">
                                      <p:cBhvr>
                                        <p:cTn id="251" dur="500" fill="hold"/>
                                        <p:tgtEl>
                                          <p:spTgt spid="70"/>
                                        </p:tgtEl>
                                        <p:attrNameLst>
                                          <p:attrName>ppt_h</p:attrName>
                                        </p:attrNameLst>
                                      </p:cBhvr>
                                      <p:tavLst>
                                        <p:tav tm="0">
                                          <p:val>
                                            <p:fltVal val="0"/>
                                          </p:val>
                                        </p:tav>
                                        <p:tav tm="100000">
                                          <p:val>
                                            <p:strVal val="#ppt_h"/>
                                          </p:val>
                                        </p:tav>
                                      </p:tavLst>
                                    </p:anim>
                                  </p:childTnLst>
                                </p:cTn>
                              </p:par>
                            </p:childTnLst>
                          </p:cTn>
                        </p:par>
                        <p:par>
                          <p:cTn id="252" fill="hold">
                            <p:stCondLst>
                              <p:cond delay="47150"/>
                            </p:stCondLst>
                            <p:childTnLst>
                              <p:par>
                                <p:cTn id="253" presetID="2" presetClass="entr" presetSubtype="2" fill="hold" grpId="0" nodeType="afterEffect">
                                  <p:stCondLst>
                                    <p:cond delay="500"/>
                                  </p:stCondLst>
                                  <p:childTnLst>
                                    <p:set>
                                      <p:cBhvr>
                                        <p:cTn id="254" dur="1" fill="hold">
                                          <p:stCondLst>
                                            <p:cond delay="0"/>
                                          </p:stCondLst>
                                        </p:cTn>
                                        <p:tgtEl>
                                          <p:spTgt spid="72"/>
                                        </p:tgtEl>
                                        <p:attrNameLst>
                                          <p:attrName>style.visibility</p:attrName>
                                        </p:attrNameLst>
                                      </p:cBhvr>
                                      <p:to>
                                        <p:strVal val="visible"/>
                                      </p:to>
                                    </p:set>
                                    <p:anim calcmode="lin" valueType="num">
                                      <p:cBhvr additive="base">
                                        <p:cTn id="255" dur="500" fill="hold"/>
                                        <p:tgtEl>
                                          <p:spTgt spid="72"/>
                                        </p:tgtEl>
                                        <p:attrNameLst>
                                          <p:attrName>ppt_x</p:attrName>
                                        </p:attrNameLst>
                                      </p:cBhvr>
                                      <p:tavLst>
                                        <p:tav tm="0">
                                          <p:val>
                                            <p:strVal val="1+#ppt_w/2"/>
                                          </p:val>
                                        </p:tav>
                                        <p:tav tm="100000">
                                          <p:val>
                                            <p:strVal val="#ppt_x"/>
                                          </p:val>
                                        </p:tav>
                                      </p:tavLst>
                                    </p:anim>
                                    <p:anim calcmode="lin" valueType="num">
                                      <p:cBhvr additive="base">
                                        <p:cTn id="256" dur="500" fill="hold"/>
                                        <p:tgtEl>
                                          <p:spTgt spid="72"/>
                                        </p:tgtEl>
                                        <p:attrNameLst>
                                          <p:attrName>ppt_y</p:attrName>
                                        </p:attrNameLst>
                                      </p:cBhvr>
                                      <p:tavLst>
                                        <p:tav tm="0">
                                          <p:val>
                                            <p:strVal val="#ppt_y"/>
                                          </p:val>
                                        </p:tav>
                                        <p:tav tm="100000">
                                          <p:val>
                                            <p:strVal val="#ppt_y"/>
                                          </p:val>
                                        </p:tav>
                                      </p:tavLst>
                                    </p:anim>
                                  </p:childTnLst>
                                </p:cTn>
                              </p:par>
                            </p:childTnLst>
                          </p:cTn>
                        </p:par>
                        <p:par>
                          <p:cTn id="257" fill="hold">
                            <p:stCondLst>
                              <p:cond delay="48150"/>
                            </p:stCondLst>
                            <p:childTnLst>
                              <p:par>
                                <p:cTn id="258" presetID="4" presetClass="entr" presetSubtype="32" fill="hold" grpId="0" nodeType="afterEffect">
                                  <p:stCondLst>
                                    <p:cond delay="500"/>
                                  </p:stCondLst>
                                  <p:iterate type="lt">
                                    <p:tmPct val="100000"/>
                                  </p:iterate>
                                  <p:childTnLst>
                                    <p:set>
                                      <p:cBhvr>
                                        <p:cTn id="259" dur="1" fill="hold">
                                          <p:stCondLst>
                                            <p:cond delay="0"/>
                                          </p:stCondLst>
                                        </p:cTn>
                                        <p:tgtEl>
                                          <p:spTgt spid="77"/>
                                        </p:tgtEl>
                                        <p:attrNameLst>
                                          <p:attrName>style.visibility</p:attrName>
                                        </p:attrNameLst>
                                      </p:cBhvr>
                                      <p:to>
                                        <p:strVal val="visible"/>
                                      </p:to>
                                    </p:set>
                                    <p:animEffect transition="in" filter="box(out)">
                                      <p:cBhvr>
                                        <p:cTn id="260" dur="75"/>
                                        <p:tgtEl>
                                          <p:spTgt spid="77"/>
                                        </p:tgtEl>
                                      </p:cBhvr>
                                    </p:animEffect>
                                  </p:childTnLst>
                                </p:cTn>
                              </p:par>
                            </p:childTnLst>
                          </p:cTn>
                        </p:par>
                        <p:par>
                          <p:cTn id="261" fill="hold">
                            <p:stCondLst>
                              <p:cond delay="50750"/>
                            </p:stCondLst>
                            <p:childTnLst>
                              <p:par>
                                <p:cTn id="262" presetID="53" presetClass="entr" presetSubtype="16" fill="hold" nodeType="afterEffect">
                                  <p:stCondLst>
                                    <p:cond delay="0"/>
                                  </p:stCondLst>
                                  <p:childTnLst>
                                    <p:set>
                                      <p:cBhvr>
                                        <p:cTn id="263" dur="1" fill="hold">
                                          <p:stCondLst>
                                            <p:cond delay="0"/>
                                          </p:stCondLst>
                                        </p:cTn>
                                        <p:tgtEl>
                                          <p:spTgt spid="95"/>
                                        </p:tgtEl>
                                        <p:attrNameLst>
                                          <p:attrName>style.visibility</p:attrName>
                                        </p:attrNameLst>
                                      </p:cBhvr>
                                      <p:to>
                                        <p:strVal val="visible"/>
                                      </p:to>
                                    </p:set>
                                    <p:anim calcmode="lin" valueType="num">
                                      <p:cBhvr>
                                        <p:cTn id="264" dur="500" fill="hold"/>
                                        <p:tgtEl>
                                          <p:spTgt spid="95"/>
                                        </p:tgtEl>
                                        <p:attrNameLst>
                                          <p:attrName>ppt_w</p:attrName>
                                        </p:attrNameLst>
                                      </p:cBhvr>
                                      <p:tavLst>
                                        <p:tav tm="0">
                                          <p:val>
                                            <p:fltVal val="0"/>
                                          </p:val>
                                        </p:tav>
                                        <p:tav tm="100000">
                                          <p:val>
                                            <p:strVal val="#ppt_w"/>
                                          </p:val>
                                        </p:tav>
                                      </p:tavLst>
                                    </p:anim>
                                    <p:anim calcmode="lin" valueType="num">
                                      <p:cBhvr>
                                        <p:cTn id="265" dur="500" fill="hold"/>
                                        <p:tgtEl>
                                          <p:spTgt spid="95"/>
                                        </p:tgtEl>
                                        <p:attrNameLst>
                                          <p:attrName>ppt_h</p:attrName>
                                        </p:attrNameLst>
                                      </p:cBhvr>
                                      <p:tavLst>
                                        <p:tav tm="0">
                                          <p:val>
                                            <p:fltVal val="0"/>
                                          </p:val>
                                        </p:tav>
                                        <p:tav tm="100000">
                                          <p:val>
                                            <p:strVal val="#ppt_h"/>
                                          </p:val>
                                        </p:tav>
                                      </p:tavLst>
                                    </p:anim>
                                    <p:animEffect transition="in" filter="fade">
                                      <p:cBhvr>
                                        <p:cTn id="266" dur="500"/>
                                        <p:tgtEl>
                                          <p:spTgt spid="95"/>
                                        </p:tgtEl>
                                      </p:cBhvr>
                                    </p:animEffect>
                                  </p:childTnLst>
                                </p:cTn>
                              </p:par>
                            </p:childTnLst>
                          </p:cTn>
                        </p:par>
                        <p:par>
                          <p:cTn id="267" fill="hold">
                            <p:stCondLst>
                              <p:cond delay="51250"/>
                            </p:stCondLst>
                            <p:childTnLst>
                              <p:par>
                                <p:cTn id="268" presetID="53" presetClass="entr" presetSubtype="16" fill="hold" nodeType="afterEffect">
                                  <p:stCondLst>
                                    <p:cond delay="0"/>
                                  </p:stCondLst>
                                  <p:childTnLst>
                                    <p:set>
                                      <p:cBhvr>
                                        <p:cTn id="269" dur="1" fill="hold">
                                          <p:stCondLst>
                                            <p:cond delay="0"/>
                                          </p:stCondLst>
                                        </p:cTn>
                                        <p:tgtEl>
                                          <p:spTgt spid="93"/>
                                        </p:tgtEl>
                                        <p:attrNameLst>
                                          <p:attrName>style.visibility</p:attrName>
                                        </p:attrNameLst>
                                      </p:cBhvr>
                                      <p:to>
                                        <p:strVal val="visible"/>
                                      </p:to>
                                    </p:set>
                                    <p:anim calcmode="lin" valueType="num">
                                      <p:cBhvr>
                                        <p:cTn id="270" dur="500" fill="hold"/>
                                        <p:tgtEl>
                                          <p:spTgt spid="93"/>
                                        </p:tgtEl>
                                        <p:attrNameLst>
                                          <p:attrName>ppt_w</p:attrName>
                                        </p:attrNameLst>
                                      </p:cBhvr>
                                      <p:tavLst>
                                        <p:tav tm="0">
                                          <p:val>
                                            <p:fltVal val="0"/>
                                          </p:val>
                                        </p:tav>
                                        <p:tav tm="100000">
                                          <p:val>
                                            <p:strVal val="#ppt_w"/>
                                          </p:val>
                                        </p:tav>
                                      </p:tavLst>
                                    </p:anim>
                                    <p:anim calcmode="lin" valueType="num">
                                      <p:cBhvr>
                                        <p:cTn id="271" dur="500" fill="hold"/>
                                        <p:tgtEl>
                                          <p:spTgt spid="93"/>
                                        </p:tgtEl>
                                        <p:attrNameLst>
                                          <p:attrName>ppt_h</p:attrName>
                                        </p:attrNameLst>
                                      </p:cBhvr>
                                      <p:tavLst>
                                        <p:tav tm="0">
                                          <p:val>
                                            <p:fltVal val="0"/>
                                          </p:val>
                                        </p:tav>
                                        <p:tav tm="100000">
                                          <p:val>
                                            <p:strVal val="#ppt_h"/>
                                          </p:val>
                                        </p:tav>
                                      </p:tavLst>
                                    </p:anim>
                                    <p:animEffect transition="in" filter="fade">
                                      <p:cBhvr>
                                        <p:cTn id="272" dur="500"/>
                                        <p:tgtEl>
                                          <p:spTgt spid="93"/>
                                        </p:tgtEl>
                                      </p:cBhvr>
                                    </p:animEffect>
                                  </p:childTnLst>
                                </p:cTn>
                              </p:par>
                            </p:childTnLst>
                          </p:cTn>
                        </p:par>
                        <p:par>
                          <p:cTn id="273" fill="hold">
                            <p:stCondLst>
                              <p:cond delay="51750"/>
                            </p:stCondLst>
                            <p:childTnLst>
                              <p:par>
                                <p:cTn id="274" presetID="17" presetClass="entr" presetSubtype="1" fill="hold" grpId="0" nodeType="afterEffect">
                                  <p:stCondLst>
                                    <p:cond delay="500"/>
                                  </p:stCondLst>
                                  <p:childTnLst>
                                    <p:set>
                                      <p:cBhvr>
                                        <p:cTn id="275" dur="1" fill="hold">
                                          <p:stCondLst>
                                            <p:cond delay="0"/>
                                          </p:stCondLst>
                                        </p:cTn>
                                        <p:tgtEl>
                                          <p:spTgt spid="79"/>
                                        </p:tgtEl>
                                        <p:attrNameLst>
                                          <p:attrName>style.visibility</p:attrName>
                                        </p:attrNameLst>
                                      </p:cBhvr>
                                      <p:to>
                                        <p:strVal val="visible"/>
                                      </p:to>
                                    </p:set>
                                    <p:anim calcmode="lin" valueType="num">
                                      <p:cBhvr>
                                        <p:cTn id="276" dur="500" fill="hold"/>
                                        <p:tgtEl>
                                          <p:spTgt spid="79"/>
                                        </p:tgtEl>
                                        <p:attrNameLst>
                                          <p:attrName>ppt_x</p:attrName>
                                        </p:attrNameLst>
                                      </p:cBhvr>
                                      <p:tavLst>
                                        <p:tav tm="0">
                                          <p:val>
                                            <p:strVal val="#ppt_x"/>
                                          </p:val>
                                        </p:tav>
                                        <p:tav tm="100000">
                                          <p:val>
                                            <p:strVal val="#ppt_x"/>
                                          </p:val>
                                        </p:tav>
                                      </p:tavLst>
                                    </p:anim>
                                    <p:anim calcmode="lin" valueType="num">
                                      <p:cBhvr>
                                        <p:cTn id="277" dur="500" fill="hold"/>
                                        <p:tgtEl>
                                          <p:spTgt spid="79"/>
                                        </p:tgtEl>
                                        <p:attrNameLst>
                                          <p:attrName>ppt_y</p:attrName>
                                        </p:attrNameLst>
                                      </p:cBhvr>
                                      <p:tavLst>
                                        <p:tav tm="0">
                                          <p:val>
                                            <p:strVal val="#ppt_y-#ppt_h/2"/>
                                          </p:val>
                                        </p:tav>
                                        <p:tav tm="100000">
                                          <p:val>
                                            <p:strVal val="#ppt_y"/>
                                          </p:val>
                                        </p:tav>
                                      </p:tavLst>
                                    </p:anim>
                                    <p:anim calcmode="lin" valueType="num">
                                      <p:cBhvr>
                                        <p:cTn id="278" dur="500" fill="hold"/>
                                        <p:tgtEl>
                                          <p:spTgt spid="79"/>
                                        </p:tgtEl>
                                        <p:attrNameLst>
                                          <p:attrName>ppt_w</p:attrName>
                                        </p:attrNameLst>
                                      </p:cBhvr>
                                      <p:tavLst>
                                        <p:tav tm="0">
                                          <p:val>
                                            <p:strVal val="#ppt_w"/>
                                          </p:val>
                                        </p:tav>
                                        <p:tav tm="100000">
                                          <p:val>
                                            <p:strVal val="#ppt_w"/>
                                          </p:val>
                                        </p:tav>
                                      </p:tavLst>
                                    </p:anim>
                                    <p:anim calcmode="lin" valueType="num">
                                      <p:cBhvr>
                                        <p:cTn id="279" dur="500" fill="hold"/>
                                        <p:tgtEl>
                                          <p:spTgt spid="79"/>
                                        </p:tgtEl>
                                        <p:attrNameLst>
                                          <p:attrName>ppt_h</p:attrName>
                                        </p:attrNameLst>
                                      </p:cBhvr>
                                      <p:tavLst>
                                        <p:tav tm="0">
                                          <p:val>
                                            <p:fltVal val="0"/>
                                          </p:val>
                                        </p:tav>
                                        <p:tav tm="100000">
                                          <p:val>
                                            <p:strVal val="#ppt_h"/>
                                          </p:val>
                                        </p:tav>
                                      </p:tavLst>
                                    </p:anim>
                                  </p:childTnLst>
                                </p:cTn>
                              </p:par>
                            </p:childTnLst>
                          </p:cTn>
                        </p:par>
                        <p:par>
                          <p:cTn id="280" fill="hold">
                            <p:stCondLst>
                              <p:cond delay="52750"/>
                            </p:stCondLst>
                            <p:childTnLst>
                              <p:par>
                                <p:cTn id="281" presetID="2" presetClass="entr" presetSubtype="2" fill="hold" grpId="0" nodeType="afterEffect">
                                  <p:stCondLst>
                                    <p:cond delay="500"/>
                                  </p:stCondLst>
                                  <p:iterate type="lt">
                                    <p:tmPct val="100000"/>
                                  </p:iterate>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75" fill="hold"/>
                                        <p:tgtEl>
                                          <p:spTgt spid="80"/>
                                        </p:tgtEl>
                                        <p:attrNameLst>
                                          <p:attrName>ppt_x</p:attrName>
                                        </p:attrNameLst>
                                      </p:cBhvr>
                                      <p:tavLst>
                                        <p:tav tm="0">
                                          <p:val>
                                            <p:strVal val="1+#ppt_w/2"/>
                                          </p:val>
                                        </p:tav>
                                        <p:tav tm="100000">
                                          <p:val>
                                            <p:strVal val="#ppt_x"/>
                                          </p:val>
                                        </p:tav>
                                      </p:tavLst>
                                    </p:anim>
                                    <p:anim calcmode="lin" valueType="num">
                                      <p:cBhvr additive="base">
                                        <p:cTn id="284" dur="75"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autoUpdateAnimBg="0"/>
      <p:bldP spid="8" grpId="0" autoUpdateAnimBg="0"/>
      <p:bldP spid="9" grpId="0"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P spid="17" grpId="0" autoUpdateAnimBg="0"/>
      <p:bldP spid="18" grpId="0" autoUpdateAnimBg="0"/>
      <p:bldP spid="19" grpId="0" autoUpdateAnimBg="0"/>
      <p:bldP spid="20" grpId="0" autoUpdateAnimBg="0"/>
      <p:bldP spid="21" grpId="0" autoUpdateAnimBg="0"/>
      <p:bldP spid="22" grpId="0" autoUpdateAnimBg="0"/>
      <p:bldP spid="23" grpId="0" autoUpdateAnimBg="0"/>
      <p:bldP spid="24" grpId="0" autoUpdateAnimBg="0"/>
      <p:bldP spid="25" grpId="0" autoUpdateAnimBg="0"/>
      <p:bldP spid="26" grpId="0" autoUpdateAnimBg="0"/>
      <p:bldP spid="27" grpId="0" autoUpdateAnimBg="0"/>
      <p:bldP spid="28" grpId="0" autoUpdateAnimBg="0"/>
      <p:bldP spid="29" grpId="0" autoUpdateAnimBg="0"/>
      <p:bldP spid="30" grpId="0" autoUpdateAnimBg="0"/>
      <p:bldP spid="31" grpId="0" autoUpdateAnimBg="0"/>
      <p:bldP spid="32" grpId="0" autoUpdateAnimBg="0"/>
      <p:bldP spid="33" grpId="0" autoUpdateAnimBg="0"/>
      <p:bldP spid="34" grpId="0" autoUpdateAnimBg="0"/>
      <p:bldP spid="35" grpId="0" autoUpdateAnimBg="0"/>
      <p:bldP spid="36" grpId="0" autoUpdateAnimBg="0"/>
      <p:bldP spid="37" grpId="0" autoUpdateAnimBg="0"/>
      <p:bldP spid="38" grpId="0" autoUpdateAnimBg="0"/>
      <p:bldP spid="39" grpId="0" autoUpdateAnimBg="0"/>
      <p:bldP spid="40" grpId="0" autoUpdateAnimBg="0"/>
      <p:bldP spid="41" grpId="0" autoUpdateAnimBg="0"/>
      <p:bldP spid="42" grpId="0" autoUpdateAnimBg="0"/>
      <p:bldP spid="43" grpId="0" autoUpdateAnimBg="0"/>
      <p:bldP spid="44" grpId="0" autoUpdateAnimBg="0"/>
      <p:bldP spid="45" grpId="0" autoUpdateAnimBg="0"/>
      <p:bldP spid="46" grpId="0" autoUpdateAnimBg="0"/>
      <p:bldP spid="47" grpId="0" autoUpdateAnimBg="0"/>
      <p:bldP spid="48" grpId="0" autoUpdateAnimBg="0"/>
      <p:bldP spid="49" grpId="0" autoUpdateAnimBg="0"/>
      <p:bldP spid="50" grpId="0" autoUpdateAnimBg="0"/>
      <p:bldP spid="51" grpId="0" autoUpdateAnimBg="0"/>
      <p:bldP spid="52" grpId="0" autoUpdateAnimBg="0"/>
      <p:bldP spid="53" grpId="0" autoUpdateAnimBg="0"/>
      <p:bldP spid="54" grpId="0" autoUpdateAnimBg="0"/>
      <p:bldP spid="55" grpId="0" autoUpdateAnimBg="0"/>
      <p:bldP spid="56" grpId="0" autoUpdateAnimBg="0"/>
      <p:bldP spid="57" grpId="0" autoUpdateAnimBg="0"/>
      <p:bldP spid="58" grpId="0" autoUpdateAnimBg="0"/>
      <p:bldP spid="59" grpId="0" autoUpdateAnimBg="0"/>
      <p:bldP spid="60" grpId="0" autoUpdateAnimBg="0"/>
      <p:bldP spid="61" grpId="0" autoUpdateAnimBg="0"/>
      <p:bldP spid="62" grpId="0" autoUpdateAnimBg="0"/>
      <p:bldP spid="63" grpId="0" autoUpdateAnimBg="0"/>
      <p:bldP spid="64" grpId="0" autoUpdateAnimBg="0"/>
      <p:bldP spid="65" grpId="0" autoUpdateAnimBg="0"/>
      <p:bldP spid="66" grpId="0" autoUpdateAnimBg="0"/>
      <p:bldP spid="67" grpId="0" autoUpdateAnimBg="0"/>
      <p:bldP spid="68" grpId="0" autoUpdateAnimBg="0"/>
      <p:bldP spid="69" grpId="0" animBg="1"/>
      <p:bldP spid="70" grpId="0" animBg="1"/>
      <p:bldP spid="71" grpId="0" autoUpdateAnimBg="0"/>
      <p:bldP spid="72" grpId="0" autoUpdateAnimBg="0"/>
      <p:bldP spid="77" grpId="0" autoUpdateAnimBg="0"/>
      <p:bldP spid="78" grpId="0" autoUpdateAnimBg="0"/>
      <p:bldP spid="79" grpId="0" animBg="1"/>
      <p:bldP spid="80"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779230385 h 2410"/>
              <a:gd name="T2" fmla="*/ 1030743153 w 1414"/>
              <a:gd name="T3" fmla="*/ 0 h 2410"/>
              <a:gd name="T4" fmla="*/ 2147483647 w 1414"/>
              <a:gd name="T5" fmla="*/ 5040312 h 2410"/>
              <a:gd name="T6" fmla="*/ 2147483647 w 1414"/>
              <a:gd name="T7" fmla="*/ 2147483647 h 2410"/>
              <a:gd name="T8" fmla="*/ 0 w 1414"/>
              <a:gd name="T9" fmla="*/ 177923038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OLAY</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r>
              <a:rPr lang="tr-TR" sz="2000" i="1" dirty="0">
                <a:solidFill>
                  <a:srgbClr val="000000"/>
                </a:solidFill>
                <a:latin typeface="Calibri" pitchFamily="34" charset="0"/>
              </a:rPr>
              <a:t>Olay; HERKES</a:t>
            </a:r>
            <a:r>
              <a:rPr lang="tr-TR" sz="2000" i="1" dirty="0" smtClean="0">
                <a:solidFill>
                  <a:srgbClr val="000000"/>
                </a:solidFill>
                <a:latin typeface="Calibri" pitchFamily="34" charset="0"/>
              </a:rPr>
              <a:t>, BİRİSİ, HİÇKİMSE </a:t>
            </a:r>
            <a:r>
              <a:rPr lang="tr-TR" sz="2000" i="1" dirty="0">
                <a:solidFill>
                  <a:srgbClr val="000000"/>
                </a:solidFill>
                <a:latin typeface="Calibri" pitchFamily="34" charset="0"/>
              </a:rPr>
              <a:t>ve HERHANGİBİRİ adında 4 kişi ile ilgilidir. </a:t>
            </a:r>
            <a:r>
              <a:rPr lang="tr-TR" sz="2000" i="1" dirty="0" smtClean="0">
                <a:solidFill>
                  <a:srgbClr val="000000"/>
                </a:solidFill>
                <a:latin typeface="Calibri" pitchFamily="34" charset="0"/>
              </a:rPr>
              <a:t>Bir </a:t>
            </a:r>
            <a:r>
              <a:rPr lang="tr-TR" sz="2000" i="1" dirty="0">
                <a:solidFill>
                  <a:srgbClr val="000000"/>
                </a:solidFill>
                <a:latin typeface="Calibri" pitchFamily="34" charset="0"/>
              </a:rPr>
              <a:t>gün b</a:t>
            </a:r>
            <a:r>
              <a:rPr lang="tr-TR" sz="2000" i="1" dirty="0" smtClean="0">
                <a:solidFill>
                  <a:srgbClr val="000000"/>
                </a:solidFill>
                <a:latin typeface="Calibri" pitchFamily="34" charset="0"/>
              </a:rPr>
              <a:t>irine bilinçli </a:t>
            </a:r>
            <a:r>
              <a:rPr lang="tr-TR" sz="2000" i="1" dirty="0">
                <a:solidFill>
                  <a:srgbClr val="000000"/>
                </a:solidFill>
                <a:latin typeface="Calibri" pitchFamily="34" charset="0"/>
              </a:rPr>
              <a:t>i</a:t>
            </a:r>
            <a:r>
              <a:rPr lang="tr-TR" sz="2000" i="1" dirty="0" smtClean="0">
                <a:solidFill>
                  <a:srgbClr val="000000"/>
                </a:solidFill>
                <a:latin typeface="Calibri" pitchFamily="34" charset="0"/>
              </a:rPr>
              <a:t>lkyardım </a:t>
            </a:r>
            <a:r>
              <a:rPr lang="tr-TR" sz="2000" i="1" dirty="0">
                <a:solidFill>
                  <a:srgbClr val="000000"/>
                </a:solidFill>
                <a:latin typeface="Calibri" pitchFamily="34" charset="0"/>
              </a:rPr>
              <a:t>yapılması gerekiyordu ve HERKES BİRİSİNİN o işi yapacağından emindi</a:t>
            </a:r>
            <a:r>
              <a:rPr lang="tr-TR" sz="2000" i="1" dirty="0" smtClean="0">
                <a:solidFill>
                  <a:srgbClr val="000000"/>
                </a:solidFill>
                <a:latin typeface="Calibri" pitchFamily="34" charset="0"/>
              </a:rPr>
              <a:t>. HERHANGİBİRİ </a:t>
            </a:r>
            <a:r>
              <a:rPr lang="tr-TR" sz="2000" i="1" dirty="0">
                <a:solidFill>
                  <a:srgbClr val="000000"/>
                </a:solidFill>
                <a:latin typeface="Calibri" pitchFamily="34" charset="0"/>
              </a:rPr>
              <a:t>o işi yapabilirdi ama HİÇKİMSE yapmadı</a:t>
            </a:r>
            <a:r>
              <a:rPr lang="tr-TR" sz="2000" i="1" dirty="0" smtClean="0">
                <a:solidFill>
                  <a:srgbClr val="000000"/>
                </a:solidFill>
                <a:latin typeface="Calibri" pitchFamily="34" charset="0"/>
              </a:rPr>
              <a:t>. BİRİSİ </a:t>
            </a:r>
            <a:r>
              <a:rPr lang="tr-TR" sz="2000" i="1" dirty="0">
                <a:solidFill>
                  <a:srgbClr val="000000"/>
                </a:solidFill>
                <a:latin typeface="Calibri" pitchFamily="34" charset="0"/>
              </a:rPr>
              <a:t>buna çok kızdı</a:t>
            </a:r>
            <a:r>
              <a:rPr lang="tr-TR" sz="2000" i="1" dirty="0" smtClean="0">
                <a:solidFill>
                  <a:srgbClr val="000000"/>
                </a:solidFill>
                <a:latin typeface="Calibri" pitchFamily="34" charset="0"/>
              </a:rPr>
              <a:t>. Çünkü </a:t>
            </a:r>
            <a:r>
              <a:rPr lang="tr-TR" sz="2000" i="1" dirty="0">
                <a:solidFill>
                  <a:srgbClr val="000000"/>
                </a:solidFill>
                <a:latin typeface="Calibri" pitchFamily="34" charset="0"/>
              </a:rPr>
              <a:t>bu </a:t>
            </a:r>
            <a:r>
              <a:rPr lang="tr-TR" sz="2000" i="1" dirty="0" err="1" smtClean="0">
                <a:solidFill>
                  <a:srgbClr val="000000"/>
                </a:solidFill>
                <a:latin typeface="Calibri" pitchFamily="34" charset="0"/>
              </a:rPr>
              <a:t>HERKES’in</a:t>
            </a:r>
            <a:r>
              <a:rPr lang="tr-TR" sz="2000" i="1" dirty="0" smtClean="0">
                <a:solidFill>
                  <a:srgbClr val="000000"/>
                </a:solidFill>
                <a:latin typeface="Calibri" pitchFamily="34" charset="0"/>
              </a:rPr>
              <a:t> </a:t>
            </a:r>
            <a:r>
              <a:rPr lang="tr-TR" sz="2000" i="1" dirty="0">
                <a:solidFill>
                  <a:srgbClr val="000000"/>
                </a:solidFill>
                <a:latin typeface="Calibri" pitchFamily="34" charset="0"/>
              </a:rPr>
              <a:t>işi idi</a:t>
            </a:r>
            <a:r>
              <a:rPr lang="tr-TR" sz="2000" i="1" dirty="0" smtClean="0">
                <a:solidFill>
                  <a:srgbClr val="000000"/>
                </a:solidFill>
                <a:latin typeface="Calibri" pitchFamily="34" charset="0"/>
              </a:rPr>
              <a:t>. HERKES, </a:t>
            </a:r>
            <a:r>
              <a:rPr lang="tr-TR" sz="2000" i="1" dirty="0" err="1" smtClean="0">
                <a:solidFill>
                  <a:srgbClr val="000000"/>
                </a:solidFill>
                <a:latin typeface="Calibri" pitchFamily="34" charset="0"/>
              </a:rPr>
              <a:t>HERHANGİBİRİ'nin</a:t>
            </a:r>
            <a:r>
              <a:rPr lang="tr-TR" sz="2000" i="1" dirty="0" smtClean="0">
                <a:solidFill>
                  <a:srgbClr val="000000"/>
                </a:solidFill>
                <a:latin typeface="Calibri" pitchFamily="34" charset="0"/>
              </a:rPr>
              <a:t> </a:t>
            </a:r>
            <a:r>
              <a:rPr lang="tr-TR" sz="2000" i="1" dirty="0">
                <a:solidFill>
                  <a:srgbClr val="000000"/>
                </a:solidFill>
                <a:latin typeface="Calibri" pitchFamily="34" charset="0"/>
              </a:rPr>
              <a:t>o işi </a:t>
            </a:r>
            <a:r>
              <a:rPr lang="tr-TR" sz="2000" i="1" dirty="0" smtClean="0">
                <a:solidFill>
                  <a:srgbClr val="000000"/>
                </a:solidFill>
                <a:latin typeface="Calibri" pitchFamily="34" charset="0"/>
              </a:rPr>
              <a:t>yapabileceğini düşündü. Fakat HİÇKİMSE, </a:t>
            </a:r>
            <a:r>
              <a:rPr lang="tr-TR" sz="2000" i="1" dirty="0" err="1">
                <a:solidFill>
                  <a:srgbClr val="000000"/>
                </a:solidFill>
                <a:latin typeface="Calibri" pitchFamily="34" charset="0"/>
              </a:rPr>
              <a:t>HERKES'in</a:t>
            </a:r>
            <a:r>
              <a:rPr lang="tr-TR" sz="2000" i="1" dirty="0">
                <a:solidFill>
                  <a:srgbClr val="000000"/>
                </a:solidFill>
                <a:latin typeface="Calibri" pitchFamily="34" charset="0"/>
              </a:rPr>
              <a:t> o işi yapmadığını </a:t>
            </a:r>
            <a:r>
              <a:rPr lang="tr-TR" sz="2000" i="1" dirty="0" smtClean="0">
                <a:solidFill>
                  <a:srgbClr val="000000"/>
                </a:solidFill>
                <a:latin typeface="Calibri" pitchFamily="34" charset="0"/>
              </a:rPr>
              <a:t>fark etmedi. </a:t>
            </a:r>
            <a:r>
              <a:rPr lang="tr-TR" sz="2000" i="1" dirty="0" err="1" smtClean="0">
                <a:solidFill>
                  <a:srgbClr val="000000"/>
                </a:solidFill>
                <a:latin typeface="Calibri" pitchFamily="34" charset="0"/>
              </a:rPr>
              <a:t>HERHANGİBİRİSİ'nin</a:t>
            </a:r>
            <a:r>
              <a:rPr lang="tr-TR" sz="2000" i="1" dirty="0" smtClean="0">
                <a:solidFill>
                  <a:srgbClr val="000000"/>
                </a:solidFill>
                <a:latin typeface="Calibri" pitchFamily="34" charset="0"/>
              </a:rPr>
              <a:t> </a:t>
            </a:r>
            <a:r>
              <a:rPr lang="tr-TR" sz="2000" i="1" dirty="0">
                <a:solidFill>
                  <a:srgbClr val="000000"/>
                </a:solidFill>
                <a:latin typeface="Calibri" pitchFamily="34" charset="0"/>
              </a:rPr>
              <a:t>yapabileceği o işi HİÇKİMSE yapmayınca o </a:t>
            </a:r>
            <a:r>
              <a:rPr lang="tr-TR" sz="2000" i="1" dirty="0" smtClean="0">
                <a:solidFill>
                  <a:srgbClr val="000000"/>
                </a:solidFill>
                <a:latin typeface="Calibri" pitchFamily="34" charset="0"/>
              </a:rPr>
              <a:t>biri </a:t>
            </a:r>
            <a:r>
              <a:rPr lang="tr-TR" sz="2000" i="1" dirty="0">
                <a:solidFill>
                  <a:srgbClr val="000000"/>
                </a:solidFill>
                <a:latin typeface="Calibri" pitchFamily="34" charset="0"/>
              </a:rPr>
              <a:t>öldü ve </a:t>
            </a:r>
            <a:r>
              <a:rPr lang="tr-TR" sz="2000" i="1" dirty="0" smtClean="0">
                <a:solidFill>
                  <a:srgbClr val="000000"/>
                </a:solidFill>
                <a:latin typeface="Calibri" pitchFamily="34" charset="0"/>
              </a:rPr>
              <a:t>HERKES, BİRİSİNİ </a:t>
            </a:r>
            <a:r>
              <a:rPr lang="tr-TR" sz="2000" i="1" dirty="0">
                <a:solidFill>
                  <a:srgbClr val="000000"/>
                </a:solidFill>
                <a:latin typeface="Calibri" pitchFamily="34" charset="0"/>
              </a:rPr>
              <a:t>suçladı...</a:t>
            </a:r>
          </a:p>
          <a:p>
            <a:pPr algn="ctr">
              <a:buClr>
                <a:srgbClr val="292929"/>
              </a:buClr>
            </a:pPr>
            <a:endParaRPr lang="tr-TR" b="1" i="1" dirty="0">
              <a:solidFill>
                <a:srgbClr val="000000"/>
              </a:solidFill>
              <a:latin typeface="Calibri" pitchFamily="34" charset="0"/>
            </a:endParaRPr>
          </a:p>
        </p:txBody>
      </p:sp>
      <p:sp>
        <p:nvSpPr>
          <p:cNvPr id="14234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142341" name="Group 9"/>
          <p:cNvGrpSpPr>
            <a:grpSpLocks/>
          </p:cNvGrpSpPr>
          <p:nvPr/>
        </p:nvGrpSpPr>
        <p:grpSpPr bwMode="auto">
          <a:xfrm>
            <a:off x="323850" y="1555750"/>
            <a:ext cx="1482725" cy="1482725"/>
            <a:chOff x="1710" y="1035"/>
            <a:chExt cx="2316" cy="2316"/>
          </a:xfrm>
        </p:grpSpPr>
        <p:grpSp>
          <p:nvGrpSpPr>
            <p:cNvPr id="142346" name="Group 10"/>
            <p:cNvGrpSpPr>
              <a:grpSpLocks/>
            </p:cNvGrpSpPr>
            <p:nvPr/>
          </p:nvGrpSpPr>
          <p:grpSpPr bwMode="auto">
            <a:xfrm rot="3600000">
              <a:off x="1710" y="1035"/>
              <a:ext cx="2316" cy="2316"/>
              <a:chOff x="1710" y="1035"/>
              <a:chExt cx="2316" cy="2316"/>
            </a:xfrm>
          </p:grpSpPr>
          <p:sp>
            <p:nvSpPr>
              <p:cNvPr id="142351"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299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42352"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42353"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42347" name="Group 14"/>
            <p:cNvGrpSpPr>
              <a:grpSpLocks/>
            </p:cNvGrpSpPr>
            <p:nvPr/>
          </p:nvGrpSpPr>
          <p:grpSpPr bwMode="auto">
            <a:xfrm rot="7200000">
              <a:off x="2059" y="1386"/>
              <a:ext cx="1616" cy="1614"/>
              <a:chOff x="2060" y="1387"/>
              <a:chExt cx="1616" cy="1614"/>
            </a:xfrm>
          </p:grpSpPr>
          <p:sp>
            <p:nvSpPr>
              <p:cNvPr id="142348"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49"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50"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HERKES, BİRİSİ, </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HİÇKİMSE, HERHANGİBİRİ</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40939535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779230385 h 2410"/>
              <a:gd name="T2" fmla="*/ 1030743153 w 1414"/>
              <a:gd name="T3" fmla="*/ 0 h 2410"/>
              <a:gd name="T4" fmla="*/ 2147483647 w 1414"/>
              <a:gd name="T5" fmla="*/ 5040312 h 2410"/>
              <a:gd name="T6" fmla="*/ 2147483647 w 1414"/>
              <a:gd name="T7" fmla="*/ 2147483647 h 2410"/>
              <a:gd name="T8" fmla="*/ 0 w 1414"/>
              <a:gd name="T9" fmla="*/ 177923038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GRUP</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r>
              <a:rPr lang="tr-TR" sz="2000" i="1" dirty="0" smtClean="0">
                <a:solidFill>
                  <a:srgbClr val="000000"/>
                </a:solidFill>
                <a:latin typeface="Calibri" pitchFamily="34" charset="0"/>
              </a:rPr>
              <a:t>Grup ayakta halka olur. Gruptaki herkes kendine, isminin baş harfiyle başlayan bir sıfat bulmalıdır. Örneğin, akıllı Ahmet, Şakacı Şevket gibi. Oyunda sırası gelen kendinden önceki tüm sıfat ve isimleri sayarak sonunda kendi sıfatı ve ismini söyler. Birinci sıradaki sadece kendi sıfatı ve ismini söylerken 20 kişilik bir grupta son kişi kendinden önceki 19 sıfat ve ismi söyledikten sonra kendi sıfatı ve ismini söyler. </a:t>
            </a:r>
          </a:p>
          <a:p>
            <a:pPr algn="ctr">
              <a:buClr>
                <a:srgbClr val="292929"/>
              </a:buClr>
            </a:pPr>
            <a:endParaRPr lang="tr-TR" sz="2000" i="1" dirty="0">
              <a:solidFill>
                <a:srgbClr val="000000"/>
              </a:solidFill>
              <a:latin typeface="Calibri" pitchFamily="34" charset="0"/>
            </a:endParaRPr>
          </a:p>
          <a:p>
            <a:pPr algn="ctr">
              <a:buClr>
                <a:srgbClr val="292929"/>
              </a:buClr>
            </a:pPr>
            <a:r>
              <a:rPr lang="tr-TR" sz="2000" i="1" dirty="0" smtClean="0">
                <a:solidFill>
                  <a:srgbClr val="000000"/>
                </a:solidFill>
                <a:latin typeface="Calibri" pitchFamily="34" charset="0"/>
              </a:rPr>
              <a:t>Yeni tanışan gruplarda yakalarda isimlikler olması işi kolaylaştırır.</a:t>
            </a:r>
          </a:p>
          <a:p>
            <a:pPr algn="ctr">
              <a:buClr>
                <a:srgbClr val="292929"/>
              </a:buClr>
            </a:pPr>
            <a:endParaRPr lang="tr-TR" b="1" i="1" dirty="0">
              <a:solidFill>
                <a:srgbClr val="000000"/>
              </a:solidFill>
              <a:latin typeface="Calibri" pitchFamily="34" charset="0"/>
            </a:endParaRPr>
          </a:p>
        </p:txBody>
      </p:sp>
      <p:sp>
        <p:nvSpPr>
          <p:cNvPr id="14234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142341" name="Group 9"/>
          <p:cNvGrpSpPr>
            <a:grpSpLocks/>
          </p:cNvGrpSpPr>
          <p:nvPr/>
        </p:nvGrpSpPr>
        <p:grpSpPr bwMode="auto">
          <a:xfrm>
            <a:off x="323850" y="1555750"/>
            <a:ext cx="1482725" cy="1482725"/>
            <a:chOff x="1710" y="1035"/>
            <a:chExt cx="2316" cy="2316"/>
          </a:xfrm>
        </p:grpSpPr>
        <p:grpSp>
          <p:nvGrpSpPr>
            <p:cNvPr id="142346" name="Group 10"/>
            <p:cNvGrpSpPr>
              <a:grpSpLocks/>
            </p:cNvGrpSpPr>
            <p:nvPr/>
          </p:nvGrpSpPr>
          <p:grpSpPr bwMode="auto">
            <a:xfrm rot="3600000">
              <a:off x="1710" y="1035"/>
              <a:ext cx="2316" cy="2316"/>
              <a:chOff x="1710" y="1035"/>
              <a:chExt cx="2316" cy="2316"/>
            </a:xfrm>
          </p:grpSpPr>
          <p:sp>
            <p:nvSpPr>
              <p:cNvPr id="142351"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299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42352"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42353"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42347" name="Group 14"/>
            <p:cNvGrpSpPr>
              <a:grpSpLocks/>
            </p:cNvGrpSpPr>
            <p:nvPr/>
          </p:nvGrpSpPr>
          <p:grpSpPr bwMode="auto">
            <a:xfrm rot="7200000">
              <a:off x="2059" y="1386"/>
              <a:ext cx="1616" cy="1614"/>
              <a:chOff x="2060" y="1387"/>
              <a:chExt cx="1616" cy="1614"/>
            </a:xfrm>
          </p:grpSpPr>
          <p:sp>
            <p:nvSpPr>
              <p:cNvPr id="142348"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49"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50"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BİR SIFATLA AYAKTA TANIŞMA</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42811114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METİNDE 6 TANE F HARFİ VAR</a:t>
            </a:r>
            <a:endPar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r>
              <a:rPr lang="en-US" sz="2400" b="1" i="1" dirty="0">
                <a:solidFill>
                  <a:srgbClr val="C00000"/>
                </a:solidFill>
                <a:latin typeface="Calibri" pitchFamily="34" charset="0"/>
                <a:cs typeface="Calibri" pitchFamily="34" charset="0"/>
              </a:rPr>
              <a:t>F</a:t>
            </a:r>
            <a:r>
              <a:rPr lang="en-US" sz="2000" i="1" dirty="0">
                <a:solidFill>
                  <a:srgbClr val="000000"/>
                </a:solidFill>
                <a:latin typeface="Calibri" pitchFamily="34" charset="0"/>
                <a:cs typeface="Calibri" pitchFamily="34" charset="0"/>
              </a:rPr>
              <a:t>INISHED </a:t>
            </a:r>
            <a:r>
              <a:rPr lang="en-US" sz="2400" b="1" i="1" dirty="0">
                <a:solidFill>
                  <a:srgbClr val="C00000"/>
                </a:solidFill>
                <a:latin typeface="Calibri" pitchFamily="34" charset="0"/>
                <a:cs typeface="Calibri" pitchFamily="34" charset="0"/>
              </a:rPr>
              <a:t>F</a:t>
            </a:r>
            <a:r>
              <a:rPr lang="en-US" sz="2000" i="1" dirty="0">
                <a:solidFill>
                  <a:srgbClr val="000000"/>
                </a:solidFill>
                <a:latin typeface="Calibri" pitchFamily="34" charset="0"/>
                <a:cs typeface="Calibri" pitchFamily="34" charset="0"/>
              </a:rPr>
              <a:t>ILES ARE THE RE-</a:t>
            </a:r>
          </a:p>
          <a:p>
            <a:pPr algn="ctr">
              <a:spcAft>
                <a:spcPts val="0"/>
              </a:spcAft>
              <a:buClr>
                <a:srgbClr val="292929"/>
              </a:buClr>
              <a:defRPr/>
            </a:pPr>
            <a:r>
              <a:rPr lang="en-US" sz="2000" i="1" dirty="0">
                <a:solidFill>
                  <a:srgbClr val="000000"/>
                </a:solidFill>
                <a:latin typeface="Calibri" pitchFamily="34" charset="0"/>
                <a:cs typeface="Calibri" pitchFamily="34" charset="0"/>
              </a:rPr>
              <a:t>SULT O</a:t>
            </a:r>
            <a:r>
              <a:rPr lang="en-US" sz="2400" b="1" i="1" dirty="0">
                <a:solidFill>
                  <a:srgbClr val="C00000"/>
                </a:solidFill>
                <a:latin typeface="Calibri" pitchFamily="34" charset="0"/>
                <a:cs typeface="Calibri" pitchFamily="34" charset="0"/>
              </a:rPr>
              <a:t>F</a:t>
            </a:r>
            <a:r>
              <a:rPr lang="en-US" sz="2000" i="1" dirty="0">
                <a:solidFill>
                  <a:srgbClr val="000000"/>
                </a:solidFill>
                <a:latin typeface="Calibri" pitchFamily="34" charset="0"/>
                <a:cs typeface="Calibri" pitchFamily="34" charset="0"/>
              </a:rPr>
              <a:t> YEARS O</a:t>
            </a:r>
            <a:r>
              <a:rPr lang="en-US" sz="2400" b="1" i="1" dirty="0">
                <a:solidFill>
                  <a:srgbClr val="C00000"/>
                </a:solidFill>
                <a:latin typeface="Calibri" pitchFamily="34" charset="0"/>
                <a:cs typeface="Calibri" pitchFamily="34" charset="0"/>
              </a:rPr>
              <a:t>F</a:t>
            </a:r>
            <a:r>
              <a:rPr lang="en-US" sz="2000" i="1" dirty="0">
                <a:solidFill>
                  <a:srgbClr val="000000"/>
                </a:solidFill>
                <a:latin typeface="Calibri" pitchFamily="34" charset="0"/>
                <a:cs typeface="Calibri" pitchFamily="34" charset="0"/>
              </a:rPr>
              <a:t> SCIENTI</a:t>
            </a:r>
            <a:r>
              <a:rPr lang="en-US" sz="2400" b="1" i="1" dirty="0">
                <a:solidFill>
                  <a:srgbClr val="C00000"/>
                </a:solidFill>
                <a:latin typeface="Calibri" pitchFamily="34" charset="0"/>
                <a:cs typeface="Calibri" pitchFamily="34" charset="0"/>
              </a:rPr>
              <a:t>F</a:t>
            </a:r>
            <a:r>
              <a:rPr lang="en-US" sz="2000" i="1" dirty="0">
                <a:solidFill>
                  <a:srgbClr val="000000"/>
                </a:solidFill>
                <a:latin typeface="Calibri" pitchFamily="34" charset="0"/>
                <a:cs typeface="Calibri" pitchFamily="34" charset="0"/>
              </a:rPr>
              <a:t>-</a:t>
            </a:r>
          </a:p>
          <a:p>
            <a:pPr algn="ctr">
              <a:spcAft>
                <a:spcPts val="0"/>
              </a:spcAft>
              <a:buClr>
                <a:srgbClr val="292929"/>
              </a:buClr>
              <a:defRPr/>
            </a:pPr>
            <a:r>
              <a:rPr lang="en-US" sz="2000" i="1" dirty="0">
                <a:solidFill>
                  <a:srgbClr val="000000"/>
                </a:solidFill>
                <a:latin typeface="Calibri" pitchFamily="34" charset="0"/>
                <a:cs typeface="Calibri" pitchFamily="34" charset="0"/>
              </a:rPr>
              <a:t>IC STUDY COMBINED WITH THE </a:t>
            </a: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r>
              <a:rPr lang="en-US" sz="2000" i="1" dirty="0" smtClean="0">
                <a:solidFill>
                  <a:srgbClr val="000000"/>
                </a:solidFill>
                <a:latin typeface="Calibri" pitchFamily="34" charset="0"/>
                <a:cs typeface="Calibri" pitchFamily="34" charset="0"/>
              </a:rPr>
              <a:t>EXPERIENCE </a:t>
            </a:r>
            <a:r>
              <a:rPr lang="en-US" sz="2000" i="1" dirty="0">
                <a:solidFill>
                  <a:srgbClr val="000000"/>
                </a:solidFill>
                <a:latin typeface="Calibri" pitchFamily="34" charset="0"/>
                <a:cs typeface="Calibri" pitchFamily="34" charset="0"/>
              </a:rPr>
              <a:t>O</a:t>
            </a:r>
            <a:r>
              <a:rPr lang="en-US" sz="2400" b="1" i="1" dirty="0">
                <a:solidFill>
                  <a:srgbClr val="C00000"/>
                </a:solidFill>
                <a:latin typeface="Calibri" pitchFamily="34" charset="0"/>
                <a:cs typeface="Calibri" pitchFamily="34" charset="0"/>
              </a:rPr>
              <a:t>F</a:t>
            </a:r>
            <a:r>
              <a:rPr lang="en-US" sz="2000" i="1" dirty="0">
                <a:solidFill>
                  <a:srgbClr val="000000"/>
                </a:solidFill>
                <a:latin typeface="Calibri" pitchFamily="34" charset="0"/>
                <a:cs typeface="Calibri" pitchFamily="34" charset="0"/>
              </a:rPr>
              <a:t> MANY YEARS</a:t>
            </a:r>
            <a:r>
              <a:rPr lang="en-US" sz="2000" i="1" dirty="0" smtClean="0">
                <a:solidFill>
                  <a:srgbClr val="000000"/>
                </a:solidFill>
                <a:latin typeface="Calibri" pitchFamily="34" charset="0"/>
                <a:cs typeface="Calibri" pitchFamily="34" charset="0"/>
              </a:rPr>
              <a:t>.</a:t>
            </a:r>
            <a:endParaRPr lang="en-US"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METİNDE KAÇ TANE F HARFİ VAR?</a:t>
            </a: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10114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779230385 h 2410"/>
              <a:gd name="T2" fmla="*/ 1030743153 w 1414"/>
              <a:gd name="T3" fmla="*/ 0 h 2410"/>
              <a:gd name="T4" fmla="*/ 2147483647 w 1414"/>
              <a:gd name="T5" fmla="*/ 5040312 h 2410"/>
              <a:gd name="T6" fmla="*/ 2147483647 w 1414"/>
              <a:gd name="T7" fmla="*/ 2147483647 h 2410"/>
              <a:gd name="T8" fmla="*/ 0 w 1414"/>
              <a:gd name="T9" fmla="*/ 177923038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5 MAYMUN</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r>
              <a:rPr lang="tr-TR" sz="2000" i="1" dirty="0">
                <a:solidFill>
                  <a:srgbClr val="000000"/>
                </a:solidFill>
                <a:latin typeface="Calibri" pitchFamily="34" charset="0"/>
              </a:rPr>
              <a:t>Kafese </a:t>
            </a:r>
            <a:r>
              <a:rPr lang="tr-TR" sz="2000" i="1" dirty="0" smtClean="0">
                <a:solidFill>
                  <a:srgbClr val="000000"/>
                </a:solidFill>
                <a:latin typeface="Calibri" pitchFamily="34" charset="0"/>
              </a:rPr>
              <a:t>beş </a:t>
            </a:r>
            <a:r>
              <a:rPr lang="tr-TR" sz="2000" i="1" dirty="0">
                <a:solidFill>
                  <a:srgbClr val="000000"/>
                </a:solidFill>
                <a:latin typeface="Calibri" pitchFamily="34" charset="0"/>
              </a:rPr>
              <a:t>maymunu </a:t>
            </a:r>
            <a:r>
              <a:rPr lang="tr-TR" sz="2000" i="1" dirty="0" smtClean="0">
                <a:solidFill>
                  <a:srgbClr val="000000"/>
                </a:solidFill>
                <a:latin typeface="Calibri" pitchFamily="34" charset="0"/>
              </a:rPr>
              <a:t>koyarlar. Ortaya da </a:t>
            </a:r>
            <a:r>
              <a:rPr lang="tr-TR" sz="2000" i="1" dirty="0">
                <a:solidFill>
                  <a:srgbClr val="000000"/>
                </a:solidFill>
                <a:latin typeface="Calibri" pitchFamily="34" charset="0"/>
              </a:rPr>
              <a:t>bir merdiven ve tepesine de iple </a:t>
            </a:r>
            <a:r>
              <a:rPr lang="tr-TR" sz="2000" i="1" dirty="0" smtClean="0">
                <a:solidFill>
                  <a:srgbClr val="000000"/>
                </a:solidFill>
                <a:latin typeface="Calibri" pitchFamily="34" charset="0"/>
              </a:rPr>
              <a:t>muzları </a:t>
            </a:r>
            <a:r>
              <a:rPr lang="tr-TR" sz="2000" i="1" dirty="0">
                <a:solidFill>
                  <a:srgbClr val="000000"/>
                </a:solidFill>
                <a:latin typeface="Calibri" pitchFamily="34" charset="0"/>
              </a:rPr>
              <a:t>asarlar. Her bir maymun merdivenleri </a:t>
            </a:r>
            <a:r>
              <a:rPr lang="tr-TR" sz="2000" i="1" dirty="0" smtClean="0">
                <a:solidFill>
                  <a:srgbClr val="000000"/>
                </a:solidFill>
                <a:latin typeface="Calibri" pitchFamily="34" charset="0"/>
              </a:rPr>
              <a:t>çıkarak </a:t>
            </a:r>
            <a:r>
              <a:rPr lang="tr-TR" sz="2000" i="1" dirty="0">
                <a:solidFill>
                  <a:srgbClr val="000000"/>
                </a:solidFill>
                <a:latin typeface="Calibri" pitchFamily="34" charset="0"/>
              </a:rPr>
              <a:t>muzlara </a:t>
            </a:r>
            <a:r>
              <a:rPr lang="tr-TR" sz="2000" i="1" dirty="0" smtClean="0">
                <a:solidFill>
                  <a:srgbClr val="000000"/>
                </a:solidFill>
                <a:latin typeface="Calibri" pitchFamily="34" charset="0"/>
              </a:rPr>
              <a:t>ulaşmak istediğinde dışarıdan </a:t>
            </a:r>
            <a:r>
              <a:rPr lang="tr-TR" sz="2000" i="1" dirty="0">
                <a:solidFill>
                  <a:srgbClr val="000000"/>
                </a:solidFill>
                <a:latin typeface="Calibri" pitchFamily="34" charset="0"/>
              </a:rPr>
              <a:t>üzerine </a:t>
            </a:r>
            <a:r>
              <a:rPr lang="tr-TR" sz="2000" i="1" dirty="0" smtClean="0">
                <a:solidFill>
                  <a:srgbClr val="000000"/>
                </a:solidFill>
                <a:latin typeface="Calibri" pitchFamily="34" charset="0"/>
              </a:rPr>
              <a:t>soğuk </a:t>
            </a:r>
            <a:r>
              <a:rPr lang="tr-TR" sz="2000" i="1" dirty="0">
                <a:solidFill>
                  <a:srgbClr val="000000"/>
                </a:solidFill>
                <a:latin typeface="Calibri" pitchFamily="34" charset="0"/>
              </a:rPr>
              <a:t>su </a:t>
            </a:r>
            <a:r>
              <a:rPr lang="tr-TR" sz="2000" i="1" dirty="0" smtClean="0">
                <a:solidFill>
                  <a:srgbClr val="000000"/>
                </a:solidFill>
                <a:latin typeface="Calibri" pitchFamily="34" charset="0"/>
              </a:rPr>
              <a:t>sıkarlar. </a:t>
            </a:r>
          </a:p>
          <a:p>
            <a:pPr algn="ctr">
              <a:buClr>
                <a:srgbClr val="292929"/>
              </a:buClr>
            </a:pPr>
            <a:endParaRPr lang="tr-TR" sz="2000" i="1" dirty="0">
              <a:solidFill>
                <a:srgbClr val="000000"/>
              </a:solidFill>
              <a:latin typeface="Calibri" pitchFamily="34" charset="0"/>
            </a:endParaRPr>
          </a:p>
          <a:p>
            <a:pPr algn="ctr">
              <a:buClr>
                <a:srgbClr val="292929"/>
              </a:buClr>
            </a:pPr>
            <a:r>
              <a:rPr lang="tr-TR" sz="2000" i="1" dirty="0" smtClean="0">
                <a:solidFill>
                  <a:srgbClr val="000000"/>
                </a:solidFill>
                <a:latin typeface="Calibri" pitchFamily="34" charset="0"/>
              </a:rPr>
              <a:t>Her </a:t>
            </a:r>
            <a:r>
              <a:rPr lang="tr-TR" sz="2000" i="1" dirty="0">
                <a:solidFill>
                  <a:srgbClr val="000000"/>
                </a:solidFill>
                <a:latin typeface="Calibri" pitchFamily="34" charset="0"/>
              </a:rPr>
              <a:t>bir maymun </a:t>
            </a:r>
            <a:r>
              <a:rPr lang="tr-TR" sz="2000" i="1" dirty="0" smtClean="0">
                <a:solidFill>
                  <a:srgbClr val="000000"/>
                </a:solidFill>
                <a:latin typeface="Calibri" pitchFamily="34" charset="0"/>
              </a:rPr>
              <a:t>aynı </a:t>
            </a:r>
            <a:r>
              <a:rPr lang="tr-TR" sz="2000" i="1" dirty="0">
                <a:solidFill>
                  <a:srgbClr val="000000"/>
                </a:solidFill>
                <a:latin typeface="Calibri" pitchFamily="34" charset="0"/>
              </a:rPr>
              <a:t>denemeye </a:t>
            </a:r>
            <a:r>
              <a:rPr lang="tr-TR" sz="2000" i="1" dirty="0" smtClean="0">
                <a:solidFill>
                  <a:srgbClr val="000000"/>
                </a:solidFill>
                <a:latin typeface="Calibri" pitchFamily="34" charset="0"/>
              </a:rPr>
              <a:t>giriştiğinde </a:t>
            </a:r>
            <a:r>
              <a:rPr lang="tr-TR" sz="2000" i="1" dirty="0">
                <a:solidFill>
                  <a:srgbClr val="000000"/>
                </a:solidFill>
                <a:latin typeface="Calibri" pitchFamily="34" charset="0"/>
              </a:rPr>
              <a:t>çok </a:t>
            </a:r>
            <a:r>
              <a:rPr lang="tr-TR" sz="2000" i="1" dirty="0" smtClean="0">
                <a:solidFill>
                  <a:srgbClr val="000000"/>
                </a:solidFill>
                <a:latin typeface="Calibri" pitchFamily="34" charset="0"/>
              </a:rPr>
              <a:t>soğuk </a:t>
            </a:r>
            <a:r>
              <a:rPr lang="tr-TR" sz="2000" i="1" dirty="0">
                <a:solidFill>
                  <a:srgbClr val="000000"/>
                </a:solidFill>
                <a:latin typeface="Calibri" pitchFamily="34" charset="0"/>
              </a:rPr>
              <a:t>suyla </a:t>
            </a:r>
            <a:r>
              <a:rPr lang="tr-TR" sz="2000" i="1" dirty="0" smtClean="0">
                <a:solidFill>
                  <a:srgbClr val="000000"/>
                </a:solidFill>
                <a:latin typeface="Calibri" pitchFamily="34" charset="0"/>
              </a:rPr>
              <a:t>ıslatılır. Bütün </a:t>
            </a:r>
            <a:r>
              <a:rPr lang="tr-TR" sz="2000" i="1" dirty="0">
                <a:solidFill>
                  <a:srgbClr val="000000"/>
                </a:solidFill>
                <a:latin typeface="Calibri" pitchFamily="34" charset="0"/>
              </a:rPr>
              <a:t>maymunlar bu denemeler sonunda </a:t>
            </a:r>
            <a:r>
              <a:rPr lang="tr-TR" sz="2000" i="1" dirty="0" smtClean="0">
                <a:solidFill>
                  <a:srgbClr val="000000"/>
                </a:solidFill>
                <a:latin typeface="Calibri" pitchFamily="34" charset="0"/>
              </a:rPr>
              <a:t>sırılsıklam ıslanırlar. </a:t>
            </a:r>
          </a:p>
          <a:p>
            <a:pPr algn="ctr">
              <a:buClr>
                <a:srgbClr val="292929"/>
              </a:buClr>
            </a:pPr>
            <a:endParaRPr lang="tr-TR" sz="2000" i="1" dirty="0">
              <a:solidFill>
                <a:srgbClr val="000000"/>
              </a:solidFill>
              <a:latin typeface="Calibri" pitchFamily="34" charset="0"/>
            </a:endParaRPr>
          </a:p>
          <a:p>
            <a:pPr algn="ctr">
              <a:buClr>
                <a:srgbClr val="292929"/>
              </a:buClr>
            </a:pPr>
            <a:r>
              <a:rPr lang="tr-TR" sz="2000" i="1" dirty="0" smtClean="0">
                <a:solidFill>
                  <a:srgbClr val="000000"/>
                </a:solidFill>
                <a:latin typeface="Calibri" pitchFamily="34" charset="0"/>
              </a:rPr>
              <a:t>Bir </a:t>
            </a:r>
            <a:r>
              <a:rPr lang="tr-TR" sz="2000" i="1" dirty="0">
                <a:solidFill>
                  <a:srgbClr val="000000"/>
                </a:solidFill>
                <a:latin typeface="Calibri" pitchFamily="34" charset="0"/>
              </a:rPr>
              <a:t>süre sonra muzlara hareketlenen maymunlar </a:t>
            </a:r>
            <a:r>
              <a:rPr lang="tr-TR" sz="2000" i="1" dirty="0" smtClean="0">
                <a:solidFill>
                  <a:srgbClr val="000000"/>
                </a:solidFill>
                <a:latin typeface="Calibri" pitchFamily="34" charset="0"/>
              </a:rPr>
              <a:t>diğerleri tarafından </a:t>
            </a:r>
            <a:r>
              <a:rPr lang="tr-TR" sz="2000" i="1" dirty="0">
                <a:solidFill>
                  <a:srgbClr val="000000"/>
                </a:solidFill>
                <a:latin typeface="Calibri" pitchFamily="34" charset="0"/>
              </a:rPr>
              <a:t>engellenmeye </a:t>
            </a:r>
            <a:r>
              <a:rPr lang="tr-TR" sz="2000" i="1" dirty="0" smtClean="0">
                <a:solidFill>
                  <a:srgbClr val="000000"/>
                </a:solidFill>
                <a:latin typeface="Calibri" pitchFamily="34" charset="0"/>
              </a:rPr>
              <a:t>başlanır. </a:t>
            </a:r>
            <a:endParaRPr lang="tr-TR" b="1" i="1" dirty="0">
              <a:solidFill>
                <a:srgbClr val="000000"/>
              </a:solidFill>
              <a:latin typeface="Calibri" pitchFamily="34" charset="0"/>
            </a:endParaRPr>
          </a:p>
        </p:txBody>
      </p:sp>
      <p:sp>
        <p:nvSpPr>
          <p:cNvPr id="14234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142341" name="Group 9"/>
          <p:cNvGrpSpPr>
            <a:grpSpLocks/>
          </p:cNvGrpSpPr>
          <p:nvPr/>
        </p:nvGrpSpPr>
        <p:grpSpPr bwMode="auto">
          <a:xfrm>
            <a:off x="323850" y="1555750"/>
            <a:ext cx="1482725" cy="1482725"/>
            <a:chOff x="1710" y="1035"/>
            <a:chExt cx="2316" cy="2316"/>
          </a:xfrm>
        </p:grpSpPr>
        <p:grpSp>
          <p:nvGrpSpPr>
            <p:cNvPr id="142346" name="Group 10"/>
            <p:cNvGrpSpPr>
              <a:grpSpLocks/>
            </p:cNvGrpSpPr>
            <p:nvPr/>
          </p:nvGrpSpPr>
          <p:grpSpPr bwMode="auto">
            <a:xfrm rot="3600000">
              <a:off x="1710" y="1035"/>
              <a:ext cx="2316" cy="2316"/>
              <a:chOff x="1710" y="1035"/>
              <a:chExt cx="2316" cy="2316"/>
            </a:xfrm>
          </p:grpSpPr>
          <p:sp>
            <p:nvSpPr>
              <p:cNvPr id="142351"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299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42352"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42353"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42347" name="Group 14"/>
            <p:cNvGrpSpPr>
              <a:grpSpLocks/>
            </p:cNvGrpSpPr>
            <p:nvPr/>
          </p:nvGrpSpPr>
          <p:grpSpPr bwMode="auto">
            <a:xfrm rot="7200000">
              <a:off x="2059" y="1386"/>
              <a:ext cx="1616" cy="1614"/>
              <a:chOff x="2060" y="1387"/>
              <a:chExt cx="1616" cy="1614"/>
            </a:xfrm>
          </p:grpSpPr>
          <p:sp>
            <p:nvSpPr>
              <p:cNvPr id="142348"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49"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50"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BEŞ MAYMUN HİKAYESİ</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28573349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779230385 h 2410"/>
              <a:gd name="T2" fmla="*/ 1030743153 w 1414"/>
              <a:gd name="T3" fmla="*/ 0 h 2410"/>
              <a:gd name="T4" fmla="*/ 2147483647 w 1414"/>
              <a:gd name="T5" fmla="*/ 5040312 h 2410"/>
              <a:gd name="T6" fmla="*/ 2147483647 w 1414"/>
              <a:gd name="T7" fmla="*/ 2147483647 h 2410"/>
              <a:gd name="T8" fmla="*/ 0 w 1414"/>
              <a:gd name="T9" fmla="*/ 177923038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5 MAYMUN</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r>
              <a:rPr lang="tr-TR" sz="2000" i="1" dirty="0">
                <a:solidFill>
                  <a:srgbClr val="000000"/>
                </a:solidFill>
                <a:latin typeface="Calibri" pitchFamily="34" charset="0"/>
              </a:rPr>
              <a:t>Suyu kapatıp maymunlardan biri dışarı alınıp yerine yeni bir maymun koyulur. </a:t>
            </a:r>
            <a:r>
              <a:rPr lang="tr-TR" sz="2000" i="1" dirty="0" smtClean="0">
                <a:solidFill>
                  <a:srgbClr val="000000"/>
                </a:solidFill>
                <a:latin typeface="Calibri" pitchFamily="34" charset="0"/>
              </a:rPr>
              <a:t>İlk </a:t>
            </a:r>
            <a:r>
              <a:rPr lang="tr-TR" sz="2000" i="1" dirty="0">
                <a:solidFill>
                  <a:srgbClr val="000000"/>
                </a:solidFill>
                <a:latin typeface="Calibri" pitchFamily="34" charset="0"/>
              </a:rPr>
              <a:t>yaptığı iş muzlara ulaşmak için merdivene tırmanmak </a:t>
            </a:r>
            <a:r>
              <a:rPr lang="tr-TR" sz="2000" i="1" dirty="0" smtClean="0">
                <a:solidFill>
                  <a:srgbClr val="000000"/>
                </a:solidFill>
                <a:latin typeface="Calibri" pitchFamily="34" charset="0"/>
              </a:rPr>
              <a:t>olur. Fakat diğer 4 </a:t>
            </a:r>
            <a:r>
              <a:rPr lang="tr-TR" sz="2000" i="1" dirty="0">
                <a:solidFill>
                  <a:srgbClr val="000000"/>
                </a:solidFill>
                <a:latin typeface="Calibri" pitchFamily="34" charset="0"/>
              </a:rPr>
              <a:t>maymun buna izin vermez ve yeni maymunu </a:t>
            </a:r>
            <a:r>
              <a:rPr lang="tr-TR" sz="2000" i="1" dirty="0" smtClean="0">
                <a:solidFill>
                  <a:srgbClr val="000000"/>
                </a:solidFill>
                <a:latin typeface="Calibri" pitchFamily="34" charset="0"/>
              </a:rPr>
              <a:t>döverler. </a:t>
            </a:r>
          </a:p>
          <a:p>
            <a:pPr algn="ctr">
              <a:buClr>
                <a:srgbClr val="292929"/>
              </a:buClr>
            </a:pPr>
            <a:endParaRPr lang="tr-TR" sz="2000" i="1" dirty="0">
              <a:solidFill>
                <a:srgbClr val="000000"/>
              </a:solidFill>
              <a:latin typeface="Calibri" pitchFamily="34" charset="0"/>
            </a:endParaRPr>
          </a:p>
          <a:p>
            <a:pPr algn="ctr">
              <a:buClr>
                <a:srgbClr val="292929"/>
              </a:buClr>
            </a:pPr>
            <a:r>
              <a:rPr lang="tr-TR" sz="2000" i="1" dirty="0" smtClean="0">
                <a:solidFill>
                  <a:srgbClr val="000000"/>
                </a:solidFill>
                <a:latin typeface="Calibri" pitchFamily="34" charset="0"/>
              </a:rPr>
              <a:t>Daha </a:t>
            </a:r>
            <a:r>
              <a:rPr lang="tr-TR" sz="2000" i="1" dirty="0">
                <a:solidFill>
                  <a:srgbClr val="000000"/>
                </a:solidFill>
                <a:latin typeface="Calibri" pitchFamily="34" charset="0"/>
              </a:rPr>
              <a:t>sonra </a:t>
            </a:r>
            <a:r>
              <a:rPr lang="tr-TR" sz="2000" i="1" dirty="0" smtClean="0">
                <a:solidFill>
                  <a:srgbClr val="000000"/>
                </a:solidFill>
                <a:latin typeface="Calibri" pitchFamily="34" charset="0"/>
              </a:rPr>
              <a:t>ıslanmış maymunlardan </a:t>
            </a:r>
            <a:r>
              <a:rPr lang="tr-TR" sz="2000" i="1" dirty="0">
                <a:solidFill>
                  <a:srgbClr val="000000"/>
                </a:solidFill>
                <a:latin typeface="Calibri" pitchFamily="34" charset="0"/>
              </a:rPr>
              <a:t>biri daha yeni bir maymunla </a:t>
            </a:r>
            <a:r>
              <a:rPr lang="tr-TR" sz="2000" i="1" dirty="0" smtClean="0">
                <a:solidFill>
                  <a:srgbClr val="000000"/>
                </a:solidFill>
                <a:latin typeface="Calibri" pitchFamily="34" charset="0"/>
              </a:rPr>
              <a:t>değiştirilir ve </a:t>
            </a:r>
            <a:r>
              <a:rPr lang="tr-TR" sz="2000" i="1" dirty="0">
                <a:solidFill>
                  <a:srgbClr val="000000"/>
                </a:solidFill>
                <a:latin typeface="Calibri" pitchFamily="34" charset="0"/>
              </a:rPr>
              <a:t>merdivene </a:t>
            </a:r>
            <a:r>
              <a:rPr lang="tr-TR" sz="2000" i="1" dirty="0" smtClean="0">
                <a:solidFill>
                  <a:srgbClr val="000000"/>
                </a:solidFill>
                <a:latin typeface="Calibri" pitchFamily="34" charset="0"/>
              </a:rPr>
              <a:t>ilk yaptığı </a:t>
            </a:r>
            <a:r>
              <a:rPr lang="tr-TR" sz="2000" i="1" dirty="0">
                <a:solidFill>
                  <a:srgbClr val="000000"/>
                </a:solidFill>
                <a:latin typeface="Calibri" pitchFamily="34" charset="0"/>
              </a:rPr>
              <a:t>atakta dayak </a:t>
            </a:r>
            <a:r>
              <a:rPr lang="tr-TR" sz="2000" i="1" dirty="0" smtClean="0">
                <a:solidFill>
                  <a:srgbClr val="000000"/>
                </a:solidFill>
                <a:latin typeface="Calibri" pitchFamily="34" charset="0"/>
              </a:rPr>
              <a:t>yer. Bu 2. </a:t>
            </a:r>
            <a:r>
              <a:rPr lang="tr-TR" sz="2000" i="1" dirty="0">
                <a:solidFill>
                  <a:srgbClr val="000000"/>
                </a:solidFill>
                <a:latin typeface="Calibri" pitchFamily="34" charset="0"/>
              </a:rPr>
              <a:t>yeni maymunu en </a:t>
            </a:r>
            <a:r>
              <a:rPr lang="tr-TR" sz="2000" i="1" dirty="0" smtClean="0">
                <a:solidFill>
                  <a:srgbClr val="000000"/>
                </a:solidFill>
                <a:latin typeface="Calibri" pitchFamily="34" charset="0"/>
              </a:rPr>
              <a:t>şiddetli </a:t>
            </a:r>
            <a:r>
              <a:rPr lang="tr-TR" sz="2000" i="1" dirty="0">
                <a:solidFill>
                  <a:srgbClr val="000000"/>
                </a:solidFill>
                <a:latin typeface="Calibri" pitchFamily="34" charset="0"/>
              </a:rPr>
              <a:t>ve istekli döven ilk yeni </a:t>
            </a:r>
            <a:r>
              <a:rPr lang="tr-TR" sz="2000" i="1" dirty="0" smtClean="0">
                <a:solidFill>
                  <a:srgbClr val="000000"/>
                </a:solidFill>
                <a:latin typeface="Calibri" pitchFamily="34" charset="0"/>
              </a:rPr>
              <a:t>maymundur. </a:t>
            </a:r>
            <a:endParaRPr lang="tr-TR" b="1" i="1" dirty="0">
              <a:solidFill>
                <a:srgbClr val="000000"/>
              </a:solidFill>
              <a:latin typeface="Calibri" pitchFamily="34" charset="0"/>
            </a:endParaRPr>
          </a:p>
        </p:txBody>
      </p:sp>
      <p:sp>
        <p:nvSpPr>
          <p:cNvPr id="14234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142341" name="Group 9"/>
          <p:cNvGrpSpPr>
            <a:grpSpLocks/>
          </p:cNvGrpSpPr>
          <p:nvPr/>
        </p:nvGrpSpPr>
        <p:grpSpPr bwMode="auto">
          <a:xfrm>
            <a:off x="323850" y="1555750"/>
            <a:ext cx="1482725" cy="1482725"/>
            <a:chOff x="1710" y="1035"/>
            <a:chExt cx="2316" cy="2316"/>
          </a:xfrm>
        </p:grpSpPr>
        <p:grpSp>
          <p:nvGrpSpPr>
            <p:cNvPr id="142346" name="Group 10"/>
            <p:cNvGrpSpPr>
              <a:grpSpLocks/>
            </p:cNvGrpSpPr>
            <p:nvPr/>
          </p:nvGrpSpPr>
          <p:grpSpPr bwMode="auto">
            <a:xfrm rot="3600000">
              <a:off x="1710" y="1035"/>
              <a:ext cx="2316" cy="2316"/>
              <a:chOff x="1710" y="1035"/>
              <a:chExt cx="2316" cy="2316"/>
            </a:xfrm>
          </p:grpSpPr>
          <p:sp>
            <p:nvSpPr>
              <p:cNvPr id="142351"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299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42352"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42353"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42347" name="Group 14"/>
            <p:cNvGrpSpPr>
              <a:grpSpLocks/>
            </p:cNvGrpSpPr>
            <p:nvPr/>
          </p:nvGrpSpPr>
          <p:grpSpPr bwMode="auto">
            <a:xfrm rot="7200000">
              <a:off x="2059" y="1386"/>
              <a:ext cx="1616" cy="1614"/>
              <a:chOff x="2060" y="1387"/>
              <a:chExt cx="1616" cy="1614"/>
            </a:xfrm>
          </p:grpSpPr>
          <p:sp>
            <p:nvSpPr>
              <p:cNvPr id="142348"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49"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50"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BEŞ MAYMUN HİKAYESİ</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32979851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779230385 h 2410"/>
              <a:gd name="T2" fmla="*/ 1030743153 w 1414"/>
              <a:gd name="T3" fmla="*/ 0 h 2410"/>
              <a:gd name="T4" fmla="*/ 2147483647 w 1414"/>
              <a:gd name="T5" fmla="*/ 5040312 h 2410"/>
              <a:gd name="T6" fmla="*/ 2147483647 w 1414"/>
              <a:gd name="T7" fmla="*/ 2147483647 h 2410"/>
              <a:gd name="T8" fmla="*/ 0 w 1414"/>
              <a:gd name="T9" fmla="*/ 177923038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5 MAYMUN</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r>
              <a:rPr lang="tr-TR" sz="2000" i="1" dirty="0">
                <a:solidFill>
                  <a:srgbClr val="000000"/>
                </a:solidFill>
                <a:latin typeface="Calibri" pitchFamily="34" charset="0"/>
              </a:rPr>
              <a:t>Islak maymunlardan </a:t>
            </a:r>
            <a:r>
              <a:rPr lang="tr-TR" sz="2000" i="1" dirty="0" smtClean="0">
                <a:solidFill>
                  <a:srgbClr val="000000"/>
                </a:solidFill>
                <a:latin typeface="Calibri" pitchFamily="34" charset="0"/>
              </a:rPr>
              <a:t>üçüncüsü </a:t>
            </a:r>
            <a:r>
              <a:rPr lang="tr-TR" sz="2000" i="1" dirty="0">
                <a:solidFill>
                  <a:srgbClr val="000000"/>
                </a:solidFill>
                <a:latin typeface="Calibri" pitchFamily="34" charset="0"/>
              </a:rPr>
              <a:t>de değiştirilir. En yeni gelen maymun da ilk atağında </a:t>
            </a:r>
            <a:r>
              <a:rPr lang="tr-TR" sz="2000" i="1" dirty="0" smtClean="0">
                <a:solidFill>
                  <a:srgbClr val="000000"/>
                </a:solidFill>
                <a:latin typeface="Calibri" pitchFamily="34" charset="0"/>
              </a:rPr>
              <a:t>cezalandırılır. </a:t>
            </a:r>
          </a:p>
          <a:p>
            <a:pPr algn="ctr">
              <a:buClr>
                <a:srgbClr val="292929"/>
              </a:buClr>
            </a:pPr>
            <a:endParaRPr lang="tr-TR" sz="2000" b="1" i="1" dirty="0">
              <a:solidFill>
                <a:srgbClr val="000000"/>
              </a:solidFill>
              <a:latin typeface="Calibri" pitchFamily="34" charset="0"/>
            </a:endParaRPr>
          </a:p>
          <a:p>
            <a:pPr algn="ctr">
              <a:buClr>
                <a:srgbClr val="292929"/>
              </a:buClr>
            </a:pPr>
            <a:r>
              <a:rPr lang="tr-TR" sz="2000" i="1" dirty="0">
                <a:solidFill>
                  <a:srgbClr val="000000"/>
                </a:solidFill>
                <a:latin typeface="Calibri" pitchFamily="34" charset="0"/>
              </a:rPr>
              <a:t>Son olarak en bastaki ıslanan maymunların </a:t>
            </a:r>
            <a:r>
              <a:rPr lang="tr-TR" sz="2000" i="1" dirty="0" smtClean="0">
                <a:solidFill>
                  <a:srgbClr val="000000"/>
                </a:solidFill>
                <a:latin typeface="Calibri" pitchFamily="34" charset="0"/>
              </a:rPr>
              <a:t>dördüncüsü  </a:t>
            </a:r>
            <a:r>
              <a:rPr lang="tr-TR" sz="2000" i="1" dirty="0">
                <a:solidFill>
                  <a:srgbClr val="000000"/>
                </a:solidFill>
                <a:latin typeface="Calibri" pitchFamily="34" charset="0"/>
              </a:rPr>
              <a:t>ve </a:t>
            </a:r>
            <a:r>
              <a:rPr lang="tr-TR" sz="2000" i="1" dirty="0" smtClean="0">
                <a:solidFill>
                  <a:srgbClr val="000000"/>
                </a:solidFill>
                <a:latin typeface="Calibri" pitchFamily="34" charset="0"/>
              </a:rPr>
              <a:t>beşincisi </a:t>
            </a:r>
            <a:r>
              <a:rPr lang="tr-TR" sz="2000" i="1" dirty="0">
                <a:solidFill>
                  <a:srgbClr val="000000"/>
                </a:solidFill>
                <a:latin typeface="Calibri" pitchFamily="34" charset="0"/>
              </a:rPr>
              <a:t>de yenileriyle değiştirilir. </a:t>
            </a:r>
            <a:endParaRPr lang="tr-TR" sz="2000" i="1" dirty="0" smtClean="0">
              <a:solidFill>
                <a:srgbClr val="000000"/>
              </a:solidFill>
              <a:latin typeface="Calibri" pitchFamily="34" charset="0"/>
            </a:endParaRPr>
          </a:p>
          <a:p>
            <a:pPr algn="ctr">
              <a:buClr>
                <a:srgbClr val="292929"/>
              </a:buClr>
            </a:pPr>
            <a:endParaRPr lang="tr-TR" sz="2000" i="1" dirty="0">
              <a:solidFill>
                <a:srgbClr val="000000"/>
              </a:solidFill>
              <a:latin typeface="Calibri" pitchFamily="34" charset="0"/>
            </a:endParaRPr>
          </a:p>
          <a:p>
            <a:pPr algn="ctr">
              <a:buClr>
                <a:srgbClr val="292929"/>
              </a:buClr>
            </a:pPr>
            <a:r>
              <a:rPr lang="tr-TR" sz="2000" i="1" dirty="0" smtClean="0">
                <a:solidFill>
                  <a:srgbClr val="000000"/>
                </a:solidFill>
                <a:latin typeface="Calibri" pitchFamily="34" charset="0"/>
              </a:rPr>
              <a:t>Tepelerinde </a:t>
            </a:r>
            <a:r>
              <a:rPr lang="tr-TR" sz="2000" i="1" dirty="0">
                <a:solidFill>
                  <a:srgbClr val="000000"/>
                </a:solidFill>
                <a:latin typeface="Calibri" pitchFamily="34" charset="0"/>
              </a:rPr>
              <a:t>bir </a:t>
            </a:r>
            <a:r>
              <a:rPr lang="tr-TR" sz="2000" i="1" dirty="0" smtClean="0">
                <a:solidFill>
                  <a:srgbClr val="000000"/>
                </a:solidFill>
                <a:latin typeface="Calibri" pitchFamily="34" charset="0"/>
              </a:rPr>
              <a:t>salkım </a:t>
            </a:r>
            <a:r>
              <a:rPr lang="tr-TR" sz="2000" i="1" dirty="0">
                <a:solidFill>
                  <a:srgbClr val="000000"/>
                </a:solidFill>
                <a:latin typeface="Calibri" pitchFamily="34" charset="0"/>
              </a:rPr>
              <a:t>muz </a:t>
            </a:r>
            <a:r>
              <a:rPr lang="tr-TR" sz="2000" i="1" dirty="0" smtClean="0">
                <a:solidFill>
                  <a:srgbClr val="000000"/>
                </a:solidFill>
                <a:latin typeface="Calibri" pitchFamily="34" charset="0"/>
              </a:rPr>
              <a:t>asılı olduğu </a:t>
            </a:r>
            <a:r>
              <a:rPr lang="tr-TR" sz="2000" i="1" dirty="0">
                <a:solidFill>
                  <a:srgbClr val="000000"/>
                </a:solidFill>
                <a:latin typeface="Calibri" pitchFamily="34" charset="0"/>
              </a:rPr>
              <a:t>halde  </a:t>
            </a:r>
            <a:r>
              <a:rPr lang="tr-TR" sz="2000" i="1" dirty="0" smtClean="0">
                <a:solidFill>
                  <a:srgbClr val="000000"/>
                </a:solidFill>
                <a:latin typeface="Calibri" pitchFamily="34" charset="0"/>
              </a:rPr>
              <a:t>artık </a:t>
            </a:r>
            <a:r>
              <a:rPr lang="tr-TR" sz="2000" i="1" dirty="0">
                <a:solidFill>
                  <a:srgbClr val="000000"/>
                </a:solidFill>
                <a:latin typeface="Calibri" pitchFamily="34" charset="0"/>
              </a:rPr>
              <a:t>hiçbiri merdivene </a:t>
            </a:r>
            <a:r>
              <a:rPr lang="tr-TR" sz="2000" i="1" dirty="0" smtClean="0">
                <a:solidFill>
                  <a:srgbClr val="000000"/>
                </a:solidFill>
                <a:latin typeface="Calibri" pitchFamily="34" charset="0"/>
              </a:rPr>
              <a:t>yaklaşmamaktadır. </a:t>
            </a:r>
          </a:p>
          <a:p>
            <a:pPr algn="ctr">
              <a:buClr>
                <a:srgbClr val="292929"/>
              </a:buClr>
            </a:pPr>
            <a:endParaRPr lang="tr-TR" sz="2000" i="1" dirty="0" smtClean="0">
              <a:solidFill>
                <a:srgbClr val="000000"/>
              </a:solidFill>
              <a:latin typeface="Calibri" pitchFamily="34" charset="0"/>
            </a:endParaRPr>
          </a:p>
          <a:p>
            <a:pPr algn="ctr">
              <a:buClr>
                <a:srgbClr val="292929"/>
              </a:buClr>
            </a:pPr>
            <a:r>
              <a:rPr lang="tr-TR" sz="2000" i="1" dirty="0" smtClean="0">
                <a:solidFill>
                  <a:srgbClr val="000000"/>
                </a:solidFill>
                <a:latin typeface="Calibri" pitchFamily="34" charset="0"/>
              </a:rPr>
              <a:t>Neden </a:t>
            </a:r>
            <a:r>
              <a:rPr lang="tr-TR" sz="2000" i="1" dirty="0">
                <a:solidFill>
                  <a:srgbClr val="000000"/>
                </a:solidFill>
                <a:latin typeface="Calibri" pitchFamily="34" charset="0"/>
              </a:rPr>
              <a:t>mi</a:t>
            </a:r>
            <a:r>
              <a:rPr lang="tr-TR" sz="2000" i="1" dirty="0" smtClean="0">
                <a:solidFill>
                  <a:srgbClr val="000000"/>
                </a:solidFill>
                <a:latin typeface="Calibri" pitchFamily="34" charset="0"/>
              </a:rPr>
              <a:t>? Çünkü </a:t>
            </a:r>
            <a:r>
              <a:rPr lang="tr-TR" sz="2000" i="1" dirty="0">
                <a:solidFill>
                  <a:srgbClr val="000000"/>
                </a:solidFill>
                <a:latin typeface="Calibri" pitchFamily="34" charset="0"/>
              </a:rPr>
              <a:t>burada isler böyle  </a:t>
            </a:r>
            <a:r>
              <a:rPr lang="tr-TR" sz="2000" i="1" dirty="0" smtClean="0">
                <a:solidFill>
                  <a:srgbClr val="000000"/>
                </a:solidFill>
                <a:latin typeface="Calibri" pitchFamily="34" charset="0"/>
              </a:rPr>
              <a:t>gelmiş </a:t>
            </a:r>
            <a:r>
              <a:rPr lang="tr-TR" sz="2000" i="1" dirty="0">
                <a:solidFill>
                  <a:srgbClr val="000000"/>
                </a:solidFill>
                <a:latin typeface="Calibri" pitchFamily="34" charset="0"/>
              </a:rPr>
              <a:t>ve böyle gitmelidir...</a:t>
            </a:r>
          </a:p>
          <a:p>
            <a:pPr algn="ctr">
              <a:buClr>
                <a:srgbClr val="292929"/>
              </a:buClr>
            </a:pPr>
            <a:endParaRPr lang="tr-TR" sz="2000" i="1" dirty="0">
              <a:solidFill>
                <a:srgbClr val="000000"/>
              </a:solidFill>
              <a:latin typeface="Calibri" pitchFamily="34" charset="0"/>
            </a:endParaRPr>
          </a:p>
        </p:txBody>
      </p:sp>
      <p:sp>
        <p:nvSpPr>
          <p:cNvPr id="14234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142341" name="Group 9"/>
          <p:cNvGrpSpPr>
            <a:grpSpLocks/>
          </p:cNvGrpSpPr>
          <p:nvPr/>
        </p:nvGrpSpPr>
        <p:grpSpPr bwMode="auto">
          <a:xfrm>
            <a:off x="323850" y="1555750"/>
            <a:ext cx="1482725" cy="1482725"/>
            <a:chOff x="1710" y="1035"/>
            <a:chExt cx="2316" cy="2316"/>
          </a:xfrm>
        </p:grpSpPr>
        <p:grpSp>
          <p:nvGrpSpPr>
            <p:cNvPr id="142346" name="Group 10"/>
            <p:cNvGrpSpPr>
              <a:grpSpLocks/>
            </p:cNvGrpSpPr>
            <p:nvPr/>
          </p:nvGrpSpPr>
          <p:grpSpPr bwMode="auto">
            <a:xfrm rot="3600000">
              <a:off x="1710" y="1035"/>
              <a:ext cx="2316" cy="2316"/>
              <a:chOff x="1710" y="1035"/>
              <a:chExt cx="2316" cy="2316"/>
            </a:xfrm>
          </p:grpSpPr>
          <p:sp>
            <p:nvSpPr>
              <p:cNvPr id="142351"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299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42352"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42353"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42347" name="Group 14"/>
            <p:cNvGrpSpPr>
              <a:grpSpLocks/>
            </p:cNvGrpSpPr>
            <p:nvPr/>
          </p:nvGrpSpPr>
          <p:grpSpPr bwMode="auto">
            <a:xfrm rot="7200000">
              <a:off x="2059" y="1386"/>
              <a:ext cx="1616" cy="1614"/>
              <a:chOff x="2060" y="1387"/>
              <a:chExt cx="1616" cy="1614"/>
            </a:xfrm>
          </p:grpSpPr>
          <p:sp>
            <p:nvSpPr>
              <p:cNvPr id="142348"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49"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50"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BEŞ MAYMUN HİKAYESİ</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31025709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779230385 h 2410"/>
              <a:gd name="T2" fmla="*/ 1030743153 w 1414"/>
              <a:gd name="T3" fmla="*/ 0 h 2410"/>
              <a:gd name="T4" fmla="*/ 2147483647 w 1414"/>
              <a:gd name="T5" fmla="*/ 5040312 h 2410"/>
              <a:gd name="T6" fmla="*/ 2147483647 w 1414"/>
              <a:gd name="T7" fmla="*/ 2147483647 h 2410"/>
              <a:gd name="T8" fmla="*/ 0 w 1414"/>
              <a:gd name="T9" fmla="*/ 177923038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ALIŞTIRMALAR</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42900" indent="-342900">
              <a:buClr>
                <a:srgbClr val="292929"/>
              </a:buClr>
              <a:buFont typeface="Wingdings" pitchFamily="2" charset="2"/>
              <a:buChar char="ü"/>
            </a:pPr>
            <a:endParaRPr lang="tr-TR" sz="2000" i="1" dirty="0" smtClean="0">
              <a:solidFill>
                <a:srgbClr val="000000"/>
              </a:solidFill>
              <a:latin typeface="Calibri" pitchFamily="34" charset="0"/>
            </a:endParaRPr>
          </a:p>
          <a:p>
            <a:pPr marL="342900" indent="-342900">
              <a:buClr>
                <a:srgbClr val="292929"/>
              </a:buClr>
              <a:buFont typeface="Wingdings" pitchFamily="2" charset="2"/>
              <a:buChar char="ü"/>
            </a:pPr>
            <a:r>
              <a:rPr lang="tr-TR" sz="2000" i="1" dirty="0" smtClean="0">
                <a:solidFill>
                  <a:srgbClr val="000000"/>
                </a:solidFill>
                <a:latin typeface="Calibri" pitchFamily="34" charset="0"/>
              </a:rPr>
              <a:t>Sabahları </a:t>
            </a:r>
            <a:r>
              <a:rPr lang="tr-TR" sz="2000" i="1" dirty="0">
                <a:solidFill>
                  <a:srgbClr val="000000"/>
                </a:solidFill>
                <a:latin typeface="Calibri" pitchFamily="34" charset="0"/>
              </a:rPr>
              <a:t>gözleriniz </a:t>
            </a:r>
            <a:r>
              <a:rPr lang="tr-TR" sz="2000" i="1" dirty="0" smtClean="0">
                <a:solidFill>
                  <a:srgbClr val="000000"/>
                </a:solidFill>
                <a:latin typeface="Calibri" pitchFamily="34" charset="0"/>
              </a:rPr>
              <a:t>kapalı duş alın</a:t>
            </a:r>
            <a:r>
              <a:rPr lang="tr-TR" sz="2000" i="1" dirty="0">
                <a:solidFill>
                  <a:srgbClr val="000000"/>
                </a:solidFill>
                <a:latin typeface="Calibri" pitchFamily="34" charset="0"/>
              </a:rPr>
              <a:t>. </a:t>
            </a:r>
            <a:r>
              <a:rPr lang="tr-TR" sz="2000" i="1" dirty="0" smtClean="0">
                <a:solidFill>
                  <a:srgbClr val="000000"/>
                </a:solidFill>
                <a:latin typeface="Calibri" pitchFamily="34" charset="0"/>
              </a:rPr>
              <a:t>Lifinizi, sabununuzu, şampuanınızı el yordamıyla bulun, böylece </a:t>
            </a:r>
            <a:r>
              <a:rPr lang="tr-TR" sz="2000" i="1" dirty="0">
                <a:solidFill>
                  <a:srgbClr val="000000"/>
                </a:solidFill>
                <a:latin typeface="Calibri" pitchFamily="34" charset="0"/>
              </a:rPr>
              <a:t>dokunma duyunuz </a:t>
            </a:r>
            <a:r>
              <a:rPr lang="tr-TR" sz="2000" i="1" dirty="0" smtClean="0">
                <a:solidFill>
                  <a:srgbClr val="000000"/>
                </a:solidFill>
                <a:latin typeface="Calibri" pitchFamily="34" charset="0"/>
              </a:rPr>
              <a:t>gelişir.</a:t>
            </a:r>
          </a:p>
          <a:p>
            <a:pPr marL="342900" indent="-342900">
              <a:buClr>
                <a:srgbClr val="292929"/>
              </a:buClr>
              <a:buFont typeface="Wingdings" pitchFamily="2" charset="2"/>
              <a:buChar char="ü"/>
            </a:pPr>
            <a:endParaRPr lang="tr-TR" sz="2000" i="1" dirty="0">
              <a:solidFill>
                <a:srgbClr val="000000"/>
              </a:solidFill>
              <a:latin typeface="Calibri" pitchFamily="34" charset="0"/>
            </a:endParaRPr>
          </a:p>
          <a:p>
            <a:pPr marL="342900" indent="-342900">
              <a:buClr>
                <a:srgbClr val="292929"/>
              </a:buClr>
              <a:buFont typeface="Wingdings" pitchFamily="2" charset="2"/>
              <a:buChar char="ü"/>
            </a:pPr>
            <a:r>
              <a:rPr lang="tr-TR" sz="2000" i="1" dirty="0" smtClean="0">
                <a:solidFill>
                  <a:srgbClr val="000000"/>
                </a:solidFill>
                <a:latin typeface="Calibri" pitchFamily="34" charset="0"/>
              </a:rPr>
              <a:t>Sağ </a:t>
            </a:r>
            <a:r>
              <a:rPr lang="tr-TR" sz="2000" i="1" dirty="0">
                <a:solidFill>
                  <a:srgbClr val="000000"/>
                </a:solidFill>
                <a:latin typeface="Calibri" pitchFamily="34" charset="0"/>
              </a:rPr>
              <a:t>elini kullananlar sol, sol elini kullananlar </a:t>
            </a:r>
            <a:r>
              <a:rPr lang="tr-TR" sz="2000" i="1" dirty="0" smtClean="0">
                <a:solidFill>
                  <a:srgbClr val="000000"/>
                </a:solidFill>
                <a:latin typeface="Calibri" pitchFamily="34" charset="0"/>
              </a:rPr>
              <a:t>sağ </a:t>
            </a:r>
            <a:r>
              <a:rPr lang="tr-TR" sz="2000" i="1" dirty="0">
                <a:solidFill>
                  <a:srgbClr val="000000"/>
                </a:solidFill>
                <a:latin typeface="Calibri" pitchFamily="34" charset="0"/>
              </a:rPr>
              <a:t>elle </a:t>
            </a:r>
            <a:r>
              <a:rPr lang="tr-TR" sz="2000" i="1" dirty="0" smtClean="0">
                <a:solidFill>
                  <a:srgbClr val="000000"/>
                </a:solidFill>
                <a:latin typeface="Calibri" pitchFamily="34" charset="0"/>
              </a:rPr>
              <a:t>diş fırçalamayı, </a:t>
            </a:r>
            <a:r>
              <a:rPr lang="tr-TR" sz="2000" i="1" dirty="0">
                <a:solidFill>
                  <a:srgbClr val="000000"/>
                </a:solidFill>
                <a:latin typeface="Calibri" pitchFamily="34" charset="0"/>
              </a:rPr>
              <a:t>saç </a:t>
            </a:r>
            <a:r>
              <a:rPr lang="tr-TR" sz="2000" i="1" dirty="0" smtClean="0">
                <a:solidFill>
                  <a:srgbClr val="000000"/>
                </a:solidFill>
                <a:latin typeface="Calibri" pitchFamily="34" charset="0"/>
              </a:rPr>
              <a:t>taramayı </a:t>
            </a:r>
            <a:r>
              <a:rPr lang="tr-TR" sz="2000" i="1" dirty="0">
                <a:solidFill>
                  <a:srgbClr val="000000"/>
                </a:solidFill>
                <a:latin typeface="Calibri" pitchFamily="34" charset="0"/>
              </a:rPr>
              <a:t>denesin. Beynin </a:t>
            </a:r>
            <a:r>
              <a:rPr lang="tr-TR" sz="2000" i="1" dirty="0" smtClean="0">
                <a:solidFill>
                  <a:srgbClr val="000000"/>
                </a:solidFill>
                <a:latin typeface="Calibri" pitchFamily="34" charset="0"/>
              </a:rPr>
              <a:t>farklı </a:t>
            </a:r>
            <a:r>
              <a:rPr lang="tr-TR" sz="2000" i="1" dirty="0">
                <a:solidFill>
                  <a:srgbClr val="000000"/>
                </a:solidFill>
                <a:latin typeface="Calibri" pitchFamily="34" charset="0"/>
              </a:rPr>
              <a:t>bölgeleri </a:t>
            </a:r>
            <a:r>
              <a:rPr lang="tr-TR" sz="2000" i="1" dirty="0" smtClean="0">
                <a:solidFill>
                  <a:srgbClr val="000000"/>
                </a:solidFill>
                <a:latin typeface="Calibri" pitchFamily="34" charset="0"/>
              </a:rPr>
              <a:t>uyarılmış </a:t>
            </a:r>
            <a:r>
              <a:rPr lang="tr-TR" sz="2000" i="1" dirty="0">
                <a:solidFill>
                  <a:srgbClr val="000000"/>
                </a:solidFill>
                <a:latin typeface="Calibri" pitchFamily="34" charset="0"/>
              </a:rPr>
              <a:t>olur.</a:t>
            </a:r>
          </a:p>
          <a:p>
            <a:pPr algn="ctr">
              <a:buClr>
                <a:srgbClr val="292929"/>
              </a:buClr>
            </a:pPr>
            <a:endParaRPr lang="tr-TR" b="1" i="1" dirty="0">
              <a:solidFill>
                <a:srgbClr val="000000"/>
              </a:solidFill>
              <a:latin typeface="Calibri" pitchFamily="34" charset="0"/>
            </a:endParaRPr>
          </a:p>
        </p:txBody>
      </p:sp>
      <p:sp>
        <p:nvSpPr>
          <p:cNvPr id="14234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142341" name="Group 9"/>
          <p:cNvGrpSpPr>
            <a:grpSpLocks/>
          </p:cNvGrpSpPr>
          <p:nvPr/>
        </p:nvGrpSpPr>
        <p:grpSpPr bwMode="auto">
          <a:xfrm>
            <a:off x="323850" y="1555750"/>
            <a:ext cx="1482725" cy="1482725"/>
            <a:chOff x="1710" y="1035"/>
            <a:chExt cx="2316" cy="2316"/>
          </a:xfrm>
        </p:grpSpPr>
        <p:grpSp>
          <p:nvGrpSpPr>
            <p:cNvPr id="142346" name="Group 10"/>
            <p:cNvGrpSpPr>
              <a:grpSpLocks/>
            </p:cNvGrpSpPr>
            <p:nvPr/>
          </p:nvGrpSpPr>
          <p:grpSpPr bwMode="auto">
            <a:xfrm rot="3600000">
              <a:off x="1710" y="1035"/>
              <a:ext cx="2316" cy="2316"/>
              <a:chOff x="1710" y="1035"/>
              <a:chExt cx="2316" cy="2316"/>
            </a:xfrm>
          </p:grpSpPr>
          <p:sp>
            <p:nvSpPr>
              <p:cNvPr id="142351"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299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42352"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42353"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42347" name="Group 14"/>
            <p:cNvGrpSpPr>
              <a:grpSpLocks/>
            </p:cNvGrpSpPr>
            <p:nvPr/>
          </p:nvGrpSpPr>
          <p:grpSpPr bwMode="auto">
            <a:xfrm rot="7200000">
              <a:off x="2059" y="1386"/>
              <a:ext cx="1616" cy="1614"/>
              <a:chOff x="2060" y="1387"/>
              <a:chExt cx="1616" cy="1614"/>
            </a:xfrm>
          </p:grpSpPr>
          <p:sp>
            <p:nvSpPr>
              <p:cNvPr id="142348"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49"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50"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DÜŞÜNCE GÜCÜNÜZÜ GELİŞTİRİN</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36886258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779230385 h 2410"/>
              <a:gd name="T2" fmla="*/ 1030743153 w 1414"/>
              <a:gd name="T3" fmla="*/ 0 h 2410"/>
              <a:gd name="T4" fmla="*/ 2147483647 w 1414"/>
              <a:gd name="T5" fmla="*/ 5040312 h 2410"/>
              <a:gd name="T6" fmla="*/ 2147483647 w 1414"/>
              <a:gd name="T7" fmla="*/ 2147483647 h 2410"/>
              <a:gd name="T8" fmla="*/ 0 w 1414"/>
              <a:gd name="T9" fmla="*/ 177923038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ALIŞTIRMALAR</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42900" indent="-342900">
              <a:buClr>
                <a:srgbClr val="292929"/>
              </a:buClr>
              <a:buFont typeface="Wingdings" pitchFamily="2" charset="2"/>
              <a:buChar char="ü"/>
            </a:pPr>
            <a:r>
              <a:rPr lang="tr-TR" sz="2000" i="1" dirty="0" smtClean="0">
                <a:solidFill>
                  <a:srgbClr val="000000"/>
                </a:solidFill>
                <a:latin typeface="Calibri" pitchFamily="34" charset="0"/>
              </a:rPr>
              <a:t>İşe </a:t>
            </a:r>
            <a:r>
              <a:rPr lang="tr-TR" sz="2000" i="1" dirty="0">
                <a:solidFill>
                  <a:srgbClr val="000000"/>
                </a:solidFill>
                <a:latin typeface="Calibri" pitchFamily="34" charset="0"/>
              </a:rPr>
              <a:t>giderken </a:t>
            </a:r>
            <a:r>
              <a:rPr lang="tr-TR" sz="2000" i="1" dirty="0" smtClean="0">
                <a:solidFill>
                  <a:srgbClr val="000000"/>
                </a:solidFill>
                <a:latin typeface="Calibri" pitchFamily="34" charset="0"/>
              </a:rPr>
              <a:t>farklı </a:t>
            </a:r>
            <a:r>
              <a:rPr lang="tr-TR" sz="2000" i="1" dirty="0">
                <a:solidFill>
                  <a:srgbClr val="000000"/>
                </a:solidFill>
                <a:latin typeface="Calibri" pitchFamily="34" charset="0"/>
              </a:rPr>
              <a:t>yollardan gitmeye </a:t>
            </a:r>
            <a:r>
              <a:rPr lang="tr-TR" sz="2000" i="1" dirty="0" smtClean="0">
                <a:solidFill>
                  <a:srgbClr val="000000"/>
                </a:solidFill>
                <a:latin typeface="Calibri" pitchFamily="34" charset="0"/>
              </a:rPr>
              <a:t>çalısın. </a:t>
            </a:r>
            <a:r>
              <a:rPr lang="tr-TR" sz="2000" i="1" dirty="0">
                <a:solidFill>
                  <a:srgbClr val="000000"/>
                </a:solidFill>
                <a:latin typeface="Calibri" pitchFamily="34" charset="0"/>
              </a:rPr>
              <a:t>Böylece beyninizi </a:t>
            </a:r>
            <a:r>
              <a:rPr lang="tr-TR" sz="2000" i="1" dirty="0" smtClean="0">
                <a:solidFill>
                  <a:srgbClr val="000000"/>
                </a:solidFill>
                <a:latin typeface="Calibri" pitchFamily="34" charset="0"/>
              </a:rPr>
              <a:t>otomatik pilot </a:t>
            </a:r>
            <a:r>
              <a:rPr lang="tr-TR" sz="2000" i="1" dirty="0">
                <a:solidFill>
                  <a:srgbClr val="000000"/>
                </a:solidFill>
                <a:latin typeface="Calibri" pitchFamily="34" charset="0"/>
              </a:rPr>
              <a:t>sisteminden </a:t>
            </a:r>
            <a:r>
              <a:rPr lang="tr-TR" sz="2000" i="1" dirty="0" smtClean="0">
                <a:solidFill>
                  <a:srgbClr val="000000"/>
                </a:solidFill>
                <a:latin typeface="Calibri" pitchFamily="34" charset="0"/>
              </a:rPr>
              <a:t>çıkarırsınız.</a:t>
            </a:r>
          </a:p>
          <a:p>
            <a:pPr marL="342900" indent="-342900">
              <a:buClr>
                <a:srgbClr val="292929"/>
              </a:buClr>
              <a:buFont typeface="Wingdings" pitchFamily="2" charset="2"/>
              <a:buChar char="ü"/>
            </a:pPr>
            <a:endParaRPr lang="tr-TR" sz="2000" i="1" dirty="0">
              <a:solidFill>
                <a:srgbClr val="000000"/>
              </a:solidFill>
              <a:latin typeface="Calibri" pitchFamily="34" charset="0"/>
            </a:endParaRPr>
          </a:p>
          <a:p>
            <a:pPr marL="342900" indent="-342900">
              <a:buClr>
                <a:srgbClr val="292929"/>
              </a:buClr>
              <a:buFont typeface="Wingdings" pitchFamily="2" charset="2"/>
              <a:buChar char="ü"/>
            </a:pPr>
            <a:r>
              <a:rPr lang="tr-TR" sz="2000" i="1" dirty="0" smtClean="0">
                <a:solidFill>
                  <a:srgbClr val="000000"/>
                </a:solidFill>
                <a:latin typeface="Calibri" pitchFamily="34" charset="0"/>
              </a:rPr>
              <a:t>Aracınıza bindiğinizde </a:t>
            </a:r>
            <a:r>
              <a:rPr lang="tr-TR" sz="2000" i="1" dirty="0">
                <a:solidFill>
                  <a:srgbClr val="000000"/>
                </a:solidFill>
                <a:latin typeface="Calibri" pitchFamily="34" charset="0"/>
              </a:rPr>
              <a:t>gözlerinizi </a:t>
            </a:r>
            <a:r>
              <a:rPr lang="tr-TR" sz="2000" i="1" dirty="0" smtClean="0">
                <a:solidFill>
                  <a:srgbClr val="000000"/>
                </a:solidFill>
                <a:latin typeface="Calibri" pitchFamily="34" charset="0"/>
              </a:rPr>
              <a:t>kapatın. Kontağın,</a:t>
            </a:r>
            <a:r>
              <a:rPr lang="tr-TR" sz="2000" i="1" dirty="0">
                <a:solidFill>
                  <a:srgbClr val="000000"/>
                </a:solidFill>
                <a:latin typeface="Calibri" pitchFamily="34" charset="0"/>
              </a:rPr>
              <a:t/>
            </a:r>
            <a:br>
              <a:rPr lang="tr-TR" sz="2000" i="1" dirty="0">
                <a:solidFill>
                  <a:srgbClr val="000000"/>
                </a:solidFill>
                <a:latin typeface="Calibri" pitchFamily="34" charset="0"/>
              </a:rPr>
            </a:br>
            <a:r>
              <a:rPr lang="tr-TR" sz="2000" i="1" dirty="0">
                <a:solidFill>
                  <a:srgbClr val="000000"/>
                </a:solidFill>
                <a:latin typeface="Calibri" pitchFamily="34" charset="0"/>
              </a:rPr>
              <a:t>sileceklerin</a:t>
            </a:r>
            <a:r>
              <a:rPr lang="tr-TR" sz="2000" i="1" dirty="0" smtClean="0">
                <a:solidFill>
                  <a:srgbClr val="000000"/>
                </a:solidFill>
                <a:latin typeface="Calibri" pitchFamily="34" charset="0"/>
              </a:rPr>
              <a:t>, radyonun</a:t>
            </a:r>
            <a:r>
              <a:rPr lang="tr-TR" sz="2000" i="1" dirty="0">
                <a:solidFill>
                  <a:srgbClr val="000000"/>
                </a:solidFill>
                <a:latin typeface="Calibri" pitchFamily="34" charset="0"/>
              </a:rPr>
              <a:t>, el freninin </a:t>
            </a:r>
            <a:r>
              <a:rPr lang="tr-TR" sz="2000" i="1" dirty="0" smtClean="0">
                <a:solidFill>
                  <a:srgbClr val="000000"/>
                </a:solidFill>
                <a:latin typeface="Calibri" pitchFamily="34" charset="0"/>
              </a:rPr>
              <a:t>yerlerini, düşüncelerinizi yoğunlaştırarak </a:t>
            </a:r>
            <a:r>
              <a:rPr lang="tr-TR" sz="2000" i="1" dirty="0">
                <a:solidFill>
                  <a:srgbClr val="000000"/>
                </a:solidFill>
                <a:latin typeface="Calibri" pitchFamily="34" charset="0"/>
              </a:rPr>
              <a:t>bulun</a:t>
            </a:r>
            <a:r>
              <a:rPr lang="tr-TR" sz="2000" i="1" dirty="0" smtClean="0">
                <a:solidFill>
                  <a:srgbClr val="000000"/>
                </a:solidFill>
                <a:latin typeface="Calibri" pitchFamily="34" charset="0"/>
              </a:rPr>
              <a:t>.</a:t>
            </a:r>
          </a:p>
          <a:p>
            <a:pPr marL="342900" indent="-342900">
              <a:buClr>
                <a:srgbClr val="292929"/>
              </a:buClr>
              <a:buFont typeface="Wingdings" pitchFamily="2" charset="2"/>
              <a:buChar char="ü"/>
            </a:pPr>
            <a:endParaRPr lang="tr-TR" sz="2000" i="1" dirty="0">
              <a:solidFill>
                <a:srgbClr val="000000"/>
              </a:solidFill>
              <a:latin typeface="Calibri" pitchFamily="34" charset="0"/>
            </a:endParaRPr>
          </a:p>
          <a:p>
            <a:pPr marL="342900" indent="-342900">
              <a:buClr>
                <a:srgbClr val="292929"/>
              </a:buClr>
              <a:buFont typeface="Wingdings" pitchFamily="2" charset="2"/>
              <a:buChar char="ü"/>
            </a:pPr>
            <a:r>
              <a:rPr lang="tr-TR" sz="2000" i="1" dirty="0">
                <a:solidFill>
                  <a:srgbClr val="000000"/>
                </a:solidFill>
                <a:latin typeface="Calibri" pitchFamily="34" charset="0"/>
              </a:rPr>
              <a:t>Hatta saatinizi farklı kolunuza takın.</a:t>
            </a:r>
          </a:p>
          <a:p>
            <a:pPr marL="342900" indent="-342900">
              <a:buClr>
                <a:srgbClr val="292929"/>
              </a:buClr>
              <a:buFont typeface="Wingdings" pitchFamily="2" charset="2"/>
              <a:buChar char="ü"/>
            </a:pPr>
            <a:endParaRPr lang="tr-TR" sz="2000" i="1" dirty="0">
              <a:solidFill>
                <a:srgbClr val="000000"/>
              </a:solidFill>
              <a:latin typeface="Calibri" pitchFamily="34" charset="0"/>
            </a:endParaRPr>
          </a:p>
          <a:p>
            <a:pPr algn="ctr">
              <a:buClr>
                <a:srgbClr val="292929"/>
              </a:buClr>
            </a:pPr>
            <a:endParaRPr lang="tr-TR" b="1" i="1" dirty="0">
              <a:solidFill>
                <a:srgbClr val="000000"/>
              </a:solidFill>
              <a:latin typeface="Calibri" pitchFamily="34" charset="0"/>
            </a:endParaRPr>
          </a:p>
        </p:txBody>
      </p:sp>
      <p:sp>
        <p:nvSpPr>
          <p:cNvPr id="14234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142341" name="Group 9"/>
          <p:cNvGrpSpPr>
            <a:grpSpLocks/>
          </p:cNvGrpSpPr>
          <p:nvPr/>
        </p:nvGrpSpPr>
        <p:grpSpPr bwMode="auto">
          <a:xfrm>
            <a:off x="323850" y="1555750"/>
            <a:ext cx="1482725" cy="1482725"/>
            <a:chOff x="1710" y="1035"/>
            <a:chExt cx="2316" cy="2316"/>
          </a:xfrm>
        </p:grpSpPr>
        <p:grpSp>
          <p:nvGrpSpPr>
            <p:cNvPr id="142346" name="Group 10"/>
            <p:cNvGrpSpPr>
              <a:grpSpLocks/>
            </p:cNvGrpSpPr>
            <p:nvPr/>
          </p:nvGrpSpPr>
          <p:grpSpPr bwMode="auto">
            <a:xfrm rot="3600000">
              <a:off x="1710" y="1035"/>
              <a:ext cx="2316" cy="2316"/>
              <a:chOff x="1710" y="1035"/>
              <a:chExt cx="2316" cy="2316"/>
            </a:xfrm>
          </p:grpSpPr>
          <p:sp>
            <p:nvSpPr>
              <p:cNvPr id="142351"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299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42352"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42353"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42347" name="Group 14"/>
            <p:cNvGrpSpPr>
              <a:grpSpLocks/>
            </p:cNvGrpSpPr>
            <p:nvPr/>
          </p:nvGrpSpPr>
          <p:grpSpPr bwMode="auto">
            <a:xfrm rot="7200000">
              <a:off x="2059" y="1386"/>
              <a:ext cx="1616" cy="1614"/>
              <a:chOff x="2060" y="1387"/>
              <a:chExt cx="1616" cy="1614"/>
            </a:xfrm>
          </p:grpSpPr>
          <p:sp>
            <p:nvSpPr>
              <p:cNvPr id="142348"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49"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50"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DÜŞÜNCE GÜCÜNÜZÜ GELİŞTİRİN</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29880025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779230385 h 2410"/>
              <a:gd name="T2" fmla="*/ 1030743153 w 1414"/>
              <a:gd name="T3" fmla="*/ 0 h 2410"/>
              <a:gd name="T4" fmla="*/ 2147483647 w 1414"/>
              <a:gd name="T5" fmla="*/ 5040312 h 2410"/>
              <a:gd name="T6" fmla="*/ 2147483647 w 1414"/>
              <a:gd name="T7" fmla="*/ 2147483647 h 2410"/>
              <a:gd name="T8" fmla="*/ 0 w 1414"/>
              <a:gd name="T9" fmla="*/ 177923038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ALIŞTIRMALAR</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42900" indent="-342900">
              <a:buClr>
                <a:srgbClr val="292929"/>
              </a:buClr>
              <a:buFont typeface="Wingdings" pitchFamily="2" charset="2"/>
              <a:buChar char="ü"/>
            </a:pPr>
            <a:r>
              <a:rPr lang="tr-TR" sz="2000" i="1" dirty="0" smtClean="0">
                <a:solidFill>
                  <a:srgbClr val="000000"/>
                </a:solidFill>
                <a:latin typeface="Calibri" pitchFamily="34" charset="0"/>
              </a:rPr>
              <a:t>İslerinizi farklı </a:t>
            </a:r>
            <a:r>
              <a:rPr lang="tr-TR" sz="2000" i="1" dirty="0">
                <a:solidFill>
                  <a:srgbClr val="000000"/>
                </a:solidFill>
                <a:latin typeface="Calibri" pitchFamily="34" charset="0"/>
              </a:rPr>
              <a:t>bir </a:t>
            </a:r>
            <a:r>
              <a:rPr lang="tr-TR" sz="2000" i="1" dirty="0" smtClean="0">
                <a:solidFill>
                  <a:srgbClr val="000000"/>
                </a:solidFill>
                <a:latin typeface="Calibri" pitchFamily="34" charset="0"/>
              </a:rPr>
              <a:t>sırayla yapın. Her gün gördüğünüz </a:t>
            </a:r>
            <a:r>
              <a:rPr lang="tr-TR" sz="2000" i="1" dirty="0">
                <a:solidFill>
                  <a:srgbClr val="000000"/>
                </a:solidFill>
                <a:latin typeface="Calibri" pitchFamily="34" charset="0"/>
              </a:rPr>
              <a:t>ancak </a:t>
            </a:r>
            <a:r>
              <a:rPr lang="tr-TR" sz="2000" i="1" dirty="0" smtClean="0">
                <a:solidFill>
                  <a:srgbClr val="000000"/>
                </a:solidFill>
                <a:latin typeface="Calibri" pitchFamily="34" charset="0"/>
              </a:rPr>
              <a:t>üzerinde düşünmediğiniz eşyaların </a:t>
            </a:r>
            <a:r>
              <a:rPr lang="tr-TR" sz="2000" i="1" dirty="0">
                <a:solidFill>
                  <a:srgbClr val="000000"/>
                </a:solidFill>
                <a:latin typeface="Calibri" pitchFamily="34" charset="0"/>
              </a:rPr>
              <a:t>yerlerini </a:t>
            </a:r>
            <a:r>
              <a:rPr lang="tr-TR" sz="2000" i="1" dirty="0" smtClean="0">
                <a:solidFill>
                  <a:srgbClr val="000000"/>
                </a:solidFill>
                <a:latin typeface="Calibri" pitchFamily="34" charset="0"/>
              </a:rPr>
              <a:t>değiştirin.</a:t>
            </a:r>
          </a:p>
          <a:p>
            <a:pPr marL="342900" indent="-342900">
              <a:buClr>
                <a:srgbClr val="292929"/>
              </a:buClr>
              <a:buFont typeface="Wingdings" pitchFamily="2" charset="2"/>
              <a:buChar char="ü"/>
            </a:pPr>
            <a:endParaRPr lang="tr-TR" sz="2000" i="1" dirty="0">
              <a:solidFill>
                <a:srgbClr val="000000"/>
              </a:solidFill>
              <a:latin typeface="Calibri" pitchFamily="34" charset="0"/>
            </a:endParaRPr>
          </a:p>
          <a:p>
            <a:pPr marL="342900" indent="-342900">
              <a:buClr>
                <a:srgbClr val="292929"/>
              </a:buClr>
              <a:buFont typeface="Wingdings" pitchFamily="2" charset="2"/>
              <a:buChar char="ü"/>
            </a:pPr>
            <a:r>
              <a:rPr lang="tr-TR" sz="2000" i="1" dirty="0" smtClean="0">
                <a:solidFill>
                  <a:srgbClr val="000000"/>
                </a:solidFill>
                <a:latin typeface="Calibri" pitchFamily="34" charset="0"/>
              </a:rPr>
              <a:t>Çalışma masanızda aromalı </a:t>
            </a:r>
            <a:r>
              <a:rPr lang="tr-TR" sz="2000" i="1" dirty="0">
                <a:solidFill>
                  <a:srgbClr val="000000"/>
                </a:solidFill>
                <a:latin typeface="Calibri" pitchFamily="34" charset="0"/>
              </a:rPr>
              <a:t>objeler olsun. Taze ve </a:t>
            </a:r>
            <a:r>
              <a:rPr lang="tr-TR" sz="2000" i="1" dirty="0" smtClean="0">
                <a:solidFill>
                  <a:srgbClr val="000000"/>
                </a:solidFill>
                <a:latin typeface="Calibri" pitchFamily="34" charset="0"/>
              </a:rPr>
              <a:t>hoş </a:t>
            </a:r>
            <a:r>
              <a:rPr lang="tr-TR" sz="2000" i="1" dirty="0">
                <a:solidFill>
                  <a:srgbClr val="000000"/>
                </a:solidFill>
                <a:latin typeface="Calibri" pitchFamily="34" charset="0"/>
              </a:rPr>
              <a:t>kokular yeni </a:t>
            </a:r>
            <a:r>
              <a:rPr lang="tr-TR" sz="2000" i="1" dirty="0" smtClean="0">
                <a:solidFill>
                  <a:srgbClr val="000000"/>
                </a:solidFill>
                <a:latin typeface="Calibri" pitchFamily="34" charset="0"/>
              </a:rPr>
              <a:t>düşünce çağrışımlarını </a:t>
            </a:r>
            <a:r>
              <a:rPr lang="tr-TR" sz="2000" i="1" dirty="0">
                <a:solidFill>
                  <a:srgbClr val="000000"/>
                </a:solidFill>
                <a:latin typeface="Calibri" pitchFamily="34" charset="0"/>
              </a:rPr>
              <a:t>beraberinde getirir</a:t>
            </a:r>
            <a:r>
              <a:rPr lang="tr-TR" sz="2000" i="1" dirty="0" smtClean="0">
                <a:solidFill>
                  <a:srgbClr val="000000"/>
                </a:solidFill>
                <a:latin typeface="Calibri" pitchFamily="34" charset="0"/>
              </a:rPr>
              <a:t>.</a:t>
            </a:r>
          </a:p>
          <a:p>
            <a:pPr marL="342900" indent="-342900">
              <a:buClr>
                <a:srgbClr val="292929"/>
              </a:buClr>
              <a:buFont typeface="Wingdings" pitchFamily="2" charset="2"/>
              <a:buChar char="ü"/>
            </a:pPr>
            <a:endParaRPr lang="tr-TR" sz="2000" i="1" dirty="0">
              <a:solidFill>
                <a:srgbClr val="000000"/>
              </a:solidFill>
              <a:latin typeface="Calibri" pitchFamily="34" charset="0"/>
            </a:endParaRPr>
          </a:p>
          <a:p>
            <a:pPr marL="342900" indent="-342900">
              <a:buClr>
                <a:srgbClr val="292929"/>
              </a:buClr>
              <a:buFont typeface="Wingdings" pitchFamily="2" charset="2"/>
              <a:buChar char="ü"/>
            </a:pPr>
            <a:r>
              <a:rPr lang="tr-TR" sz="2000" i="1" dirty="0" smtClean="0">
                <a:solidFill>
                  <a:srgbClr val="000000"/>
                </a:solidFill>
                <a:latin typeface="Calibri" pitchFamily="34" charset="0"/>
              </a:rPr>
              <a:t>Öğle yemeğine </a:t>
            </a:r>
            <a:r>
              <a:rPr lang="tr-TR" sz="2000" i="1" dirty="0">
                <a:solidFill>
                  <a:srgbClr val="000000"/>
                </a:solidFill>
                <a:latin typeface="Calibri" pitchFamily="34" charset="0"/>
              </a:rPr>
              <a:t>her zaman </a:t>
            </a:r>
            <a:r>
              <a:rPr lang="tr-TR" sz="2000" i="1" dirty="0" smtClean="0">
                <a:solidFill>
                  <a:srgbClr val="000000"/>
                </a:solidFill>
                <a:latin typeface="Calibri" pitchFamily="34" charset="0"/>
              </a:rPr>
              <a:t>aynı </a:t>
            </a:r>
            <a:r>
              <a:rPr lang="tr-TR" sz="2000" i="1" dirty="0">
                <a:solidFill>
                  <a:srgbClr val="000000"/>
                </a:solidFill>
                <a:latin typeface="Calibri" pitchFamily="34" charset="0"/>
              </a:rPr>
              <a:t>saatte </a:t>
            </a:r>
            <a:r>
              <a:rPr lang="tr-TR" sz="2000" i="1" dirty="0" smtClean="0">
                <a:solidFill>
                  <a:srgbClr val="000000"/>
                </a:solidFill>
                <a:latin typeface="Calibri" pitchFamily="34" charset="0"/>
              </a:rPr>
              <a:t>çıkmayın. </a:t>
            </a:r>
            <a:r>
              <a:rPr lang="tr-TR" sz="2000" i="1" dirty="0">
                <a:solidFill>
                  <a:srgbClr val="000000"/>
                </a:solidFill>
                <a:latin typeface="Calibri" pitchFamily="34" charset="0"/>
              </a:rPr>
              <a:t>Bir saat önce ya da </a:t>
            </a:r>
            <a:r>
              <a:rPr lang="tr-TR" sz="2000" i="1" dirty="0" smtClean="0">
                <a:solidFill>
                  <a:srgbClr val="000000"/>
                </a:solidFill>
                <a:latin typeface="Calibri" pitchFamily="34" charset="0"/>
              </a:rPr>
              <a:t>sonra çıkarak </a:t>
            </a:r>
            <a:r>
              <a:rPr lang="tr-TR" sz="2000" i="1" dirty="0">
                <a:solidFill>
                  <a:srgbClr val="000000"/>
                </a:solidFill>
                <a:latin typeface="Calibri" pitchFamily="34" charset="0"/>
              </a:rPr>
              <a:t>rutinden </a:t>
            </a:r>
            <a:r>
              <a:rPr lang="tr-TR" sz="2000" i="1" dirty="0" smtClean="0">
                <a:solidFill>
                  <a:srgbClr val="000000"/>
                </a:solidFill>
                <a:latin typeface="Calibri" pitchFamily="34" charset="0"/>
              </a:rPr>
              <a:t>kurtulun.</a:t>
            </a:r>
          </a:p>
        </p:txBody>
      </p:sp>
      <p:sp>
        <p:nvSpPr>
          <p:cNvPr id="14234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142341" name="Group 9"/>
          <p:cNvGrpSpPr>
            <a:grpSpLocks/>
          </p:cNvGrpSpPr>
          <p:nvPr/>
        </p:nvGrpSpPr>
        <p:grpSpPr bwMode="auto">
          <a:xfrm>
            <a:off x="323850" y="1555750"/>
            <a:ext cx="1482725" cy="1482725"/>
            <a:chOff x="1710" y="1035"/>
            <a:chExt cx="2316" cy="2316"/>
          </a:xfrm>
        </p:grpSpPr>
        <p:grpSp>
          <p:nvGrpSpPr>
            <p:cNvPr id="142346" name="Group 10"/>
            <p:cNvGrpSpPr>
              <a:grpSpLocks/>
            </p:cNvGrpSpPr>
            <p:nvPr/>
          </p:nvGrpSpPr>
          <p:grpSpPr bwMode="auto">
            <a:xfrm rot="3600000">
              <a:off x="1710" y="1035"/>
              <a:ext cx="2316" cy="2316"/>
              <a:chOff x="1710" y="1035"/>
              <a:chExt cx="2316" cy="2316"/>
            </a:xfrm>
          </p:grpSpPr>
          <p:sp>
            <p:nvSpPr>
              <p:cNvPr id="142351"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299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42352"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42353"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42347" name="Group 14"/>
            <p:cNvGrpSpPr>
              <a:grpSpLocks/>
            </p:cNvGrpSpPr>
            <p:nvPr/>
          </p:nvGrpSpPr>
          <p:grpSpPr bwMode="auto">
            <a:xfrm rot="7200000">
              <a:off x="2059" y="1386"/>
              <a:ext cx="1616" cy="1614"/>
              <a:chOff x="2060" y="1387"/>
              <a:chExt cx="1616" cy="1614"/>
            </a:xfrm>
          </p:grpSpPr>
          <p:sp>
            <p:nvSpPr>
              <p:cNvPr id="142348"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49"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50"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DÜŞÜNCE GÜCÜNÜZÜ GELİŞTİRİN</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32537687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779230385 h 2410"/>
              <a:gd name="T2" fmla="*/ 1030743153 w 1414"/>
              <a:gd name="T3" fmla="*/ 0 h 2410"/>
              <a:gd name="T4" fmla="*/ 2147483647 w 1414"/>
              <a:gd name="T5" fmla="*/ 5040312 h 2410"/>
              <a:gd name="T6" fmla="*/ 2147483647 w 1414"/>
              <a:gd name="T7" fmla="*/ 2147483647 h 2410"/>
              <a:gd name="T8" fmla="*/ 0 w 1414"/>
              <a:gd name="T9" fmla="*/ 177923038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ALIŞTIRMALAR</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42900" indent="-342900">
              <a:buClr>
                <a:srgbClr val="292929"/>
              </a:buClr>
              <a:buFont typeface="Wingdings" pitchFamily="2" charset="2"/>
              <a:buChar char="ü"/>
            </a:pPr>
            <a:endParaRPr lang="tr-TR" sz="2000" i="1" dirty="0">
              <a:solidFill>
                <a:srgbClr val="000000"/>
              </a:solidFill>
              <a:latin typeface="Calibri" pitchFamily="34" charset="0"/>
            </a:endParaRPr>
          </a:p>
          <a:p>
            <a:pPr marL="342900" indent="-342900">
              <a:buClr>
                <a:srgbClr val="292929"/>
              </a:buClr>
              <a:buFont typeface="Wingdings" pitchFamily="2" charset="2"/>
              <a:buChar char="ü"/>
            </a:pPr>
            <a:r>
              <a:rPr lang="tr-TR" sz="2000" i="1" dirty="0" smtClean="0">
                <a:solidFill>
                  <a:srgbClr val="000000"/>
                </a:solidFill>
                <a:latin typeface="Calibri" pitchFamily="34" charset="0"/>
              </a:rPr>
              <a:t>Ara sıra </a:t>
            </a:r>
            <a:r>
              <a:rPr lang="tr-TR" sz="2000" i="1" dirty="0">
                <a:solidFill>
                  <a:srgbClr val="000000"/>
                </a:solidFill>
                <a:latin typeface="Calibri" pitchFamily="34" charset="0"/>
              </a:rPr>
              <a:t>daha önce hiç </a:t>
            </a:r>
            <a:r>
              <a:rPr lang="tr-TR" sz="2000" i="1" dirty="0" smtClean="0">
                <a:solidFill>
                  <a:srgbClr val="000000"/>
                </a:solidFill>
                <a:latin typeface="Calibri" pitchFamily="34" charset="0"/>
              </a:rPr>
              <a:t>yapmadığınız </a:t>
            </a:r>
            <a:r>
              <a:rPr lang="tr-TR" sz="2000" i="1" dirty="0">
                <a:solidFill>
                  <a:srgbClr val="000000"/>
                </a:solidFill>
                <a:latin typeface="Calibri" pitchFamily="34" charset="0"/>
              </a:rPr>
              <a:t>yemekleri </a:t>
            </a:r>
            <a:r>
              <a:rPr lang="tr-TR" sz="2000" i="1" dirty="0" smtClean="0">
                <a:solidFill>
                  <a:srgbClr val="000000"/>
                </a:solidFill>
                <a:latin typeface="Calibri" pitchFamily="34" charset="0"/>
              </a:rPr>
              <a:t>yapın. </a:t>
            </a:r>
            <a:r>
              <a:rPr lang="tr-TR" sz="2000" i="1" dirty="0">
                <a:solidFill>
                  <a:srgbClr val="000000"/>
                </a:solidFill>
                <a:latin typeface="Calibri" pitchFamily="34" charset="0"/>
              </a:rPr>
              <a:t>Sadece </a:t>
            </a:r>
            <a:r>
              <a:rPr lang="tr-TR" sz="2000" i="1" dirty="0" smtClean="0">
                <a:solidFill>
                  <a:srgbClr val="000000"/>
                </a:solidFill>
                <a:latin typeface="Calibri" pitchFamily="34" charset="0"/>
              </a:rPr>
              <a:t>tat alma duyunuzu değil, </a:t>
            </a:r>
            <a:r>
              <a:rPr lang="tr-TR" sz="2000" i="1" dirty="0">
                <a:solidFill>
                  <a:srgbClr val="000000"/>
                </a:solidFill>
                <a:latin typeface="Calibri" pitchFamily="34" charset="0"/>
              </a:rPr>
              <a:t>beyninizi de besleyin</a:t>
            </a:r>
            <a:r>
              <a:rPr lang="tr-TR" sz="2000" i="1" dirty="0" smtClean="0">
                <a:solidFill>
                  <a:srgbClr val="000000"/>
                </a:solidFill>
                <a:latin typeface="Calibri" pitchFamily="34" charset="0"/>
              </a:rPr>
              <a:t>.</a:t>
            </a:r>
          </a:p>
          <a:p>
            <a:pPr marL="342900" indent="-342900">
              <a:buClr>
                <a:srgbClr val="292929"/>
              </a:buClr>
              <a:buFont typeface="Wingdings" pitchFamily="2" charset="2"/>
              <a:buChar char="ü"/>
            </a:pPr>
            <a:endParaRPr lang="tr-TR" sz="2000" i="1" dirty="0">
              <a:solidFill>
                <a:srgbClr val="000000"/>
              </a:solidFill>
              <a:latin typeface="Calibri" pitchFamily="34" charset="0"/>
            </a:endParaRPr>
          </a:p>
          <a:p>
            <a:pPr marL="342900" indent="-342900">
              <a:buClr>
                <a:srgbClr val="292929"/>
              </a:buClr>
              <a:buFont typeface="Wingdings" pitchFamily="2" charset="2"/>
              <a:buChar char="ü"/>
            </a:pPr>
            <a:r>
              <a:rPr lang="tr-TR" sz="2000" i="1" dirty="0" smtClean="0">
                <a:solidFill>
                  <a:srgbClr val="000000"/>
                </a:solidFill>
                <a:latin typeface="Calibri" pitchFamily="34" charset="0"/>
              </a:rPr>
              <a:t>Yemek </a:t>
            </a:r>
            <a:r>
              <a:rPr lang="tr-TR" sz="2000" i="1" dirty="0">
                <a:solidFill>
                  <a:srgbClr val="000000"/>
                </a:solidFill>
                <a:latin typeface="Calibri" pitchFamily="34" charset="0"/>
              </a:rPr>
              <a:t>yerken her zaman </a:t>
            </a:r>
            <a:r>
              <a:rPr lang="tr-TR" sz="2000" i="1" dirty="0" smtClean="0">
                <a:solidFill>
                  <a:srgbClr val="000000"/>
                </a:solidFill>
                <a:latin typeface="Calibri" pitchFamily="34" charset="0"/>
              </a:rPr>
              <a:t>aynı </a:t>
            </a:r>
            <a:r>
              <a:rPr lang="tr-TR" sz="2000" i="1" dirty="0">
                <a:solidFill>
                  <a:srgbClr val="000000"/>
                </a:solidFill>
                <a:latin typeface="Calibri" pitchFamily="34" charset="0"/>
              </a:rPr>
              <a:t>sandalyeye </a:t>
            </a:r>
            <a:r>
              <a:rPr lang="tr-TR" sz="2000" i="1" dirty="0" smtClean="0">
                <a:solidFill>
                  <a:srgbClr val="000000"/>
                </a:solidFill>
                <a:latin typeface="Calibri" pitchFamily="34" charset="0"/>
              </a:rPr>
              <a:t>oturmayın. </a:t>
            </a:r>
            <a:r>
              <a:rPr lang="tr-TR" sz="2000" i="1" dirty="0">
                <a:solidFill>
                  <a:srgbClr val="000000"/>
                </a:solidFill>
                <a:latin typeface="Calibri" pitchFamily="34" charset="0"/>
              </a:rPr>
              <a:t>Ara </a:t>
            </a:r>
            <a:r>
              <a:rPr lang="tr-TR" sz="2000" i="1" dirty="0" smtClean="0">
                <a:solidFill>
                  <a:srgbClr val="000000"/>
                </a:solidFill>
                <a:latin typeface="Calibri" pitchFamily="34" charset="0"/>
              </a:rPr>
              <a:t>sıra ailenizin masadaki </a:t>
            </a:r>
            <a:r>
              <a:rPr lang="tr-TR" sz="2000" i="1" dirty="0">
                <a:solidFill>
                  <a:srgbClr val="000000"/>
                </a:solidFill>
                <a:latin typeface="Calibri" pitchFamily="34" charset="0"/>
              </a:rPr>
              <a:t>oturma düzenini </a:t>
            </a:r>
            <a:r>
              <a:rPr lang="tr-TR" sz="2000" i="1" dirty="0" smtClean="0">
                <a:solidFill>
                  <a:srgbClr val="000000"/>
                </a:solidFill>
                <a:latin typeface="Calibri" pitchFamily="34" charset="0"/>
              </a:rPr>
              <a:t>değiştirin.</a:t>
            </a:r>
          </a:p>
          <a:p>
            <a:pPr marL="342900" indent="-342900">
              <a:buClr>
                <a:srgbClr val="292929"/>
              </a:buClr>
              <a:buFont typeface="Wingdings" pitchFamily="2" charset="2"/>
              <a:buChar char="ü"/>
            </a:pPr>
            <a:endParaRPr lang="tr-TR" sz="2000" i="1" dirty="0">
              <a:solidFill>
                <a:srgbClr val="000000"/>
              </a:solidFill>
              <a:latin typeface="Calibri" pitchFamily="34" charset="0"/>
            </a:endParaRPr>
          </a:p>
          <a:p>
            <a:pPr marL="342900" indent="-342900">
              <a:buClr>
                <a:srgbClr val="292929"/>
              </a:buClr>
              <a:buFont typeface="Wingdings" pitchFamily="2" charset="2"/>
              <a:buChar char="ü"/>
            </a:pPr>
            <a:r>
              <a:rPr lang="tr-TR" sz="2000" i="1" dirty="0" smtClean="0">
                <a:solidFill>
                  <a:srgbClr val="000000"/>
                </a:solidFill>
                <a:latin typeface="Calibri" pitchFamily="34" charset="0"/>
              </a:rPr>
              <a:t>8 </a:t>
            </a:r>
            <a:r>
              <a:rPr lang="tr-TR" sz="2000" i="1" dirty="0">
                <a:solidFill>
                  <a:srgbClr val="000000"/>
                </a:solidFill>
                <a:latin typeface="Calibri" pitchFamily="34" charset="0"/>
              </a:rPr>
              <a:t>haneli bir </a:t>
            </a:r>
            <a:r>
              <a:rPr lang="tr-TR" sz="2000" i="1" dirty="0" smtClean="0">
                <a:solidFill>
                  <a:srgbClr val="000000"/>
                </a:solidFill>
                <a:latin typeface="Calibri" pitchFamily="34" charset="0"/>
              </a:rPr>
              <a:t>sayıyla </a:t>
            </a:r>
            <a:r>
              <a:rPr lang="tr-TR" sz="2000" i="1" dirty="0">
                <a:solidFill>
                  <a:srgbClr val="000000"/>
                </a:solidFill>
                <a:latin typeface="Calibri" pitchFamily="34" charset="0"/>
              </a:rPr>
              <a:t>9 haneli bir </a:t>
            </a:r>
            <a:r>
              <a:rPr lang="tr-TR" sz="2000" i="1" dirty="0" smtClean="0">
                <a:solidFill>
                  <a:srgbClr val="000000"/>
                </a:solidFill>
                <a:latin typeface="Calibri" pitchFamily="34" charset="0"/>
              </a:rPr>
              <a:t>sayıyı </a:t>
            </a:r>
            <a:r>
              <a:rPr lang="tr-TR" sz="2000" i="1" dirty="0">
                <a:solidFill>
                  <a:srgbClr val="000000"/>
                </a:solidFill>
                <a:latin typeface="Calibri" pitchFamily="34" charset="0"/>
              </a:rPr>
              <a:t>kafadan </a:t>
            </a:r>
            <a:r>
              <a:rPr lang="tr-TR" sz="2000" i="1" dirty="0" smtClean="0">
                <a:solidFill>
                  <a:srgbClr val="000000"/>
                </a:solidFill>
                <a:latin typeface="Calibri" pitchFamily="34" charset="0"/>
              </a:rPr>
              <a:t>çarpın. </a:t>
            </a:r>
            <a:r>
              <a:rPr lang="tr-TR" sz="2000" i="1" dirty="0">
                <a:solidFill>
                  <a:srgbClr val="000000"/>
                </a:solidFill>
                <a:latin typeface="Calibri" pitchFamily="34" charset="0"/>
              </a:rPr>
              <a:t>sonra hesap </a:t>
            </a:r>
            <a:r>
              <a:rPr lang="tr-TR" sz="2000" i="1" dirty="0" smtClean="0">
                <a:solidFill>
                  <a:srgbClr val="000000"/>
                </a:solidFill>
                <a:latin typeface="Calibri" pitchFamily="34" charset="0"/>
              </a:rPr>
              <a:t>makinesi </a:t>
            </a:r>
            <a:r>
              <a:rPr lang="tr-TR" sz="2000" i="1" dirty="0">
                <a:solidFill>
                  <a:srgbClr val="000000"/>
                </a:solidFill>
                <a:latin typeface="Calibri" pitchFamily="34" charset="0"/>
              </a:rPr>
              <a:t>ile kontrol edin</a:t>
            </a:r>
            <a:r>
              <a:rPr lang="tr-TR" sz="2000" i="1" dirty="0" smtClean="0">
                <a:solidFill>
                  <a:srgbClr val="000000"/>
                </a:solidFill>
                <a:latin typeface="Calibri" pitchFamily="34" charset="0"/>
              </a:rPr>
              <a:t>.</a:t>
            </a:r>
            <a:endParaRPr lang="tr-TR" sz="2000" i="1" dirty="0">
              <a:solidFill>
                <a:srgbClr val="000000"/>
              </a:solidFill>
              <a:latin typeface="Calibri" pitchFamily="34" charset="0"/>
            </a:endParaRPr>
          </a:p>
          <a:p>
            <a:pPr algn="ctr">
              <a:buClr>
                <a:srgbClr val="292929"/>
              </a:buClr>
            </a:pPr>
            <a:endParaRPr lang="tr-TR" b="1" i="1" dirty="0">
              <a:solidFill>
                <a:srgbClr val="000000"/>
              </a:solidFill>
              <a:latin typeface="Calibri" pitchFamily="34" charset="0"/>
            </a:endParaRPr>
          </a:p>
        </p:txBody>
      </p:sp>
      <p:sp>
        <p:nvSpPr>
          <p:cNvPr id="14234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142341" name="Group 9"/>
          <p:cNvGrpSpPr>
            <a:grpSpLocks/>
          </p:cNvGrpSpPr>
          <p:nvPr/>
        </p:nvGrpSpPr>
        <p:grpSpPr bwMode="auto">
          <a:xfrm>
            <a:off x="323850" y="1555750"/>
            <a:ext cx="1482725" cy="1482725"/>
            <a:chOff x="1710" y="1035"/>
            <a:chExt cx="2316" cy="2316"/>
          </a:xfrm>
        </p:grpSpPr>
        <p:grpSp>
          <p:nvGrpSpPr>
            <p:cNvPr id="142346" name="Group 10"/>
            <p:cNvGrpSpPr>
              <a:grpSpLocks/>
            </p:cNvGrpSpPr>
            <p:nvPr/>
          </p:nvGrpSpPr>
          <p:grpSpPr bwMode="auto">
            <a:xfrm rot="3600000">
              <a:off x="1710" y="1035"/>
              <a:ext cx="2316" cy="2316"/>
              <a:chOff x="1710" y="1035"/>
              <a:chExt cx="2316" cy="2316"/>
            </a:xfrm>
          </p:grpSpPr>
          <p:sp>
            <p:nvSpPr>
              <p:cNvPr id="142351"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299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42352"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42353"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42347" name="Group 14"/>
            <p:cNvGrpSpPr>
              <a:grpSpLocks/>
            </p:cNvGrpSpPr>
            <p:nvPr/>
          </p:nvGrpSpPr>
          <p:grpSpPr bwMode="auto">
            <a:xfrm rot="7200000">
              <a:off x="2059" y="1386"/>
              <a:ext cx="1616" cy="1614"/>
              <a:chOff x="2060" y="1387"/>
              <a:chExt cx="1616" cy="1614"/>
            </a:xfrm>
          </p:grpSpPr>
          <p:sp>
            <p:nvSpPr>
              <p:cNvPr id="142348"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49"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50"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DÜŞÜNCE GÜCÜNÜZÜ GELİŞTİRİN</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34332085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779230385 h 2410"/>
              <a:gd name="T2" fmla="*/ 1030743153 w 1414"/>
              <a:gd name="T3" fmla="*/ 0 h 2410"/>
              <a:gd name="T4" fmla="*/ 2147483647 w 1414"/>
              <a:gd name="T5" fmla="*/ 5040312 h 2410"/>
              <a:gd name="T6" fmla="*/ 2147483647 w 1414"/>
              <a:gd name="T7" fmla="*/ 2147483647 h 2410"/>
              <a:gd name="T8" fmla="*/ 0 w 1414"/>
              <a:gd name="T9" fmla="*/ 177923038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PIN KODU</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r>
              <a:rPr lang="tr-TR" sz="2000" i="1" dirty="0" smtClean="0">
                <a:solidFill>
                  <a:srgbClr val="000000"/>
                </a:solidFill>
                <a:latin typeface="Calibri" pitchFamily="34" charset="0"/>
              </a:rPr>
              <a:t>Gurup </a:t>
            </a:r>
            <a:r>
              <a:rPr lang="tr-TR" sz="2000" i="1" dirty="0">
                <a:solidFill>
                  <a:srgbClr val="000000"/>
                </a:solidFill>
                <a:latin typeface="Calibri" pitchFamily="34" charset="0"/>
              </a:rPr>
              <a:t>ikiye ayrılır. Bunlardan bir grup uzaylı olur. Diğer grup da onlarla iletişim kurmak isteyen Dünyalılar olur. Bir uzaylı ve bir dünyalı eşleşir. </a:t>
            </a:r>
            <a:endParaRPr lang="tr-TR" sz="2000" i="1" dirty="0" smtClean="0">
              <a:solidFill>
                <a:srgbClr val="000000"/>
              </a:solidFill>
              <a:latin typeface="Calibri" pitchFamily="34" charset="0"/>
            </a:endParaRPr>
          </a:p>
          <a:p>
            <a:pPr algn="ctr">
              <a:buClr>
                <a:srgbClr val="292929"/>
              </a:buClr>
            </a:pPr>
            <a:endParaRPr lang="tr-TR" sz="2000" i="1" dirty="0">
              <a:solidFill>
                <a:srgbClr val="000000"/>
              </a:solidFill>
              <a:latin typeface="Calibri" pitchFamily="34" charset="0"/>
            </a:endParaRPr>
          </a:p>
          <a:p>
            <a:pPr algn="ctr">
              <a:buClr>
                <a:srgbClr val="292929"/>
              </a:buClr>
            </a:pPr>
            <a:r>
              <a:rPr lang="tr-TR" sz="2000" i="1" dirty="0" smtClean="0">
                <a:solidFill>
                  <a:srgbClr val="000000"/>
                </a:solidFill>
                <a:latin typeface="Calibri" pitchFamily="34" charset="0"/>
              </a:rPr>
              <a:t>Uzaylılar </a:t>
            </a:r>
            <a:r>
              <a:rPr lang="tr-TR" sz="2000" i="1" dirty="0">
                <a:solidFill>
                  <a:srgbClr val="000000"/>
                </a:solidFill>
                <a:latin typeface="Calibri" pitchFamily="34" charset="0"/>
              </a:rPr>
              <a:t>son derece yetenekli ve kapasiteli canlılardır. Siz ne isterseniz yapacaklar</a:t>
            </a:r>
            <a:r>
              <a:rPr lang="tr-TR" sz="2000" i="1" dirty="0" smtClean="0">
                <a:solidFill>
                  <a:srgbClr val="000000"/>
                </a:solidFill>
                <a:latin typeface="Calibri" pitchFamily="34" charset="0"/>
              </a:rPr>
              <a:t>. Ancak </a:t>
            </a:r>
            <a:r>
              <a:rPr lang="tr-TR" sz="2000" i="1" dirty="0">
                <a:solidFill>
                  <a:srgbClr val="000000"/>
                </a:solidFill>
                <a:latin typeface="Calibri" pitchFamily="34" charset="0"/>
              </a:rPr>
              <a:t>öncelikle PİN </a:t>
            </a:r>
            <a:r>
              <a:rPr lang="tr-TR" sz="2000" i="1" dirty="0" err="1" smtClean="0">
                <a:solidFill>
                  <a:srgbClr val="000000"/>
                </a:solidFill>
                <a:latin typeface="Calibri" pitchFamily="34" charset="0"/>
              </a:rPr>
              <a:t>KODU’nu</a:t>
            </a:r>
            <a:r>
              <a:rPr lang="tr-TR" sz="2000" i="1" dirty="0" smtClean="0">
                <a:solidFill>
                  <a:srgbClr val="000000"/>
                </a:solidFill>
                <a:latin typeface="Calibri" pitchFamily="34" charset="0"/>
              </a:rPr>
              <a:t> </a:t>
            </a:r>
            <a:r>
              <a:rPr lang="tr-TR" sz="2000" i="1" dirty="0">
                <a:solidFill>
                  <a:srgbClr val="000000"/>
                </a:solidFill>
                <a:latin typeface="Calibri" pitchFamily="34" charset="0"/>
              </a:rPr>
              <a:t>girmeniz gerekmektedir. </a:t>
            </a:r>
            <a:endParaRPr lang="tr-TR" sz="2000" i="1" dirty="0" smtClean="0">
              <a:solidFill>
                <a:srgbClr val="000000"/>
              </a:solidFill>
              <a:latin typeface="Calibri" pitchFamily="34" charset="0"/>
            </a:endParaRPr>
          </a:p>
          <a:p>
            <a:pPr algn="ctr">
              <a:buClr>
                <a:srgbClr val="292929"/>
              </a:buClr>
            </a:pPr>
            <a:endParaRPr lang="tr-TR" sz="2000" i="1" dirty="0" smtClean="0">
              <a:solidFill>
                <a:srgbClr val="000000"/>
              </a:solidFill>
              <a:latin typeface="Calibri" pitchFamily="34" charset="0"/>
            </a:endParaRPr>
          </a:p>
          <a:p>
            <a:pPr algn="ctr">
              <a:buClr>
                <a:srgbClr val="292929"/>
              </a:buClr>
            </a:pPr>
            <a:r>
              <a:rPr lang="tr-TR" sz="2000" i="1" dirty="0">
                <a:solidFill>
                  <a:srgbClr val="000000"/>
                </a:solidFill>
                <a:latin typeface="Calibri" pitchFamily="34" charset="0"/>
              </a:rPr>
              <a:t>İletişim engelleri (kaba kırıcı söz ve davranışlar) kullanıldığında ise; «kitleniyorum» diye sesli uyarıda bulunuyorlar.</a:t>
            </a:r>
          </a:p>
          <a:p>
            <a:pPr algn="ctr">
              <a:buClr>
                <a:srgbClr val="292929"/>
              </a:buClr>
            </a:pPr>
            <a:endParaRPr lang="tr-TR" sz="2000" i="1" dirty="0" smtClean="0">
              <a:solidFill>
                <a:srgbClr val="000000"/>
              </a:solidFill>
              <a:latin typeface="Calibri" pitchFamily="34" charset="0"/>
            </a:endParaRPr>
          </a:p>
          <a:p>
            <a:pPr algn="ctr">
              <a:buClr>
                <a:srgbClr val="292929"/>
              </a:buClr>
            </a:pPr>
            <a:endParaRPr lang="tr-TR" sz="2000" i="1" dirty="0">
              <a:solidFill>
                <a:srgbClr val="000000"/>
              </a:solidFill>
              <a:latin typeface="Calibri" pitchFamily="34" charset="0"/>
            </a:endParaRPr>
          </a:p>
          <a:p>
            <a:pPr algn="ctr">
              <a:buClr>
                <a:srgbClr val="292929"/>
              </a:buClr>
            </a:pPr>
            <a:endParaRPr lang="tr-TR" b="1" i="1" dirty="0">
              <a:solidFill>
                <a:srgbClr val="000000"/>
              </a:solidFill>
              <a:latin typeface="Calibri" pitchFamily="34" charset="0"/>
            </a:endParaRPr>
          </a:p>
        </p:txBody>
      </p:sp>
      <p:sp>
        <p:nvSpPr>
          <p:cNvPr id="14234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142341" name="Group 9"/>
          <p:cNvGrpSpPr>
            <a:grpSpLocks/>
          </p:cNvGrpSpPr>
          <p:nvPr/>
        </p:nvGrpSpPr>
        <p:grpSpPr bwMode="auto">
          <a:xfrm>
            <a:off x="323850" y="1555750"/>
            <a:ext cx="1482725" cy="1482725"/>
            <a:chOff x="1710" y="1035"/>
            <a:chExt cx="2316" cy="2316"/>
          </a:xfrm>
        </p:grpSpPr>
        <p:grpSp>
          <p:nvGrpSpPr>
            <p:cNvPr id="142346" name="Group 10"/>
            <p:cNvGrpSpPr>
              <a:grpSpLocks/>
            </p:cNvGrpSpPr>
            <p:nvPr/>
          </p:nvGrpSpPr>
          <p:grpSpPr bwMode="auto">
            <a:xfrm rot="3600000">
              <a:off x="1710" y="1035"/>
              <a:ext cx="2316" cy="2316"/>
              <a:chOff x="1710" y="1035"/>
              <a:chExt cx="2316" cy="2316"/>
            </a:xfrm>
          </p:grpSpPr>
          <p:sp>
            <p:nvSpPr>
              <p:cNvPr id="142351"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299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42352"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42353"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42347" name="Group 14"/>
            <p:cNvGrpSpPr>
              <a:grpSpLocks/>
            </p:cNvGrpSpPr>
            <p:nvPr/>
          </p:nvGrpSpPr>
          <p:grpSpPr bwMode="auto">
            <a:xfrm rot="7200000">
              <a:off x="2059" y="1386"/>
              <a:ext cx="1616" cy="1614"/>
              <a:chOff x="2060" y="1387"/>
              <a:chExt cx="1616" cy="1614"/>
            </a:xfrm>
          </p:grpSpPr>
          <p:sp>
            <p:nvSpPr>
              <p:cNvPr id="142348"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49"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50"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PIN KODU</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1836707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779230385 h 2410"/>
              <a:gd name="T2" fmla="*/ 1030743153 w 1414"/>
              <a:gd name="T3" fmla="*/ 0 h 2410"/>
              <a:gd name="T4" fmla="*/ 2147483647 w 1414"/>
              <a:gd name="T5" fmla="*/ 5040312 h 2410"/>
              <a:gd name="T6" fmla="*/ 2147483647 w 1414"/>
              <a:gd name="T7" fmla="*/ 2147483647 h 2410"/>
              <a:gd name="T8" fmla="*/ 0 w 1414"/>
              <a:gd name="T9" fmla="*/ 177923038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PIN KODU</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endParaRPr lang="tr-TR" sz="2000" i="1" dirty="0" smtClean="0">
              <a:solidFill>
                <a:srgbClr val="000000"/>
              </a:solidFill>
              <a:latin typeface="Calibri" pitchFamily="34" charset="0"/>
            </a:endParaRPr>
          </a:p>
          <a:p>
            <a:pPr>
              <a:buClr>
                <a:srgbClr val="292929"/>
              </a:buClr>
            </a:pPr>
            <a:r>
              <a:rPr lang="tr-TR" sz="2000" i="1" dirty="0" smtClean="0">
                <a:solidFill>
                  <a:srgbClr val="000000"/>
                </a:solidFill>
                <a:latin typeface="Calibri" pitchFamily="34" charset="0"/>
              </a:rPr>
              <a:t>Kullanılması </a:t>
            </a:r>
            <a:r>
              <a:rPr lang="tr-TR" sz="2000" i="1" dirty="0">
                <a:solidFill>
                  <a:srgbClr val="000000"/>
                </a:solidFill>
                <a:latin typeface="Calibri" pitchFamily="34" charset="0"/>
              </a:rPr>
              <a:t>gereken </a:t>
            </a:r>
            <a:r>
              <a:rPr lang="tr-TR" sz="2000" i="1" dirty="0" smtClean="0">
                <a:solidFill>
                  <a:srgbClr val="000000"/>
                </a:solidFill>
                <a:latin typeface="Calibri" pitchFamily="34" charset="0"/>
              </a:rPr>
              <a:t>PIN </a:t>
            </a:r>
            <a:r>
              <a:rPr lang="tr-TR" sz="2000" i="1" dirty="0">
                <a:solidFill>
                  <a:srgbClr val="000000"/>
                </a:solidFill>
                <a:latin typeface="Calibri" pitchFamily="34" charset="0"/>
              </a:rPr>
              <a:t>kodları: </a:t>
            </a:r>
            <a:endParaRPr lang="tr-TR" sz="2000" i="1" dirty="0" smtClean="0">
              <a:solidFill>
                <a:srgbClr val="000000"/>
              </a:solidFill>
              <a:latin typeface="Calibri" pitchFamily="34" charset="0"/>
            </a:endParaRPr>
          </a:p>
          <a:p>
            <a:pPr marL="342900" indent="-342900">
              <a:buClr>
                <a:srgbClr val="292929"/>
              </a:buClr>
              <a:buFont typeface="Wingdings" pitchFamily="2" charset="2"/>
              <a:buChar char="ü"/>
            </a:pPr>
            <a:r>
              <a:rPr lang="tr-TR" sz="2000" i="1" dirty="0" smtClean="0">
                <a:solidFill>
                  <a:srgbClr val="000000"/>
                </a:solidFill>
                <a:latin typeface="Calibri" pitchFamily="34" charset="0"/>
              </a:rPr>
              <a:t>Merhaba</a:t>
            </a:r>
            <a:r>
              <a:rPr lang="tr-TR" sz="2000" i="1" dirty="0">
                <a:solidFill>
                  <a:srgbClr val="000000"/>
                </a:solidFill>
                <a:latin typeface="Calibri" pitchFamily="34" charset="0"/>
              </a:rPr>
              <a:t>, </a:t>
            </a:r>
            <a:endParaRPr lang="tr-TR" sz="2000" i="1" dirty="0" smtClean="0">
              <a:solidFill>
                <a:srgbClr val="000000"/>
              </a:solidFill>
              <a:latin typeface="Calibri" pitchFamily="34" charset="0"/>
            </a:endParaRPr>
          </a:p>
          <a:p>
            <a:pPr marL="342900" indent="-342900">
              <a:buClr>
                <a:srgbClr val="292929"/>
              </a:buClr>
              <a:buFont typeface="Wingdings" pitchFamily="2" charset="2"/>
              <a:buChar char="ü"/>
            </a:pPr>
            <a:r>
              <a:rPr lang="tr-TR" sz="2000" i="1" dirty="0" smtClean="0">
                <a:solidFill>
                  <a:srgbClr val="000000"/>
                </a:solidFill>
                <a:latin typeface="Calibri" pitchFamily="34" charset="0"/>
              </a:rPr>
              <a:t>Nasılsın</a:t>
            </a:r>
            <a:r>
              <a:rPr lang="tr-TR" sz="2000" i="1" dirty="0">
                <a:solidFill>
                  <a:srgbClr val="000000"/>
                </a:solidFill>
                <a:latin typeface="Calibri" pitchFamily="34" charset="0"/>
              </a:rPr>
              <a:t>, </a:t>
            </a:r>
            <a:endParaRPr lang="tr-TR" sz="2000" i="1" dirty="0" smtClean="0">
              <a:solidFill>
                <a:srgbClr val="000000"/>
              </a:solidFill>
              <a:latin typeface="Calibri" pitchFamily="34" charset="0"/>
            </a:endParaRPr>
          </a:p>
          <a:p>
            <a:pPr marL="342900" indent="-342900">
              <a:buClr>
                <a:srgbClr val="292929"/>
              </a:buClr>
              <a:buFont typeface="Wingdings" pitchFamily="2" charset="2"/>
              <a:buChar char="ü"/>
            </a:pPr>
            <a:r>
              <a:rPr lang="tr-TR" sz="2000" i="1" dirty="0" smtClean="0">
                <a:solidFill>
                  <a:srgbClr val="000000"/>
                </a:solidFill>
                <a:latin typeface="Calibri" pitchFamily="34" charset="0"/>
              </a:rPr>
              <a:t>Göz teması,</a:t>
            </a:r>
          </a:p>
          <a:p>
            <a:pPr marL="342900" indent="-342900">
              <a:buClr>
                <a:srgbClr val="292929"/>
              </a:buClr>
              <a:buFont typeface="Wingdings" pitchFamily="2" charset="2"/>
              <a:buChar char="ü"/>
            </a:pPr>
            <a:r>
              <a:rPr lang="tr-TR" sz="2000" i="1" dirty="0">
                <a:solidFill>
                  <a:srgbClr val="000000"/>
                </a:solidFill>
                <a:latin typeface="Calibri" pitchFamily="34" charset="0"/>
              </a:rPr>
              <a:t>İ</a:t>
            </a:r>
            <a:r>
              <a:rPr lang="tr-TR" sz="2000" i="1" dirty="0" smtClean="0">
                <a:solidFill>
                  <a:srgbClr val="000000"/>
                </a:solidFill>
                <a:latin typeface="Calibri" pitchFamily="34" charset="0"/>
              </a:rPr>
              <a:t>ltifat </a:t>
            </a:r>
            <a:r>
              <a:rPr lang="tr-TR" sz="2000" i="1" dirty="0">
                <a:solidFill>
                  <a:srgbClr val="000000"/>
                </a:solidFill>
                <a:latin typeface="Calibri" pitchFamily="34" charset="0"/>
              </a:rPr>
              <a:t>etmek, </a:t>
            </a:r>
            <a:endParaRPr lang="tr-TR" sz="2000" i="1" dirty="0" smtClean="0">
              <a:solidFill>
                <a:srgbClr val="000000"/>
              </a:solidFill>
              <a:latin typeface="Calibri" pitchFamily="34" charset="0"/>
            </a:endParaRPr>
          </a:p>
          <a:p>
            <a:pPr marL="342900" indent="-342900">
              <a:buClr>
                <a:srgbClr val="292929"/>
              </a:buClr>
              <a:buFont typeface="Wingdings" pitchFamily="2" charset="2"/>
              <a:buChar char="ü"/>
            </a:pPr>
            <a:r>
              <a:rPr lang="tr-TR" sz="2000" i="1" dirty="0" smtClean="0">
                <a:solidFill>
                  <a:srgbClr val="000000"/>
                </a:solidFill>
                <a:latin typeface="Calibri" pitchFamily="34" charset="0"/>
              </a:rPr>
              <a:t>Sevgi sözleri,</a:t>
            </a:r>
          </a:p>
          <a:p>
            <a:pPr marL="342900" indent="-342900">
              <a:buClr>
                <a:srgbClr val="292929"/>
              </a:buClr>
              <a:buFont typeface="Wingdings" pitchFamily="2" charset="2"/>
              <a:buChar char="ü"/>
            </a:pPr>
            <a:endParaRPr lang="tr-TR" sz="2000" i="1" dirty="0" smtClean="0">
              <a:solidFill>
                <a:srgbClr val="000000"/>
              </a:solidFill>
              <a:latin typeface="Calibri" pitchFamily="34" charset="0"/>
            </a:endParaRPr>
          </a:p>
          <a:p>
            <a:pPr marL="342900" indent="-342900">
              <a:buClr>
                <a:srgbClr val="292929"/>
              </a:buClr>
              <a:buFont typeface="Wingdings" pitchFamily="2" charset="2"/>
              <a:buChar char="ü"/>
            </a:pPr>
            <a:r>
              <a:rPr lang="tr-TR" sz="2000" i="1" dirty="0" smtClean="0">
                <a:solidFill>
                  <a:srgbClr val="000000"/>
                </a:solidFill>
                <a:latin typeface="Calibri" pitchFamily="34" charset="0"/>
              </a:rPr>
              <a:t>……………….vb. </a:t>
            </a:r>
            <a:r>
              <a:rPr lang="tr-TR" sz="2000" i="1" dirty="0">
                <a:solidFill>
                  <a:srgbClr val="000000"/>
                </a:solidFill>
                <a:latin typeface="Calibri" pitchFamily="34" charset="0"/>
              </a:rPr>
              <a:t>gibi olumlu iletişimi başlatacak söz ve davranışlar.</a:t>
            </a:r>
          </a:p>
          <a:p>
            <a:pPr algn="ctr">
              <a:buClr>
                <a:srgbClr val="292929"/>
              </a:buClr>
            </a:pPr>
            <a:endParaRPr lang="tr-TR" b="1" i="1" dirty="0">
              <a:solidFill>
                <a:srgbClr val="000000"/>
              </a:solidFill>
              <a:latin typeface="Calibri" pitchFamily="34" charset="0"/>
            </a:endParaRPr>
          </a:p>
        </p:txBody>
      </p:sp>
      <p:sp>
        <p:nvSpPr>
          <p:cNvPr id="14234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142341" name="Group 9"/>
          <p:cNvGrpSpPr>
            <a:grpSpLocks/>
          </p:cNvGrpSpPr>
          <p:nvPr/>
        </p:nvGrpSpPr>
        <p:grpSpPr bwMode="auto">
          <a:xfrm>
            <a:off x="323850" y="1555750"/>
            <a:ext cx="1482725" cy="1482725"/>
            <a:chOff x="1710" y="1035"/>
            <a:chExt cx="2316" cy="2316"/>
          </a:xfrm>
        </p:grpSpPr>
        <p:grpSp>
          <p:nvGrpSpPr>
            <p:cNvPr id="142346" name="Group 10"/>
            <p:cNvGrpSpPr>
              <a:grpSpLocks/>
            </p:cNvGrpSpPr>
            <p:nvPr/>
          </p:nvGrpSpPr>
          <p:grpSpPr bwMode="auto">
            <a:xfrm rot="3600000">
              <a:off x="1710" y="1035"/>
              <a:ext cx="2316" cy="2316"/>
              <a:chOff x="1710" y="1035"/>
              <a:chExt cx="2316" cy="2316"/>
            </a:xfrm>
          </p:grpSpPr>
          <p:sp>
            <p:nvSpPr>
              <p:cNvPr id="142351"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299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42352"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42353"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42347" name="Group 14"/>
            <p:cNvGrpSpPr>
              <a:grpSpLocks/>
            </p:cNvGrpSpPr>
            <p:nvPr/>
          </p:nvGrpSpPr>
          <p:grpSpPr bwMode="auto">
            <a:xfrm rot="7200000">
              <a:off x="2059" y="1386"/>
              <a:ext cx="1616" cy="1614"/>
              <a:chOff x="2060" y="1387"/>
              <a:chExt cx="1616" cy="1614"/>
            </a:xfrm>
          </p:grpSpPr>
          <p:sp>
            <p:nvSpPr>
              <p:cNvPr id="142348"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49"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50"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PIN KODU</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2845033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779230385 h 2410"/>
              <a:gd name="T2" fmla="*/ 1030743153 w 1414"/>
              <a:gd name="T3" fmla="*/ 0 h 2410"/>
              <a:gd name="T4" fmla="*/ 2147483647 w 1414"/>
              <a:gd name="T5" fmla="*/ 5040312 h 2410"/>
              <a:gd name="T6" fmla="*/ 2147483647 w 1414"/>
              <a:gd name="T7" fmla="*/ 2147483647 h 2410"/>
              <a:gd name="T8" fmla="*/ 0 w 1414"/>
              <a:gd name="T9" fmla="*/ 177923038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KOLTUK</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endParaRPr lang="tr-TR" sz="2000" i="1" dirty="0" smtClean="0">
              <a:solidFill>
                <a:srgbClr val="000000"/>
              </a:solidFill>
              <a:latin typeface="Calibri" pitchFamily="34" charset="0"/>
            </a:endParaRPr>
          </a:p>
          <a:p>
            <a:pPr algn="ctr">
              <a:buClr>
                <a:srgbClr val="292929"/>
              </a:buClr>
            </a:pPr>
            <a:r>
              <a:rPr lang="tr-TR" sz="2000" i="1" dirty="0" smtClean="0">
                <a:solidFill>
                  <a:srgbClr val="000000"/>
                </a:solidFill>
                <a:latin typeface="Calibri" pitchFamily="34" charset="0"/>
              </a:rPr>
              <a:t>Eğitimi </a:t>
            </a:r>
            <a:r>
              <a:rPr lang="tr-TR" sz="2000" i="1" dirty="0">
                <a:solidFill>
                  <a:srgbClr val="000000"/>
                </a:solidFill>
                <a:latin typeface="Calibri" pitchFamily="34" charset="0"/>
              </a:rPr>
              <a:t>olumlu bir havada bitirmek için sırasıyla bütün katılımcılar grubun önündeki bir koltuğa oturtulur. </a:t>
            </a:r>
            <a:endParaRPr lang="tr-TR" sz="2000" i="1" dirty="0" smtClean="0">
              <a:solidFill>
                <a:srgbClr val="000000"/>
              </a:solidFill>
              <a:latin typeface="Calibri" pitchFamily="34" charset="0"/>
            </a:endParaRPr>
          </a:p>
          <a:p>
            <a:pPr algn="ctr">
              <a:buClr>
                <a:srgbClr val="292929"/>
              </a:buClr>
            </a:pPr>
            <a:endParaRPr lang="tr-TR" sz="2000" i="1" dirty="0">
              <a:solidFill>
                <a:srgbClr val="000000"/>
              </a:solidFill>
              <a:latin typeface="Calibri" pitchFamily="34" charset="0"/>
            </a:endParaRPr>
          </a:p>
          <a:p>
            <a:pPr algn="ctr">
              <a:buClr>
                <a:srgbClr val="292929"/>
              </a:buClr>
            </a:pPr>
            <a:r>
              <a:rPr lang="tr-TR" sz="2000" i="1" dirty="0" smtClean="0">
                <a:solidFill>
                  <a:srgbClr val="000000"/>
                </a:solidFill>
                <a:latin typeface="Calibri" pitchFamily="34" charset="0"/>
              </a:rPr>
              <a:t>Sırayla </a:t>
            </a:r>
            <a:r>
              <a:rPr lang="tr-TR" sz="2000" i="1" dirty="0">
                <a:solidFill>
                  <a:srgbClr val="000000"/>
                </a:solidFill>
                <a:latin typeface="Calibri" pitchFamily="34" charset="0"/>
              </a:rPr>
              <a:t>herkes, koltuğa oturan kişi hakkında olumlu geri bildirimde bulunur. </a:t>
            </a:r>
            <a:endParaRPr lang="tr-TR" sz="2000" i="1" dirty="0" smtClean="0">
              <a:solidFill>
                <a:srgbClr val="000000"/>
              </a:solidFill>
              <a:latin typeface="Calibri" pitchFamily="34" charset="0"/>
            </a:endParaRPr>
          </a:p>
          <a:p>
            <a:pPr algn="ctr">
              <a:buClr>
                <a:srgbClr val="292929"/>
              </a:buClr>
            </a:pPr>
            <a:endParaRPr lang="tr-TR" sz="2000" i="1" dirty="0">
              <a:solidFill>
                <a:srgbClr val="000000"/>
              </a:solidFill>
              <a:latin typeface="Calibri" pitchFamily="34" charset="0"/>
            </a:endParaRPr>
          </a:p>
          <a:p>
            <a:pPr algn="ctr">
              <a:buClr>
                <a:srgbClr val="292929"/>
              </a:buClr>
            </a:pPr>
            <a:r>
              <a:rPr lang="tr-TR" sz="2000" i="1" dirty="0" smtClean="0">
                <a:solidFill>
                  <a:srgbClr val="000000"/>
                </a:solidFill>
                <a:latin typeface="Calibri" pitchFamily="34" charset="0"/>
              </a:rPr>
              <a:t>Olumsuz </a:t>
            </a:r>
            <a:r>
              <a:rPr lang="tr-TR" sz="2000" i="1" dirty="0">
                <a:solidFill>
                  <a:srgbClr val="000000"/>
                </a:solidFill>
                <a:latin typeface="Calibri" pitchFamily="34" charset="0"/>
              </a:rPr>
              <a:t>geri bildirim baştan yasaklanır. Herkes oturan kişinin olumlu yanlarını öne çıkaran, arayıp bulan bir yaklaşımla bir şeyler söyler.</a:t>
            </a:r>
          </a:p>
          <a:p>
            <a:pPr algn="ctr">
              <a:buClr>
                <a:srgbClr val="292929"/>
              </a:buClr>
            </a:pPr>
            <a:endParaRPr lang="tr-TR" sz="2000" i="1" dirty="0" smtClean="0">
              <a:solidFill>
                <a:srgbClr val="000000"/>
              </a:solidFill>
              <a:latin typeface="Calibri" pitchFamily="34" charset="0"/>
            </a:endParaRPr>
          </a:p>
          <a:p>
            <a:pPr algn="ctr">
              <a:buClr>
                <a:srgbClr val="292929"/>
              </a:buClr>
            </a:pPr>
            <a:endParaRPr lang="tr-TR" sz="2000" i="1" dirty="0">
              <a:solidFill>
                <a:srgbClr val="000000"/>
              </a:solidFill>
              <a:latin typeface="Calibri" pitchFamily="34" charset="0"/>
            </a:endParaRPr>
          </a:p>
          <a:p>
            <a:pPr algn="ctr">
              <a:buClr>
                <a:srgbClr val="292929"/>
              </a:buClr>
            </a:pPr>
            <a:endParaRPr lang="tr-TR" b="1" i="1" dirty="0">
              <a:solidFill>
                <a:srgbClr val="000000"/>
              </a:solidFill>
              <a:latin typeface="Calibri" pitchFamily="34" charset="0"/>
            </a:endParaRPr>
          </a:p>
        </p:txBody>
      </p:sp>
      <p:sp>
        <p:nvSpPr>
          <p:cNvPr id="14234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142341" name="Group 9"/>
          <p:cNvGrpSpPr>
            <a:grpSpLocks/>
          </p:cNvGrpSpPr>
          <p:nvPr/>
        </p:nvGrpSpPr>
        <p:grpSpPr bwMode="auto">
          <a:xfrm>
            <a:off x="323850" y="1555750"/>
            <a:ext cx="1482725" cy="1482725"/>
            <a:chOff x="1710" y="1035"/>
            <a:chExt cx="2316" cy="2316"/>
          </a:xfrm>
        </p:grpSpPr>
        <p:grpSp>
          <p:nvGrpSpPr>
            <p:cNvPr id="142346" name="Group 10"/>
            <p:cNvGrpSpPr>
              <a:grpSpLocks/>
            </p:cNvGrpSpPr>
            <p:nvPr/>
          </p:nvGrpSpPr>
          <p:grpSpPr bwMode="auto">
            <a:xfrm rot="3600000">
              <a:off x="1710" y="1035"/>
              <a:ext cx="2316" cy="2316"/>
              <a:chOff x="1710" y="1035"/>
              <a:chExt cx="2316" cy="2316"/>
            </a:xfrm>
          </p:grpSpPr>
          <p:sp>
            <p:nvSpPr>
              <p:cNvPr id="142351"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299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42352"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42353"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42347" name="Group 14"/>
            <p:cNvGrpSpPr>
              <a:grpSpLocks/>
            </p:cNvGrpSpPr>
            <p:nvPr/>
          </p:nvGrpSpPr>
          <p:grpSpPr bwMode="auto">
            <a:xfrm rot="7200000">
              <a:off x="2059" y="1386"/>
              <a:ext cx="1616" cy="1614"/>
              <a:chOff x="2060" y="1387"/>
              <a:chExt cx="1616" cy="1614"/>
            </a:xfrm>
          </p:grpSpPr>
          <p:sp>
            <p:nvSpPr>
              <p:cNvPr id="142348"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49"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50"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SICAK KOLTUK</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40683773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METNİ HIZLICA OKUYALIM</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r>
              <a:rPr lang="en-US" sz="2800" b="1" i="1" dirty="0" err="1" smtClean="0">
                <a:solidFill>
                  <a:srgbClr val="000000"/>
                </a:solidFill>
                <a:latin typeface="Calibri" pitchFamily="34" charset="0"/>
                <a:cs typeface="Calibri" pitchFamily="34" charset="0"/>
              </a:rPr>
              <a:t>Slytlrnız</a:t>
            </a:r>
            <a:r>
              <a:rPr lang="tr-TR" sz="2800" b="1" i="1" dirty="0" smtClean="0">
                <a:solidFill>
                  <a:srgbClr val="000000"/>
                </a:solidFill>
                <a:latin typeface="Calibri" pitchFamily="34" charset="0"/>
                <a:cs typeface="Calibri" pitchFamily="34" charset="0"/>
              </a:rPr>
              <a:t> </a:t>
            </a:r>
            <a:r>
              <a:rPr lang="en-US" sz="2800" b="1" i="1" dirty="0" err="1" smtClean="0">
                <a:solidFill>
                  <a:srgbClr val="000000"/>
                </a:solidFill>
                <a:latin typeface="Calibri" pitchFamily="34" charset="0"/>
                <a:cs typeface="Calibri" pitchFamily="34" charset="0"/>
              </a:rPr>
              <a:t>Kntrl</a:t>
            </a:r>
            <a:r>
              <a:rPr lang="tr-TR" sz="2800" b="1" i="1" dirty="0" smtClean="0">
                <a:solidFill>
                  <a:srgbClr val="000000"/>
                </a:solidFill>
                <a:latin typeface="Calibri" pitchFamily="34" charset="0"/>
                <a:cs typeface="Calibri" pitchFamily="34" charset="0"/>
              </a:rPr>
              <a:t> </a:t>
            </a:r>
            <a:r>
              <a:rPr lang="en-US" sz="2800" b="1" i="1" dirty="0" err="1" smtClean="0">
                <a:solidFill>
                  <a:srgbClr val="000000"/>
                </a:solidFill>
                <a:latin typeface="Calibri" pitchFamily="34" charset="0"/>
                <a:cs typeface="Calibri" pitchFamily="34" charset="0"/>
              </a:rPr>
              <a:t>Edn</a:t>
            </a:r>
            <a:endParaRPr lang="tr-TR" sz="2800" b="1" i="1" dirty="0" smtClean="0">
              <a:solidFill>
                <a:srgbClr val="000000"/>
              </a:solidFill>
              <a:latin typeface="Calibri" pitchFamily="34" charset="0"/>
              <a:cs typeface="Calibri" pitchFamily="34" charset="0"/>
            </a:endParaRPr>
          </a:p>
          <a:p>
            <a:pPr algn="ctr">
              <a:spcAft>
                <a:spcPts val="0"/>
              </a:spcAft>
              <a:buClr>
                <a:srgbClr val="292929"/>
              </a:buClr>
              <a:defRPr/>
            </a:pPr>
            <a:r>
              <a:rPr lang="en-US" sz="2800" i="1" dirty="0" err="1" smtClean="0">
                <a:solidFill>
                  <a:srgbClr val="000000"/>
                </a:solidFill>
                <a:latin typeface="Calibri" pitchFamily="34" charset="0"/>
                <a:cs typeface="Calibri" pitchFamily="34" charset="0"/>
              </a:rPr>
              <a:t>İnsnlr</a:t>
            </a:r>
            <a:r>
              <a:rPr lang="tr-TR" sz="2800" i="1" dirty="0" smtClean="0">
                <a:solidFill>
                  <a:srgbClr val="000000"/>
                </a:solidFill>
                <a:latin typeface="Calibri" pitchFamily="34" charset="0"/>
                <a:cs typeface="Calibri" pitchFamily="34" charset="0"/>
              </a:rPr>
              <a:t> </a:t>
            </a:r>
            <a:r>
              <a:rPr lang="en-US" sz="2800" i="1" dirty="0" err="1" smtClean="0">
                <a:solidFill>
                  <a:srgbClr val="000000"/>
                </a:solidFill>
                <a:latin typeface="Calibri" pitchFamily="34" charset="0"/>
                <a:cs typeface="Calibri" pitchFamily="34" charset="0"/>
              </a:rPr>
              <a:t>yazm</a:t>
            </a:r>
            <a:r>
              <a:rPr lang="tr-TR" sz="2800" i="1" dirty="0" smtClean="0">
                <a:solidFill>
                  <a:srgbClr val="000000"/>
                </a:solidFill>
                <a:latin typeface="Calibri" pitchFamily="34" charset="0"/>
                <a:cs typeface="Calibri" pitchFamily="34" charset="0"/>
              </a:rPr>
              <a:t> </a:t>
            </a:r>
            <a:r>
              <a:rPr lang="en-US" sz="2800" i="1" dirty="0" err="1" smtClean="0">
                <a:solidFill>
                  <a:srgbClr val="000000"/>
                </a:solidFill>
                <a:latin typeface="Calibri" pitchFamily="34" charset="0"/>
                <a:cs typeface="Calibri" pitchFamily="34" charset="0"/>
              </a:rPr>
              <a:t>hatsı</a:t>
            </a:r>
            <a:r>
              <a:rPr lang="en-US" sz="2800" i="1" dirty="0" smtClean="0">
                <a:solidFill>
                  <a:srgbClr val="000000"/>
                </a:solidFill>
                <a:latin typeface="Calibri" pitchFamily="34" charset="0"/>
                <a:cs typeface="Calibri" pitchFamily="34" charset="0"/>
              </a:rPr>
              <a:t> </a:t>
            </a:r>
            <a:r>
              <a:rPr lang="en-US" sz="2800" i="1" dirty="0" err="1" smtClean="0">
                <a:solidFill>
                  <a:srgbClr val="000000"/>
                </a:solidFill>
                <a:latin typeface="Calibri" pitchFamily="34" charset="0"/>
                <a:cs typeface="Calibri" pitchFamily="34" charset="0"/>
              </a:rPr>
              <a:t>görmktn</a:t>
            </a:r>
            <a:r>
              <a:rPr lang="tr-TR" sz="2800" i="1" dirty="0" smtClean="0">
                <a:solidFill>
                  <a:srgbClr val="000000"/>
                </a:solidFill>
                <a:latin typeface="Calibri" pitchFamily="34" charset="0"/>
                <a:cs typeface="Calibri" pitchFamily="34" charset="0"/>
              </a:rPr>
              <a:t> </a:t>
            </a:r>
            <a:r>
              <a:rPr lang="en-US" sz="2800" i="1" dirty="0" err="1" smtClean="0">
                <a:solidFill>
                  <a:srgbClr val="000000"/>
                </a:solidFill>
                <a:latin typeface="Calibri" pitchFamily="34" charset="0"/>
                <a:cs typeface="Calibri" pitchFamily="34" charset="0"/>
              </a:rPr>
              <a:t>hşlnmaz</a:t>
            </a:r>
            <a:r>
              <a:rPr lang="en-US" sz="2800" i="1" dirty="0">
                <a:solidFill>
                  <a:srgbClr val="000000"/>
                </a:solidFill>
                <a:latin typeface="Calibri" pitchFamily="34" charset="0"/>
                <a:cs typeface="Calibri" pitchFamily="34" charset="0"/>
              </a:rPr>
              <a:t>…!!!</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METİN OKUMA</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573401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779230385 h 2410"/>
              <a:gd name="T2" fmla="*/ 1030743153 w 1414"/>
              <a:gd name="T3" fmla="*/ 0 h 2410"/>
              <a:gd name="T4" fmla="*/ 2147483647 w 1414"/>
              <a:gd name="T5" fmla="*/ 5040312 h 2410"/>
              <a:gd name="T6" fmla="*/ 2147483647 w 1414"/>
              <a:gd name="T7" fmla="*/ 2147483647 h 2410"/>
              <a:gd name="T8" fmla="*/ 0 w 1414"/>
              <a:gd name="T9" fmla="*/ 177923038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KARE YAPMA</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endParaRPr lang="tr-TR" sz="2000" i="1" dirty="0" smtClean="0">
              <a:solidFill>
                <a:srgbClr val="000000"/>
              </a:solidFill>
              <a:latin typeface="Calibri" pitchFamily="34" charset="0"/>
            </a:endParaRPr>
          </a:p>
          <a:p>
            <a:pPr algn="ctr">
              <a:buClr>
                <a:srgbClr val="292929"/>
              </a:buClr>
            </a:pPr>
            <a:r>
              <a:rPr lang="tr-TR" sz="2000" i="1" dirty="0" smtClean="0">
                <a:solidFill>
                  <a:srgbClr val="000000"/>
                </a:solidFill>
                <a:latin typeface="Calibri" pitchFamily="34" charset="0"/>
              </a:rPr>
              <a:t>Katılımcılar dörderli </a:t>
            </a:r>
            <a:r>
              <a:rPr lang="tr-TR" sz="2000" i="1" dirty="0">
                <a:solidFill>
                  <a:srgbClr val="000000"/>
                </a:solidFill>
                <a:latin typeface="Calibri" pitchFamily="34" charset="0"/>
              </a:rPr>
              <a:t>gruplara ayrılır. Herkese içinde 4 şekil olan bir zarf verilir. Toplam olarak her gruba renkli kartonlardan kesilmiş 16 parça verilmiş olur. </a:t>
            </a:r>
            <a:endParaRPr lang="tr-TR" sz="2000" i="1" dirty="0" smtClean="0">
              <a:solidFill>
                <a:srgbClr val="000000"/>
              </a:solidFill>
              <a:latin typeface="Calibri" pitchFamily="34" charset="0"/>
            </a:endParaRPr>
          </a:p>
          <a:p>
            <a:pPr algn="ctr">
              <a:buClr>
                <a:srgbClr val="292929"/>
              </a:buClr>
            </a:pPr>
            <a:endParaRPr lang="tr-TR" sz="2000" i="1" dirty="0">
              <a:solidFill>
                <a:srgbClr val="000000"/>
              </a:solidFill>
              <a:latin typeface="Calibri" pitchFamily="34" charset="0"/>
            </a:endParaRPr>
          </a:p>
          <a:p>
            <a:pPr algn="ctr">
              <a:buClr>
                <a:srgbClr val="292929"/>
              </a:buClr>
            </a:pPr>
            <a:r>
              <a:rPr lang="tr-TR" sz="2000" i="1" dirty="0" smtClean="0">
                <a:solidFill>
                  <a:srgbClr val="000000"/>
                </a:solidFill>
                <a:latin typeface="Calibri" pitchFamily="34" charset="0"/>
              </a:rPr>
              <a:t>Bu </a:t>
            </a:r>
            <a:r>
              <a:rPr lang="tr-TR" sz="2000" i="1" dirty="0">
                <a:solidFill>
                  <a:srgbClr val="000000"/>
                </a:solidFill>
                <a:latin typeface="Calibri" pitchFamily="34" charset="0"/>
              </a:rPr>
              <a:t>16 parçadan her grup katılımcı sayısı kadar </a:t>
            </a:r>
            <a:r>
              <a:rPr lang="tr-TR" sz="2000" i="1" dirty="0" smtClean="0">
                <a:solidFill>
                  <a:srgbClr val="000000"/>
                </a:solidFill>
                <a:latin typeface="Calibri" pitchFamily="34" charset="0"/>
              </a:rPr>
              <a:t>(4 </a:t>
            </a:r>
            <a:r>
              <a:rPr lang="tr-TR" sz="2000" i="1" dirty="0">
                <a:solidFill>
                  <a:srgbClr val="000000"/>
                </a:solidFill>
                <a:latin typeface="Calibri" pitchFamily="34" charset="0"/>
              </a:rPr>
              <a:t>adet </a:t>
            </a:r>
            <a:r>
              <a:rPr lang="tr-TR" sz="2000" i="1" dirty="0" smtClean="0">
                <a:solidFill>
                  <a:srgbClr val="000000"/>
                </a:solidFill>
                <a:latin typeface="Calibri" pitchFamily="34" charset="0"/>
              </a:rPr>
              <a:t>kare) </a:t>
            </a:r>
            <a:r>
              <a:rPr lang="tr-TR" sz="2000" i="1" dirty="0">
                <a:solidFill>
                  <a:srgbClr val="000000"/>
                </a:solidFill>
                <a:latin typeface="Calibri" pitchFamily="34" charset="0"/>
              </a:rPr>
              <a:t>yapmalıdır. Fazla ya da eksik kare, artan parça </a:t>
            </a:r>
            <a:r>
              <a:rPr lang="tr-TR" sz="2000" i="1" dirty="0" smtClean="0">
                <a:solidFill>
                  <a:srgbClr val="000000"/>
                </a:solidFill>
                <a:latin typeface="Calibri" pitchFamily="34" charset="0"/>
              </a:rPr>
              <a:t>vb. </a:t>
            </a:r>
            <a:r>
              <a:rPr lang="tr-TR" sz="2000" i="1" dirty="0">
                <a:solidFill>
                  <a:srgbClr val="000000"/>
                </a:solidFill>
                <a:latin typeface="Calibri" pitchFamily="34" charset="0"/>
              </a:rPr>
              <a:t>kabul edilmez. Önce bitiren </a:t>
            </a:r>
            <a:r>
              <a:rPr lang="tr-TR" sz="2000" i="1" dirty="0" smtClean="0">
                <a:solidFill>
                  <a:srgbClr val="000000"/>
                </a:solidFill>
                <a:latin typeface="Calibri" pitchFamily="34" charset="0"/>
              </a:rPr>
              <a:t>(kişi </a:t>
            </a:r>
            <a:r>
              <a:rPr lang="tr-TR" sz="2000" i="1" dirty="0">
                <a:solidFill>
                  <a:srgbClr val="000000"/>
                </a:solidFill>
                <a:latin typeface="Calibri" pitchFamily="34" charset="0"/>
              </a:rPr>
              <a:t>başı kare </a:t>
            </a:r>
            <a:r>
              <a:rPr lang="tr-TR" sz="2000" i="1" dirty="0" smtClean="0">
                <a:solidFill>
                  <a:srgbClr val="000000"/>
                </a:solidFill>
                <a:latin typeface="Calibri" pitchFamily="34" charset="0"/>
              </a:rPr>
              <a:t>yapan) </a:t>
            </a:r>
            <a:r>
              <a:rPr lang="tr-TR" sz="2000" i="1" dirty="0">
                <a:solidFill>
                  <a:srgbClr val="000000"/>
                </a:solidFill>
                <a:latin typeface="Calibri" pitchFamily="34" charset="0"/>
              </a:rPr>
              <a:t>takım kazanır. </a:t>
            </a:r>
          </a:p>
        </p:txBody>
      </p:sp>
      <p:sp>
        <p:nvSpPr>
          <p:cNvPr id="14234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142341" name="Group 9"/>
          <p:cNvGrpSpPr>
            <a:grpSpLocks/>
          </p:cNvGrpSpPr>
          <p:nvPr/>
        </p:nvGrpSpPr>
        <p:grpSpPr bwMode="auto">
          <a:xfrm>
            <a:off x="323850" y="1555750"/>
            <a:ext cx="1482725" cy="1482725"/>
            <a:chOff x="1710" y="1035"/>
            <a:chExt cx="2316" cy="2316"/>
          </a:xfrm>
        </p:grpSpPr>
        <p:grpSp>
          <p:nvGrpSpPr>
            <p:cNvPr id="142346" name="Group 10"/>
            <p:cNvGrpSpPr>
              <a:grpSpLocks/>
            </p:cNvGrpSpPr>
            <p:nvPr/>
          </p:nvGrpSpPr>
          <p:grpSpPr bwMode="auto">
            <a:xfrm rot="3600000">
              <a:off x="1710" y="1035"/>
              <a:ext cx="2316" cy="2316"/>
              <a:chOff x="1710" y="1035"/>
              <a:chExt cx="2316" cy="2316"/>
            </a:xfrm>
          </p:grpSpPr>
          <p:sp>
            <p:nvSpPr>
              <p:cNvPr id="142351"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299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42352"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42353"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42347" name="Group 14"/>
            <p:cNvGrpSpPr>
              <a:grpSpLocks/>
            </p:cNvGrpSpPr>
            <p:nvPr/>
          </p:nvGrpSpPr>
          <p:grpSpPr bwMode="auto">
            <a:xfrm rot="7200000">
              <a:off x="2059" y="1386"/>
              <a:ext cx="1616" cy="1614"/>
              <a:chOff x="2060" y="1387"/>
              <a:chExt cx="1616" cy="1614"/>
            </a:xfrm>
          </p:grpSpPr>
          <p:sp>
            <p:nvSpPr>
              <p:cNvPr id="142348"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49"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50"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ŞEKİLLERDEN KARE YAPMA</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17382310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779230385 h 2410"/>
              <a:gd name="T2" fmla="*/ 1030743153 w 1414"/>
              <a:gd name="T3" fmla="*/ 0 h 2410"/>
              <a:gd name="T4" fmla="*/ 2147483647 w 1414"/>
              <a:gd name="T5" fmla="*/ 5040312 h 2410"/>
              <a:gd name="T6" fmla="*/ 2147483647 w 1414"/>
              <a:gd name="T7" fmla="*/ 2147483647 h 2410"/>
              <a:gd name="T8" fmla="*/ 0 w 1414"/>
              <a:gd name="T9" fmla="*/ 177923038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KARE YAPMA</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endParaRPr lang="tr-TR" sz="2000" i="1" dirty="0" smtClean="0">
              <a:solidFill>
                <a:srgbClr val="000000"/>
              </a:solidFill>
              <a:latin typeface="Calibri" pitchFamily="34" charset="0"/>
            </a:endParaRPr>
          </a:p>
          <a:p>
            <a:pPr algn="ctr">
              <a:buClr>
                <a:srgbClr val="292929"/>
              </a:buClr>
            </a:pPr>
            <a:r>
              <a:rPr lang="tr-TR" sz="2000" i="1" dirty="0" smtClean="0">
                <a:solidFill>
                  <a:srgbClr val="000000"/>
                </a:solidFill>
                <a:latin typeface="Calibri" pitchFamily="34" charset="0"/>
              </a:rPr>
              <a:t>Zarfların </a:t>
            </a:r>
            <a:r>
              <a:rPr lang="tr-TR" sz="2000" i="1" dirty="0">
                <a:solidFill>
                  <a:srgbClr val="000000"/>
                </a:solidFill>
                <a:latin typeface="Calibri" pitchFamily="34" charset="0"/>
              </a:rPr>
              <a:t>herkesin birbiriyle değiş tokuş yapmasını zorunlu kılacak şekilde ayarlanmış olması gerekir. Yani kişi kare yapabilmek için başka grup üyelerinden malzeme almak ve vermek zorunda olmalıdır. </a:t>
            </a:r>
            <a:endParaRPr lang="tr-TR" sz="2000" i="1" dirty="0" smtClean="0">
              <a:solidFill>
                <a:srgbClr val="000000"/>
              </a:solidFill>
              <a:latin typeface="Calibri" pitchFamily="34" charset="0"/>
            </a:endParaRPr>
          </a:p>
          <a:p>
            <a:pPr algn="ctr">
              <a:buClr>
                <a:srgbClr val="292929"/>
              </a:buClr>
            </a:pPr>
            <a:endParaRPr lang="tr-TR" sz="2000" i="1" dirty="0">
              <a:solidFill>
                <a:srgbClr val="000000"/>
              </a:solidFill>
              <a:latin typeface="Calibri" pitchFamily="34" charset="0"/>
            </a:endParaRPr>
          </a:p>
          <a:p>
            <a:pPr algn="ctr">
              <a:buClr>
                <a:srgbClr val="292929"/>
              </a:buClr>
            </a:pPr>
            <a:r>
              <a:rPr lang="tr-TR" sz="2000" i="1" dirty="0" smtClean="0">
                <a:solidFill>
                  <a:srgbClr val="000000"/>
                </a:solidFill>
                <a:latin typeface="Calibri" pitchFamily="34" charset="0"/>
              </a:rPr>
              <a:t>Kural </a:t>
            </a:r>
            <a:r>
              <a:rPr lang="tr-TR" sz="2000" i="1" dirty="0">
                <a:solidFill>
                  <a:srgbClr val="000000"/>
                </a:solidFill>
                <a:latin typeface="Calibri" pitchFamily="34" charset="0"/>
              </a:rPr>
              <a:t>olarak kimse işaret dahil hiç kimseden bir şey isteyemez ama verebilir. Takım olmayı beceren ve yardımlaşan grup sonuçta başarılı olur.</a:t>
            </a:r>
          </a:p>
          <a:p>
            <a:pPr algn="ctr">
              <a:buClr>
                <a:srgbClr val="292929"/>
              </a:buClr>
            </a:pPr>
            <a:endParaRPr lang="tr-TR" sz="2000" i="1" dirty="0">
              <a:solidFill>
                <a:srgbClr val="000000"/>
              </a:solidFill>
              <a:latin typeface="Calibri" pitchFamily="34" charset="0"/>
            </a:endParaRPr>
          </a:p>
          <a:p>
            <a:pPr algn="ctr">
              <a:buClr>
                <a:srgbClr val="292929"/>
              </a:buClr>
            </a:pPr>
            <a:endParaRPr lang="tr-TR" b="1" i="1" dirty="0">
              <a:solidFill>
                <a:srgbClr val="000000"/>
              </a:solidFill>
              <a:latin typeface="Calibri" pitchFamily="34" charset="0"/>
            </a:endParaRPr>
          </a:p>
        </p:txBody>
      </p:sp>
      <p:sp>
        <p:nvSpPr>
          <p:cNvPr id="14234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142341" name="Group 9"/>
          <p:cNvGrpSpPr>
            <a:grpSpLocks/>
          </p:cNvGrpSpPr>
          <p:nvPr/>
        </p:nvGrpSpPr>
        <p:grpSpPr bwMode="auto">
          <a:xfrm>
            <a:off x="323850" y="1555750"/>
            <a:ext cx="1482725" cy="1482725"/>
            <a:chOff x="1710" y="1035"/>
            <a:chExt cx="2316" cy="2316"/>
          </a:xfrm>
        </p:grpSpPr>
        <p:grpSp>
          <p:nvGrpSpPr>
            <p:cNvPr id="142346" name="Group 10"/>
            <p:cNvGrpSpPr>
              <a:grpSpLocks/>
            </p:cNvGrpSpPr>
            <p:nvPr/>
          </p:nvGrpSpPr>
          <p:grpSpPr bwMode="auto">
            <a:xfrm rot="3600000">
              <a:off x="1710" y="1035"/>
              <a:ext cx="2316" cy="2316"/>
              <a:chOff x="1710" y="1035"/>
              <a:chExt cx="2316" cy="2316"/>
            </a:xfrm>
          </p:grpSpPr>
          <p:sp>
            <p:nvSpPr>
              <p:cNvPr id="142351"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299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42352"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42353"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42347" name="Group 14"/>
            <p:cNvGrpSpPr>
              <a:grpSpLocks/>
            </p:cNvGrpSpPr>
            <p:nvPr/>
          </p:nvGrpSpPr>
          <p:grpSpPr bwMode="auto">
            <a:xfrm rot="7200000">
              <a:off x="2059" y="1386"/>
              <a:ext cx="1616" cy="1614"/>
              <a:chOff x="2060" y="1387"/>
              <a:chExt cx="1616" cy="1614"/>
            </a:xfrm>
          </p:grpSpPr>
          <p:sp>
            <p:nvSpPr>
              <p:cNvPr id="142348"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49"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50"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ŞEKİLLERDEN KARE YAPMA</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12259521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779230385 h 2410"/>
              <a:gd name="T2" fmla="*/ 1030743153 w 1414"/>
              <a:gd name="T3" fmla="*/ 0 h 2410"/>
              <a:gd name="T4" fmla="*/ 2147483647 w 1414"/>
              <a:gd name="T5" fmla="*/ 5040312 h 2410"/>
              <a:gd name="T6" fmla="*/ 2147483647 w 1414"/>
              <a:gd name="T7" fmla="*/ 2147483647 h 2410"/>
              <a:gd name="T8" fmla="*/ 0 w 1414"/>
              <a:gd name="T9" fmla="*/ 177923038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ŞEKER DAĞITMA</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endParaRPr lang="tr-TR" sz="2000" i="1" dirty="0" smtClean="0">
              <a:solidFill>
                <a:srgbClr val="000000"/>
              </a:solidFill>
              <a:latin typeface="Calibri" pitchFamily="34" charset="0"/>
            </a:endParaRPr>
          </a:p>
          <a:p>
            <a:pPr algn="ctr">
              <a:buClr>
                <a:srgbClr val="292929"/>
              </a:buClr>
            </a:pPr>
            <a:r>
              <a:rPr lang="tr-TR" sz="2000" i="1" dirty="0">
                <a:solidFill>
                  <a:srgbClr val="000000"/>
                </a:solidFill>
                <a:latin typeface="Calibri" pitchFamily="34" charset="0"/>
              </a:rPr>
              <a:t>Burada oyun yok. Ağzımız tatlansın, tatlı yiyelim tatlı konuşalım deyip herkese grubun yorulduğu bir anda şeker dağıtılabilir.</a:t>
            </a:r>
          </a:p>
          <a:p>
            <a:pPr algn="ctr">
              <a:buClr>
                <a:srgbClr val="292929"/>
              </a:buClr>
            </a:pPr>
            <a:endParaRPr lang="tr-TR" sz="2000" i="1" dirty="0">
              <a:solidFill>
                <a:srgbClr val="000000"/>
              </a:solidFill>
              <a:latin typeface="Calibri" pitchFamily="34" charset="0"/>
            </a:endParaRPr>
          </a:p>
          <a:p>
            <a:pPr algn="ctr">
              <a:buClr>
                <a:srgbClr val="292929"/>
              </a:buClr>
            </a:pPr>
            <a:endParaRPr lang="tr-TR" b="1" i="1" dirty="0">
              <a:solidFill>
                <a:srgbClr val="000000"/>
              </a:solidFill>
              <a:latin typeface="Calibri" pitchFamily="34" charset="0"/>
            </a:endParaRPr>
          </a:p>
        </p:txBody>
      </p:sp>
      <p:sp>
        <p:nvSpPr>
          <p:cNvPr id="14234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142341" name="Group 9"/>
          <p:cNvGrpSpPr>
            <a:grpSpLocks/>
          </p:cNvGrpSpPr>
          <p:nvPr/>
        </p:nvGrpSpPr>
        <p:grpSpPr bwMode="auto">
          <a:xfrm>
            <a:off x="323850" y="1555750"/>
            <a:ext cx="1482725" cy="1482725"/>
            <a:chOff x="1710" y="1035"/>
            <a:chExt cx="2316" cy="2316"/>
          </a:xfrm>
        </p:grpSpPr>
        <p:grpSp>
          <p:nvGrpSpPr>
            <p:cNvPr id="142346" name="Group 10"/>
            <p:cNvGrpSpPr>
              <a:grpSpLocks/>
            </p:cNvGrpSpPr>
            <p:nvPr/>
          </p:nvGrpSpPr>
          <p:grpSpPr bwMode="auto">
            <a:xfrm rot="3600000">
              <a:off x="1710" y="1035"/>
              <a:ext cx="2316" cy="2316"/>
              <a:chOff x="1710" y="1035"/>
              <a:chExt cx="2316" cy="2316"/>
            </a:xfrm>
          </p:grpSpPr>
          <p:sp>
            <p:nvSpPr>
              <p:cNvPr id="142351"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299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42352"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42353"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42347" name="Group 14"/>
            <p:cNvGrpSpPr>
              <a:grpSpLocks/>
            </p:cNvGrpSpPr>
            <p:nvPr/>
          </p:nvGrpSpPr>
          <p:grpSpPr bwMode="auto">
            <a:xfrm rot="7200000">
              <a:off x="2059" y="1386"/>
              <a:ext cx="1616" cy="1614"/>
              <a:chOff x="2060" y="1387"/>
              <a:chExt cx="1616" cy="1614"/>
            </a:xfrm>
          </p:grpSpPr>
          <p:sp>
            <p:nvSpPr>
              <p:cNvPr id="142348"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49"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50"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ŞEKER DAĞITMA</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4626926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779230385 h 2410"/>
              <a:gd name="T2" fmla="*/ 1030743153 w 1414"/>
              <a:gd name="T3" fmla="*/ 0 h 2410"/>
              <a:gd name="T4" fmla="*/ 2147483647 w 1414"/>
              <a:gd name="T5" fmla="*/ 5040312 h 2410"/>
              <a:gd name="T6" fmla="*/ 2147483647 w 1414"/>
              <a:gd name="T7" fmla="*/ 2147483647 h 2410"/>
              <a:gd name="T8" fmla="*/ 0 w 1414"/>
              <a:gd name="T9" fmla="*/ 177923038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KAYIKÇI OYUNU</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r>
              <a:rPr lang="tr-TR" sz="2000" i="1" dirty="0" smtClean="0">
                <a:solidFill>
                  <a:srgbClr val="000000"/>
                </a:solidFill>
                <a:latin typeface="Calibri" pitchFamily="34" charset="0"/>
              </a:rPr>
              <a:t>Zeynep </a:t>
            </a:r>
            <a:r>
              <a:rPr lang="tr-TR" sz="2000" i="1" dirty="0">
                <a:solidFill>
                  <a:srgbClr val="000000"/>
                </a:solidFill>
                <a:latin typeface="Calibri" pitchFamily="34" charset="0"/>
              </a:rPr>
              <a:t>ile Ziya birbirini sevmektedir. Zafer de Zeynep’i sevmektedir. Zafer, Ziya ve Hüseyin nehrin öbür yanındadır. </a:t>
            </a:r>
            <a:endParaRPr lang="tr-TR" sz="2000" i="1" dirty="0" smtClean="0">
              <a:solidFill>
                <a:srgbClr val="000000"/>
              </a:solidFill>
              <a:latin typeface="Calibri" pitchFamily="34" charset="0"/>
            </a:endParaRPr>
          </a:p>
          <a:p>
            <a:pPr algn="ctr">
              <a:buClr>
                <a:srgbClr val="292929"/>
              </a:buClr>
            </a:pPr>
            <a:endParaRPr lang="tr-TR" sz="2000" i="1" dirty="0">
              <a:solidFill>
                <a:srgbClr val="000000"/>
              </a:solidFill>
              <a:latin typeface="Calibri" pitchFamily="34" charset="0"/>
            </a:endParaRPr>
          </a:p>
          <a:p>
            <a:pPr algn="ctr">
              <a:buClr>
                <a:srgbClr val="292929"/>
              </a:buClr>
            </a:pPr>
            <a:r>
              <a:rPr lang="tr-TR" sz="2000" i="1" dirty="0" smtClean="0">
                <a:solidFill>
                  <a:srgbClr val="000000"/>
                </a:solidFill>
                <a:latin typeface="Calibri" pitchFamily="34" charset="0"/>
              </a:rPr>
              <a:t>Zeynep</a:t>
            </a:r>
            <a:r>
              <a:rPr lang="tr-TR" sz="2000" i="1" dirty="0">
                <a:solidFill>
                  <a:srgbClr val="000000"/>
                </a:solidFill>
                <a:latin typeface="Calibri" pitchFamily="34" charset="0"/>
              </a:rPr>
              <a:t>, Ziya’ya kavuşmak için nehrin öte kıyısına geçmek ister ve kayıkçıya gider. Kayıkçı para ister. Zeynep’in parası yoktur. </a:t>
            </a:r>
            <a:endParaRPr lang="tr-TR" sz="2000" i="1" dirty="0" smtClean="0">
              <a:solidFill>
                <a:srgbClr val="000000"/>
              </a:solidFill>
              <a:latin typeface="Calibri" pitchFamily="34" charset="0"/>
            </a:endParaRPr>
          </a:p>
          <a:p>
            <a:pPr algn="ctr">
              <a:buClr>
                <a:srgbClr val="292929"/>
              </a:buClr>
            </a:pPr>
            <a:endParaRPr lang="tr-TR" sz="2000" i="1" dirty="0">
              <a:solidFill>
                <a:srgbClr val="000000"/>
              </a:solidFill>
              <a:latin typeface="Calibri" pitchFamily="34" charset="0"/>
            </a:endParaRPr>
          </a:p>
          <a:p>
            <a:pPr algn="ctr">
              <a:buClr>
                <a:srgbClr val="292929"/>
              </a:buClr>
            </a:pPr>
            <a:r>
              <a:rPr lang="tr-TR" sz="2000" i="1" dirty="0" smtClean="0">
                <a:solidFill>
                  <a:srgbClr val="000000"/>
                </a:solidFill>
                <a:latin typeface="Calibri" pitchFamily="34" charset="0"/>
              </a:rPr>
              <a:t>Kayıkçı </a:t>
            </a:r>
            <a:r>
              <a:rPr lang="tr-TR" sz="2000" i="1" dirty="0">
                <a:solidFill>
                  <a:srgbClr val="000000"/>
                </a:solidFill>
                <a:latin typeface="Calibri" pitchFamily="34" charset="0"/>
              </a:rPr>
              <a:t>elbiselerini verirse Zeynep’i karşıya geçireceğini söyler. Zeynep bunu kabul eder. Çıplak olarak karşıya geçer. </a:t>
            </a:r>
            <a:endParaRPr lang="tr-TR" b="1" i="1" dirty="0">
              <a:solidFill>
                <a:srgbClr val="000000"/>
              </a:solidFill>
              <a:latin typeface="Calibri" pitchFamily="34" charset="0"/>
            </a:endParaRPr>
          </a:p>
        </p:txBody>
      </p:sp>
      <p:sp>
        <p:nvSpPr>
          <p:cNvPr id="14234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142341" name="Group 9"/>
          <p:cNvGrpSpPr>
            <a:grpSpLocks/>
          </p:cNvGrpSpPr>
          <p:nvPr/>
        </p:nvGrpSpPr>
        <p:grpSpPr bwMode="auto">
          <a:xfrm>
            <a:off x="323850" y="1555750"/>
            <a:ext cx="1482725" cy="1482725"/>
            <a:chOff x="1710" y="1035"/>
            <a:chExt cx="2316" cy="2316"/>
          </a:xfrm>
        </p:grpSpPr>
        <p:grpSp>
          <p:nvGrpSpPr>
            <p:cNvPr id="142346" name="Group 10"/>
            <p:cNvGrpSpPr>
              <a:grpSpLocks/>
            </p:cNvGrpSpPr>
            <p:nvPr/>
          </p:nvGrpSpPr>
          <p:grpSpPr bwMode="auto">
            <a:xfrm rot="3600000">
              <a:off x="1710" y="1035"/>
              <a:ext cx="2316" cy="2316"/>
              <a:chOff x="1710" y="1035"/>
              <a:chExt cx="2316" cy="2316"/>
            </a:xfrm>
          </p:grpSpPr>
          <p:sp>
            <p:nvSpPr>
              <p:cNvPr id="142351"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299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42352"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42353"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42347" name="Group 14"/>
            <p:cNvGrpSpPr>
              <a:grpSpLocks/>
            </p:cNvGrpSpPr>
            <p:nvPr/>
          </p:nvGrpSpPr>
          <p:grpSpPr bwMode="auto">
            <a:xfrm rot="7200000">
              <a:off x="2059" y="1386"/>
              <a:ext cx="1616" cy="1614"/>
              <a:chOff x="2060" y="1387"/>
              <a:chExt cx="1616" cy="1614"/>
            </a:xfrm>
          </p:grpSpPr>
          <p:sp>
            <p:nvSpPr>
              <p:cNvPr id="142348"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49"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50"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KAYIKÇI OYUNU</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1222624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779230385 h 2410"/>
              <a:gd name="T2" fmla="*/ 1030743153 w 1414"/>
              <a:gd name="T3" fmla="*/ 0 h 2410"/>
              <a:gd name="T4" fmla="*/ 2147483647 w 1414"/>
              <a:gd name="T5" fmla="*/ 5040312 h 2410"/>
              <a:gd name="T6" fmla="*/ 2147483647 w 1414"/>
              <a:gd name="T7" fmla="*/ 2147483647 h 2410"/>
              <a:gd name="T8" fmla="*/ 0 w 1414"/>
              <a:gd name="T9" fmla="*/ 177923038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KAYIKÇI OYUNU</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endParaRPr lang="tr-TR" sz="2000" i="1" dirty="0" smtClean="0">
              <a:solidFill>
                <a:srgbClr val="000000"/>
              </a:solidFill>
              <a:latin typeface="Calibri" pitchFamily="34" charset="0"/>
            </a:endParaRPr>
          </a:p>
          <a:p>
            <a:pPr algn="ctr">
              <a:buClr>
                <a:srgbClr val="292929"/>
              </a:buClr>
            </a:pPr>
            <a:r>
              <a:rPr lang="tr-TR" sz="2000" i="1" dirty="0" smtClean="0">
                <a:solidFill>
                  <a:srgbClr val="000000"/>
                </a:solidFill>
                <a:latin typeface="Calibri" pitchFamily="34" charset="0"/>
              </a:rPr>
              <a:t>Zeynep’i </a:t>
            </a:r>
            <a:r>
              <a:rPr lang="tr-TR" sz="2000" i="1" dirty="0">
                <a:solidFill>
                  <a:srgbClr val="000000"/>
                </a:solidFill>
                <a:latin typeface="Calibri" pitchFamily="34" charset="0"/>
              </a:rPr>
              <a:t>çıplak gören Ziya ondan utanır ve Zeynep’i </a:t>
            </a:r>
            <a:r>
              <a:rPr lang="tr-TR" sz="2000" i="1" dirty="0" smtClean="0">
                <a:solidFill>
                  <a:srgbClr val="000000"/>
                </a:solidFill>
                <a:latin typeface="Calibri" pitchFamily="34" charset="0"/>
              </a:rPr>
              <a:t>reddeder</a:t>
            </a:r>
            <a:r>
              <a:rPr lang="tr-TR" sz="2000" i="1" dirty="0">
                <a:solidFill>
                  <a:srgbClr val="000000"/>
                </a:solidFill>
                <a:latin typeface="Calibri" pitchFamily="34" charset="0"/>
              </a:rPr>
              <a:t>. Zeynep ortada kalmıştır ve Zafer de beni seviyordu bari ona gideyim diye düşünür. </a:t>
            </a:r>
            <a:endParaRPr lang="tr-TR" sz="2000" i="1" dirty="0" smtClean="0">
              <a:solidFill>
                <a:srgbClr val="000000"/>
              </a:solidFill>
              <a:latin typeface="Calibri" pitchFamily="34" charset="0"/>
            </a:endParaRPr>
          </a:p>
          <a:p>
            <a:pPr algn="ctr">
              <a:buClr>
                <a:srgbClr val="292929"/>
              </a:buClr>
            </a:pPr>
            <a:endParaRPr lang="tr-TR" sz="2000" i="1" dirty="0">
              <a:solidFill>
                <a:srgbClr val="000000"/>
              </a:solidFill>
              <a:latin typeface="Calibri" pitchFamily="34" charset="0"/>
            </a:endParaRPr>
          </a:p>
          <a:p>
            <a:pPr algn="ctr">
              <a:buClr>
                <a:srgbClr val="292929"/>
              </a:buClr>
            </a:pPr>
            <a:r>
              <a:rPr lang="tr-TR" sz="2000" i="1" dirty="0" smtClean="0">
                <a:solidFill>
                  <a:srgbClr val="000000"/>
                </a:solidFill>
                <a:latin typeface="Calibri" pitchFamily="34" charset="0"/>
              </a:rPr>
              <a:t>Ancak </a:t>
            </a:r>
            <a:r>
              <a:rPr lang="tr-TR" sz="2000" i="1" dirty="0">
                <a:solidFill>
                  <a:srgbClr val="000000"/>
                </a:solidFill>
                <a:latin typeface="Calibri" pitchFamily="34" charset="0"/>
              </a:rPr>
              <a:t>Zafer de önce bana gelmeliydin diyerek Zeynep’i kabul etmez. Bunun üzerine Zeynep, Hüseyin’e gider ve Hüseyin onu kabul eder</a:t>
            </a:r>
            <a:r>
              <a:rPr lang="tr-TR" sz="2000" i="1" dirty="0" smtClean="0">
                <a:solidFill>
                  <a:srgbClr val="000000"/>
                </a:solidFill>
                <a:latin typeface="Calibri" pitchFamily="34" charset="0"/>
              </a:rPr>
              <a:t>. </a:t>
            </a:r>
          </a:p>
          <a:p>
            <a:pPr algn="ctr">
              <a:buClr>
                <a:srgbClr val="292929"/>
              </a:buClr>
            </a:pPr>
            <a:endParaRPr lang="tr-TR" sz="2000" i="1" dirty="0">
              <a:solidFill>
                <a:srgbClr val="000000"/>
              </a:solidFill>
              <a:latin typeface="Calibri" pitchFamily="34" charset="0"/>
            </a:endParaRPr>
          </a:p>
          <a:p>
            <a:pPr algn="ctr">
              <a:buClr>
                <a:srgbClr val="292929"/>
              </a:buClr>
            </a:pPr>
            <a:r>
              <a:rPr lang="tr-TR" sz="2000" i="1" dirty="0">
                <a:solidFill>
                  <a:srgbClr val="000000"/>
                </a:solidFill>
                <a:latin typeface="Calibri" pitchFamily="34" charset="0"/>
              </a:rPr>
              <a:t>Öyküdeki kişileri haklılıklarına göre sıralayınız. </a:t>
            </a:r>
          </a:p>
        </p:txBody>
      </p:sp>
      <p:sp>
        <p:nvSpPr>
          <p:cNvPr id="14234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142341" name="Group 9"/>
          <p:cNvGrpSpPr>
            <a:grpSpLocks/>
          </p:cNvGrpSpPr>
          <p:nvPr/>
        </p:nvGrpSpPr>
        <p:grpSpPr bwMode="auto">
          <a:xfrm>
            <a:off x="323850" y="1555750"/>
            <a:ext cx="1482725" cy="1482725"/>
            <a:chOff x="1710" y="1035"/>
            <a:chExt cx="2316" cy="2316"/>
          </a:xfrm>
        </p:grpSpPr>
        <p:grpSp>
          <p:nvGrpSpPr>
            <p:cNvPr id="142346" name="Group 10"/>
            <p:cNvGrpSpPr>
              <a:grpSpLocks/>
            </p:cNvGrpSpPr>
            <p:nvPr/>
          </p:nvGrpSpPr>
          <p:grpSpPr bwMode="auto">
            <a:xfrm rot="3600000">
              <a:off x="1710" y="1035"/>
              <a:ext cx="2316" cy="2316"/>
              <a:chOff x="1710" y="1035"/>
              <a:chExt cx="2316" cy="2316"/>
            </a:xfrm>
          </p:grpSpPr>
          <p:sp>
            <p:nvSpPr>
              <p:cNvPr id="142351"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299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42352"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42353"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42347" name="Group 14"/>
            <p:cNvGrpSpPr>
              <a:grpSpLocks/>
            </p:cNvGrpSpPr>
            <p:nvPr/>
          </p:nvGrpSpPr>
          <p:grpSpPr bwMode="auto">
            <a:xfrm rot="7200000">
              <a:off x="2059" y="1386"/>
              <a:ext cx="1616" cy="1614"/>
              <a:chOff x="2060" y="1387"/>
              <a:chExt cx="1616" cy="1614"/>
            </a:xfrm>
          </p:grpSpPr>
          <p:sp>
            <p:nvSpPr>
              <p:cNvPr id="142348"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49"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50"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KAYIKÇI OYUNU</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2714933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779230385 h 2410"/>
              <a:gd name="T2" fmla="*/ 1030743153 w 1414"/>
              <a:gd name="T3" fmla="*/ 0 h 2410"/>
              <a:gd name="T4" fmla="*/ 2147483647 w 1414"/>
              <a:gd name="T5" fmla="*/ 5040312 h 2410"/>
              <a:gd name="T6" fmla="*/ 2147483647 w 1414"/>
              <a:gd name="T7" fmla="*/ 2147483647 h 2410"/>
              <a:gd name="T8" fmla="*/ 0 w 1414"/>
              <a:gd name="T9" fmla="*/ 177923038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KAYIKÇI OYUNU</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endParaRPr lang="tr-TR" sz="2000" i="1" dirty="0" smtClean="0">
              <a:solidFill>
                <a:srgbClr val="000000"/>
              </a:solidFill>
              <a:latin typeface="Calibri" pitchFamily="34" charset="0"/>
            </a:endParaRPr>
          </a:p>
          <a:p>
            <a:pPr lvl="1">
              <a:buClr>
                <a:srgbClr val="292929"/>
              </a:buClr>
            </a:pPr>
            <a:r>
              <a:rPr lang="tr-TR" sz="2000" b="1" i="1" dirty="0" smtClean="0">
                <a:solidFill>
                  <a:srgbClr val="000000"/>
                </a:solidFill>
                <a:latin typeface="Calibri" pitchFamily="34" charset="0"/>
              </a:rPr>
              <a:t>Zeynep 	: Duygusallığı</a:t>
            </a:r>
            <a:r>
              <a:rPr lang="tr-TR" sz="2000" b="1" i="1" dirty="0">
                <a:solidFill>
                  <a:srgbClr val="000000"/>
                </a:solidFill>
                <a:latin typeface="Calibri" pitchFamily="34" charset="0"/>
              </a:rPr>
              <a:t>, </a:t>
            </a:r>
            <a:endParaRPr lang="tr-TR" sz="2000" b="1" i="1" dirty="0" smtClean="0">
              <a:solidFill>
                <a:srgbClr val="000000"/>
              </a:solidFill>
              <a:latin typeface="Calibri" pitchFamily="34" charset="0"/>
            </a:endParaRPr>
          </a:p>
          <a:p>
            <a:pPr lvl="1">
              <a:buClr>
                <a:srgbClr val="292929"/>
              </a:buClr>
            </a:pPr>
            <a:r>
              <a:rPr lang="tr-TR" sz="2000" b="1" i="1" dirty="0" smtClean="0">
                <a:solidFill>
                  <a:srgbClr val="000000"/>
                </a:solidFill>
                <a:latin typeface="Calibri" pitchFamily="34" charset="0"/>
              </a:rPr>
              <a:t>Kayıkçı	: Çıkarı</a:t>
            </a:r>
            <a:r>
              <a:rPr lang="tr-TR" sz="2000" b="1" i="1" dirty="0">
                <a:solidFill>
                  <a:srgbClr val="000000"/>
                </a:solidFill>
                <a:latin typeface="Calibri" pitchFamily="34" charset="0"/>
              </a:rPr>
              <a:t>, </a:t>
            </a:r>
            <a:endParaRPr lang="tr-TR" sz="2000" b="1" i="1" dirty="0" smtClean="0">
              <a:solidFill>
                <a:srgbClr val="000000"/>
              </a:solidFill>
              <a:latin typeface="Calibri" pitchFamily="34" charset="0"/>
            </a:endParaRPr>
          </a:p>
          <a:p>
            <a:pPr lvl="1">
              <a:buClr>
                <a:srgbClr val="292929"/>
              </a:buClr>
            </a:pPr>
            <a:r>
              <a:rPr lang="tr-TR" sz="2000" b="1" i="1" dirty="0" smtClean="0">
                <a:solidFill>
                  <a:srgbClr val="000000"/>
                </a:solidFill>
                <a:latin typeface="Calibri" pitchFamily="34" charset="0"/>
              </a:rPr>
              <a:t>Ziya		: Kıskançlığı</a:t>
            </a:r>
            <a:r>
              <a:rPr lang="tr-TR" sz="2000" b="1" i="1" dirty="0">
                <a:solidFill>
                  <a:srgbClr val="000000"/>
                </a:solidFill>
                <a:latin typeface="Calibri" pitchFamily="34" charset="0"/>
              </a:rPr>
              <a:t>, </a:t>
            </a:r>
            <a:endParaRPr lang="tr-TR" sz="2000" b="1" i="1" dirty="0" smtClean="0">
              <a:solidFill>
                <a:srgbClr val="000000"/>
              </a:solidFill>
              <a:latin typeface="Calibri" pitchFamily="34" charset="0"/>
            </a:endParaRPr>
          </a:p>
          <a:p>
            <a:pPr lvl="1">
              <a:buClr>
                <a:srgbClr val="292929"/>
              </a:buClr>
            </a:pPr>
            <a:r>
              <a:rPr lang="tr-TR" sz="2000" b="1" i="1" dirty="0" smtClean="0">
                <a:solidFill>
                  <a:srgbClr val="000000"/>
                </a:solidFill>
                <a:latin typeface="Calibri" pitchFamily="34" charset="0"/>
              </a:rPr>
              <a:t>Zafer	: Gururu </a:t>
            </a:r>
          </a:p>
          <a:p>
            <a:pPr lvl="1">
              <a:buClr>
                <a:srgbClr val="292929"/>
              </a:buClr>
            </a:pPr>
            <a:r>
              <a:rPr lang="tr-TR" sz="2000" b="1" i="1" dirty="0" smtClean="0">
                <a:solidFill>
                  <a:srgbClr val="000000"/>
                </a:solidFill>
                <a:latin typeface="Calibri" pitchFamily="34" charset="0"/>
              </a:rPr>
              <a:t>Hüseyin	: Mantığı </a:t>
            </a:r>
          </a:p>
          <a:p>
            <a:pPr lvl="1">
              <a:buClr>
                <a:srgbClr val="292929"/>
              </a:buClr>
            </a:pPr>
            <a:endParaRPr lang="tr-TR" sz="2000" b="1" i="1" dirty="0">
              <a:solidFill>
                <a:srgbClr val="000000"/>
              </a:solidFill>
              <a:latin typeface="Calibri" pitchFamily="34" charset="0"/>
            </a:endParaRPr>
          </a:p>
          <a:p>
            <a:pPr lvl="1">
              <a:buClr>
                <a:srgbClr val="292929"/>
              </a:buClr>
            </a:pPr>
            <a:r>
              <a:rPr lang="tr-TR" sz="2000" b="1" i="1" dirty="0" smtClean="0">
                <a:solidFill>
                  <a:srgbClr val="000000"/>
                </a:solidFill>
                <a:latin typeface="Calibri" pitchFamily="34" charset="0"/>
              </a:rPr>
              <a:t>…………………………………..temsil </a:t>
            </a:r>
            <a:r>
              <a:rPr lang="tr-TR" sz="2000" b="1" i="1" dirty="0">
                <a:solidFill>
                  <a:srgbClr val="000000"/>
                </a:solidFill>
                <a:latin typeface="Calibri" pitchFamily="34" charset="0"/>
              </a:rPr>
              <a:t>etmektedir</a:t>
            </a:r>
            <a:r>
              <a:rPr lang="tr-TR" sz="2000" i="1" dirty="0">
                <a:solidFill>
                  <a:srgbClr val="000000"/>
                </a:solidFill>
                <a:latin typeface="Calibri" pitchFamily="34" charset="0"/>
              </a:rPr>
              <a:t>. </a:t>
            </a:r>
          </a:p>
          <a:p>
            <a:pPr algn="ctr">
              <a:buClr>
                <a:srgbClr val="292929"/>
              </a:buClr>
            </a:pPr>
            <a:endParaRPr lang="tr-TR" sz="2000" i="1" dirty="0">
              <a:solidFill>
                <a:srgbClr val="000000"/>
              </a:solidFill>
              <a:latin typeface="Calibri" pitchFamily="34" charset="0"/>
            </a:endParaRPr>
          </a:p>
          <a:p>
            <a:pPr algn="ctr">
              <a:buClr>
                <a:srgbClr val="292929"/>
              </a:buClr>
            </a:pPr>
            <a:endParaRPr lang="tr-TR" b="1" i="1" dirty="0">
              <a:solidFill>
                <a:srgbClr val="000000"/>
              </a:solidFill>
              <a:latin typeface="Calibri" pitchFamily="34" charset="0"/>
            </a:endParaRPr>
          </a:p>
        </p:txBody>
      </p:sp>
      <p:sp>
        <p:nvSpPr>
          <p:cNvPr id="14234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142341" name="Group 9"/>
          <p:cNvGrpSpPr>
            <a:grpSpLocks/>
          </p:cNvGrpSpPr>
          <p:nvPr/>
        </p:nvGrpSpPr>
        <p:grpSpPr bwMode="auto">
          <a:xfrm>
            <a:off x="323850" y="1555750"/>
            <a:ext cx="1482725" cy="1482725"/>
            <a:chOff x="1710" y="1035"/>
            <a:chExt cx="2316" cy="2316"/>
          </a:xfrm>
        </p:grpSpPr>
        <p:grpSp>
          <p:nvGrpSpPr>
            <p:cNvPr id="142346" name="Group 10"/>
            <p:cNvGrpSpPr>
              <a:grpSpLocks/>
            </p:cNvGrpSpPr>
            <p:nvPr/>
          </p:nvGrpSpPr>
          <p:grpSpPr bwMode="auto">
            <a:xfrm rot="3600000">
              <a:off x="1710" y="1035"/>
              <a:ext cx="2316" cy="2316"/>
              <a:chOff x="1710" y="1035"/>
              <a:chExt cx="2316" cy="2316"/>
            </a:xfrm>
          </p:grpSpPr>
          <p:sp>
            <p:nvSpPr>
              <p:cNvPr id="142351"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299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42352"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42353"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42347" name="Group 14"/>
            <p:cNvGrpSpPr>
              <a:grpSpLocks/>
            </p:cNvGrpSpPr>
            <p:nvPr/>
          </p:nvGrpSpPr>
          <p:grpSpPr bwMode="auto">
            <a:xfrm rot="7200000">
              <a:off x="2059" y="1386"/>
              <a:ext cx="1616" cy="1614"/>
              <a:chOff x="2060" y="1387"/>
              <a:chExt cx="1616" cy="1614"/>
            </a:xfrm>
          </p:grpSpPr>
          <p:sp>
            <p:nvSpPr>
              <p:cNvPr id="142348"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49"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50"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KAYIKÇI OYUNU</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2915716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779230385 h 2410"/>
              <a:gd name="T2" fmla="*/ 1030743153 w 1414"/>
              <a:gd name="T3" fmla="*/ 0 h 2410"/>
              <a:gd name="T4" fmla="*/ 2147483647 w 1414"/>
              <a:gd name="T5" fmla="*/ 5040312 h 2410"/>
              <a:gd name="T6" fmla="*/ 2147483647 w 1414"/>
              <a:gd name="T7" fmla="*/ 2147483647 h 2410"/>
              <a:gd name="T8" fmla="*/ 0 w 1414"/>
              <a:gd name="T9" fmla="*/ 177923038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BEN KİMİM</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buClr>
                <a:srgbClr val="292929"/>
              </a:buClr>
            </a:pPr>
            <a:r>
              <a:rPr lang="tr-TR" sz="2000" i="1" dirty="0" smtClean="0">
                <a:solidFill>
                  <a:srgbClr val="000000"/>
                </a:solidFill>
                <a:latin typeface="Calibri" pitchFamily="34" charset="0"/>
              </a:rPr>
              <a:t>AMAÇ</a:t>
            </a:r>
            <a:r>
              <a:rPr lang="tr-TR" sz="2000" i="1" dirty="0">
                <a:solidFill>
                  <a:srgbClr val="000000"/>
                </a:solidFill>
                <a:latin typeface="Calibri" pitchFamily="34" charset="0"/>
              </a:rPr>
              <a:t>: Eğlenmek, beyin jimnastiği yaptırmak </a:t>
            </a:r>
          </a:p>
          <a:p>
            <a:pPr>
              <a:buClr>
                <a:srgbClr val="292929"/>
              </a:buClr>
            </a:pPr>
            <a:endParaRPr lang="tr-TR" sz="2000" i="1" dirty="0" smtClean="0">
              <a:solidFill>
                <a:srgbClr val="000000"/>
              </a:solidFill>
              <a:latin typeface="Calibri" pitchFamily="34" charset="0"/>
            </a:endParaRPr>
          </a:p>
          <a:p>
            <a:pPr>
              <a:buClr>
                <a:srgbClr val="292929"/>
              </a:buClr>
            </a:pPr>
            <a:r>
              <a:rPr lang="tr-TR" sz="2000" i="1" dirty="0" smtClean="0">
                <a:solidFill>
                  <a:srgbClr val="000000"/>
                </a:solidFill>
                <a:latin typeface="Calibri" pitchFamily="34" charset="0"/>
              </a:rPr>
              <a:t>GEREÇ</a:t>
            </a:r>
            <a:r>
              <a:rPr lang="tr-TR" sz="2000" i="1" dirty="0">
                <a:solidFill>
                  <a:srgbClr val="000000"/>
                </a:solidFill>
                <a:latin typeface="Calibri" pitchFamily="34" charset="0"/>
              </a:rPr>
              <a:t>: Toplu iğneler , kağıt, kalem </a:t>
            </a:r>
          </a:p>
          <a:p>
            <a:pPr>
              <a:buClr>
                <a:srgbClr val="292929"/>
              </a:buClr>
            </a:pPr>
            <a:endParaRPr lang="tr-TR" sz="2000" i="1" dirty="0" smtClean="0">
              <a:solidFill>
                <a:srgbClr val="000000"/>
              </a:solidFill>
              <a:latin typeface="Calibri" pitchFamily="34" charset="0"/>
            </a:endParaRPr>
          </a:p>
          <a:p>
            <a:pPr>
              <a:buClr>
                <a:srgbClr val="292929"/>
              </a:buClr>
            </a:pPr>
            <a:r>
              <a:rPr lang="tr-TR" sz="2000" i="1" dirty="0" smtClean="0">
                <a:solidFill>
                  <a:srgbClr val="000000"/>
                </a:solidFill>
                <a:latin typeface="Calibri" pitchFamily="34" charset="0"/>
              </a:rPr>
              <a:t>OYNANIŞI </a:t>
            </a:r>
            <a:r>
              <a:rPr lang="tr-TR" sz="2000" i="1" dirty="0">
                <a:solidFill>
                  <a:srgbClr val="000000"/>
                </a:solidFill>
                <a:latin typeface="Calibri" pitchFamily="34" charset="0"/>
              </a:rPr>
              <a:t>: Herkesin sırtına birer parça kağıt iğnelenir ve bu kağıtlara sanatçı, politikacı </a:t>
            </a:r>
            <a:r>
              <a:rPr lang="tr-TR" sz="2000" i="1" dirty="0" smtClean="0">
                <a:solidFill>
                  <a:srgbClr val="000000"/>
                </a:solidFill>
                <a:latin typeface="Calibri" pitchFamily="34" charset="0"/>
              </a:rPr>
              <a:t>vb. </a:t>
            </a:r>
            <a:r>
              <a:rPr lang="tr-TR" sz="2000" i="1" dirty="0">
                <a:solidFill>
                  <a:srgbClr val="000000"/>
                </a:solidFill>
                <a:latin typeface="Calibri" pitchFamily="34" charset="0"/>
              </a:rPr>
              <a:t>ünlü kişilerin adları yazılır. Birbirlerinin adlarını katılımcılar görebilir ama kendi adlarını bilmezler. Birbirlerine ben kimim diye sorarlar . Verilen cevaplardan kim olduğunu en kısa sürede bilen kişi oyunu kazanır. </a:t>
            </a:r>
          </a:p>
        </p:txBody>
      </p:sp>
      <p:sp>
        <p:nvSpPr>
          <p:cNvPr id="14234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142341" name="Group 9"/>
          <p:cNvGrpSpPr>
            <a:grpSpLocks/>
          </p:cNvGrpSpPr>
          <p:nvPr/>
        </p:nvGrpSpPr>
        <p:grpSpPr bwMode="auto">
          <a:xfrm>
            <a:off x="323850" y="1555750"/>
            <a:ext cx="1482725" cy="1482725"/>
            <a:chOff x="1710" y="1035"/>
            <a:chExt cx="2316" cy="2316"/>
          </a:xfrm>
        </p:grpSpPr>
        <p:grpSp>
          <p:nvGrpSpPr>
            <p:cNvPr id="142346" name="Group 10"/>
            <p:cNvGrpSpPr>
              <a:grpSpLocks/>
            </p:cNvGrpSpPr>
            <p:nvPr/>
          </p:nvGrpSpPr>
          <p:grpSpPr bwMode="auto">
            <a:xfrm rot="3600000">
              <a:off x="1710" y="1035"/>
              <a:ext cx="2316" cy="2316"/>
              <a:chOff x="1710" y="1035"/>
              <a:chExt cx="2316" cy="2316"/>
            </a:xfrm>
          </p:grpSpPr>
          <p:sp>
            <p:nvSpPr>
              <p:cNvPr id="142351"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299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42352"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42353"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42347" name="Group 14"/>
            <p:cNvGrpSpPr>
              <a:grpSpLocks/>
            </p:cNvGrpSpPr>
            <p:nvPr/>
          </p:nvGrpSpPr>
          <p:grpSpPr bwMode="auto">
            <a:xfrm rot="7200000">
              <a:off x="2059" y="1386"/>
              <a:ext cx="1616" cy="1614"/>
              <a:chOff x="2060" y="1387"/>
              <a:chExt cx="1616" cy="1614"/>
            </a:xfrm>
          </p:grpSpPr>
          <p:sp>
            <p:nvSpPr>
              <p:cNvPr id="142348"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49"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50"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BEN KİMİM</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19914340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779230385 h 2410"/>
              <a:gd name="T2" fmla="*/ 1030743153 w 1414"/>
              <a:gd name="T3" fmla="*/ 0 h 2410"/>
              <a:gd name="T4" fmla="*/ 2147483647 w 1414"/>
              <a:gd name="T5" fmla="*/ 5040312 h 2410"/>
              <a:gd name="T6" fmla="*/ 2147483647 w 1414"/>
              <a:gd name="T7" fmla="*/ 2147483647 h 2410"/>
              <a:gd name="T8" fmla="*/ 0 w 1414"/>
              <a:gd name="T9" fmla="*/ 177923038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DEVE PAYLAŞIMI</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r>
              <a:rPr lang="tr-TR" sz="2000" i="1" dirty="0" smtClean="0">
                <a:solidFill>
                  <a:srgbClr val="000000"/>
                </a:solidFill>
                <a:latin typeface="Calibri" pitchFamily="34" charset="0"/>
              </a:rPr>
              <a:t>Bir </a:t>
            </a:r>
            <a:r>
              <a:rPr lang="tr-TR" sz="2000" i="1" dirty="0">
                <a:solidFill>
                  <a:srgbClr val="000000"/>
                </a:solidFill>
                <a:latin typeface="Calibri" pitchFamily="34" charset="0"/>
              </a:rPr>
              <a:t>kervancının üç oğlu varmış. Ölürken oğullarına vasiyet etmiş. Develeri aranızda paylaştırın. En büyük oğlum develerin yarısını, ortanca oğlum üçte birini, en küçük oğlum da dokuzda birini alsın. </a:t>
            </a:r>
            <a:endParaRPr lang="tr-TR" sz="2000" i="1" dirty="0" smtClean="0">
              <a:solidFill>
                <a:srgbClr val="000000"/>
              </a:solidFill>
              <a:latin typeface="Calibri" pitchFamily="34" charset="0"/>
            </a:endParaRPr>
          </a:p>
          <a:p>
            <a:pPr algn="ctr">
              <a:buClr>
                <a:srgbClr val="292929"/>
              </a:buClr>
            </a:pPr>
            <a:endParaRPr lang="tr-TR" sz="2000" i="1" dirty="0">
              <a:solidFill>
                <a:srgbClr val="000000"/>
              </a:solidFill>
              <a:latin typeface="Calibri" pitchFamily="34" charset="0"/>
            </a:endParaRPr>
          </a:p>
          <a:p>
            <a:pPr algn="ctr">
              <a:buClr>
                <a:srgbClr val="292929"/>
              </a:buClr>
            </a:pPr>
            <a:r>
              <a:rPr lang="tr-TR" sz="2000" i="1" dirty="0" smtClean="0">
                <a:solidFill>
                  <a:srgbClr val="000000"/>
                </a:solidFill>
                <a:latin typeface="Calibri" pitchFamily="34" charset="0"/>
              </a:rPr>
              <a:t>Kervancının </a:t>
            </a:r>
            <a:r>
              <a:rPr lang="tr-TR" sz="2000" i="1" dirty="0">
                <a:solidFill>
                  <a:srgbClr val="000000"/>
                </a:solidFill>
                <a:latin typeface="Calibri" pitchFamily="34" charset="0"/>
              </a:rPr>
              <a:t>toplam olarak 17 devesi varmış. Bu nedenle büyük oğlana 8,5 , ortancaya 5,666 ve küçük oğlana da 1,888 deve düşüyormuş. </a:t>
            </a:r>
            <a:r>
              <a:rPr lang="tr-TR" sz="2000" i="1" dirty="0" smtClean="0">
                <a:solidFill>
                  <a:srgbClr val="000000"/>
                </a:solidFill>
                <a:latin typeface="Calibri" pitchFamily="34" charset="0"/>
              </a:rPr>
              <a:t>Çocuklar </a:t>
            </a:r>
            <a:r>
              <a:rPr lang="tr-TR" sz="2000" i="1" dirty="0">
                <a:solidFill>
                  <a:srgbClr val="000000"/>
                </a:solidFill>
                <a:latin typeface="Calibri" pitchFamily="34" charset="0"/>
              </a:rPr>
              <a:t>develeri kesmeye karar vermişler. Ancak bu sırada yanlarına gelen yaşlı bir kadın develeri kesilmekten kurtarmış ve babalarının vasiyet ettiği gibi de paylaştırmış. </a:t>
            </a:r>
            <a:r>
              <a:rPr lang="tr-TR" sz="2000" i="1" dirty="0" smtClean="0">
                <a:solidFill>
                  <a:srgbClr val="000000"/>
                </a:solidFill>
                <a:latin typeface="Calibri" pitchFamily="34" charset="0"/>
              </a:rPr>
              <a:t>Nasıl? </a:t>
            </a:r>
            <a:endParaRPr lang="tr-TR" sz="2000" i="1" dirty="0">
              <a:solidFill>
                <a:srgbClr val="000000"/>
              </a:solidFill>
              <a:latin typeface="Calibri" pitchFamily="34" charset="0"/>
            </a:endParaRPr>
          </a:p>
          <a:p>
            <a:pPr algn="ctr">
              <a:buClr>
                <a:srgbClr val="292929"/>
              </a:buClr>
            </a:pPr>
            <a:endParaRPr lang="tr-TR" sz="2000" i="1" dirty="0" smtClean="0">
              <a:solidFill>
                <a:srgbClr val="000000"/>
              </a:solidFill>
              <a:latin typeface="Calibri" pitchFamily="34" charset="0"/>
            </a:endParaRPr>
          </a:p>
        </p:txBody>
      </p:sp>
      <p:sp>
        <p:nvSpPr>
          <p:cNvPr id="14234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142341" name="Group 9"/>
          <p:cNvGrpSpPr>
            <a:grpSpLocks/>
          </p:cNvGrpSpPr>
          <p:nvPr/>
        </p:nvGrpSpPr>
        <p:grpSpPr bwMode="auto">
          <a:xfrm>
            <a:off x="323850" y="1555750"/>
            <a:ext cx="1482725" cy="1482725"/>
            <a:chOff x="1710" y="1035"/>
            <a:chExt cx="2316" cy="2316"/>
          </a:xfrm>
        </p:grpSpPr>
        <p:grpSp>
          <p:nvGrpSpPr>
            <p:cNvPr id="142346" name="Group 10"/>
            <p:cNvGrpSpPr>
              <a:grpSpLocks/>
            </p:cNvGrpSpPr>
            <p:nvPr/>
          </p:nvGrpSpPr>
          <p:grpSpPr bwMode="auto">
            <a:xfrm rot="3600000">
              <a:off x="1710" y="1035"/>
              <a:ext cx="2316" cy="2316"/>
              <a:chOff x="1710" y="1035"/>
              <a:chExt cx="2316" cy="2316"/>
            </a:xfrm>
          </p:grpSpPr>
          <p:sp>
            <p:nvSpPr>
              <p:cNvPr id="142351"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299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42352"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42353"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42347" name="Group 14"/>
            <p:cNvGrpSpPr>
              <a:grpSpLocks/>
            </p:cNvGrpSpPr>
            <p:nvPr/>
          </p:nvGrpSpPr>
          <p:grpSpPr bwMode="auto">
            <a:xfrm rot="7200000">
              <a:off x="2059" y="1386"/>
              <a:ext cx="1616" cy="1614"/>
              <a:chOff x="2060" y="1387"/>
              <a:chExt cx="1616" cy="1614"/>
            </a:xfrm>
          </p:grpSpPr>
          <p:sp>
            <p:nvSpPr>
              <p:cNvPr id="142348"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49"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50"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DEVE PAYLAŞIMI</a:t>
            </a:r>
          </a:p>
        </p:txBody>
      </p:sp>
    </p:spTree>
    <p:extLst>
      <p:ext uri="{BB962C8B-B14F-4D97-AF65-F5344CB8AC3E}">
        <p14:creationId xmlns:p14="http://schemas.microsoft.com/office/powerpoint/2010/main" val="6085684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779230385 h 2410"/>
              <a:gd name="T2" fmla="*/ 1030743153 w 1414"/>
              <a:gd name="T3" fmla="*/ 0 h 2410"/>
              <a:gd name="T4" fmla="*/ 2147483647 w 1414"/>
              <a:gd name="T5" fmla="*/ 5040312 h 2410"/>
              <a:gd name="T6" fmla="*/ 2147483647 w 1414"/>
              <a:gd name="T7" fmla="*/ 2147483647 h 2410"/>
              <a:gd name="T8" fmla="*/ 0 w 1414"/>
              <a:gd name="T9" fmla="*/ 177923038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DEVE PAYLAŞIMI</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endParaRPr lang="tr-TR" sz="2000" i="1" dirty="0" smtClean="0">
              <a:solidFill>
                <a:srgbClr val="000000"/>
              </a:solidFill>
              <a:latin typeface="Calibri" pitchFamily="34" charset="0"/>
            </a:endParaRPr>
          </a:p>
          <a:p>
            <a:pPr algn="ctr">
              <a:buClr>
                <a:srgbClr val="292929"/>
              </a:buClr>
            </a:pPr>
            <a:endParaRPr lang="tr-TR" sz="2000" i="1" dirty="0">
              <a:solidFill>
                <a:srgbClr val="000000"/>
              </a:solidFill>
              <a:latin typeface="Calibri" pitchFamily="34" charset="0"/>
            </a:endParaRPr>
          </a:p>
          <a:p>
            <a:pPr algn="ctr">
              <a:buClr>
                <a:srgbClr val="292929"/>
              </a:buClr>
            </a:pPr>
            <a:r>
              <a:rPr lang="tr-TR" sz="2000" i="1" dirty="0">
                <a:solidFill>
                  <a:srgbClr val="000000"/>
                </a:solidFill>
                <a:latin typeface="Calibri" pitchFamily="34" charset="0"/>
              </a:rPr>
              <a:t>Cevap: Yaşlı kadın kendi devesini de onlarınkine katmış. Böylece develer 18 tane olmuş. Bunun yarısı olan 9 deveyi büyük oğlan, üçte biri olan 6 deveyi ortanca oğlan ve dokuzda biri </a:t>
            </a:r>
            <a:r>
              <a:rPr lang="tr-TR" sz="2000" i="1" dirty="0" smtClean="0">
                <a:solidFill>
                  <a:srgbClr val="000000"/>
                </a:solidFill>
                <a:latin typeface="Calibri" pitchFamily="34" charset="0"/>
              </a:rPr>
              <a:t>olan </a:t>
            </a:r>
            <a:r>
              <a:rPr lang="tr-TR" sz="2000" i="1" dirty="0">
                <a:solidFill>
                  <a:srgbClr val="000000"/>
                </a:solidFill>
                <a:latin typeface="Calibri" pitchFamily="34" charset="0"/>
              </a:rPr>
              <a:t>2 deveyi de küçük oğlan almış geriye kalan 1 deveyi de yaşlı kadın almış. </a:t>
            </a:r>
          </a:p>
        </p:txBody>
      </p:sp>
      <p:sp>
        <p:nvSpPr>
          <p:cNvPr id="14234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142341" name="Group 9"/>
          <p:cNvGrpSpPr>
            <a:grpSpLocks/>
          </p:cNvGrpSpPr>
          <p:nvPr/>
        </p:nvGrpSpPr>
        <p:grpSpPr bwMode="auto">
          <a:xfrm>
            <a:off x="323850" y="1555750"/>
            <a:ext cx="1482725" cy="1482725"/>
            <a:chOff x="1710" y="1035"/>
            <a:chExt cx="2316" cy="2316"/>
          </a:xfrm>
        </p:grpSpPr>
        <p:grpSp>
          <p:nvGrpSpPr>
            <p:cNvPr id="142346" name="Group 10"/>
            <p:cNvGrpSpPr>
              <a:grpSpLocks/>
            </p:cNvGrpSpPr>
            <p:nvPr/>
          </p:nvGrpSpPr>
          <p:grpSpPr bwMode="auto">
            <a:xfrm rot="3600000">
              <a:off x="1710" y="1035"/>
              <a:ext cx="2316" cy="2316"/>
              <a:chOff x="1710" y="1035"/>
              <a:chExt cx="2316" cy="2316"/>
            </a:xfrm>
          </p:grpSpPr>
          <p:sp>
            <p:nvSpPr>
              <p:cNvPr id="142351"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299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42352"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42353"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42347" name="Group 14"/>
            <p:cNvGrpSpPr>
              <a:grpSpLocks/>
            </p:cNvGrpSpPr>
            <p:nvPr/>
          </p:nvGrpSpPr>
          <p:grpSpPr bwMode="auto">
            <a:xfrm rot="7200000">
              <a:off x="2059" y="1386"/>
              <a:ext cx="1616" cy="1614"/>
              <a:chOff x="2060" y="1387"/>
              <a:chExt cx="1616" cy="1614"/>
            </a:xfrm>
          </p:grpSpPr>
          <p:sp>
            <p:nvSpPr>
              <p:cNvPr id="142348"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49"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50"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DEVE PAYLAŞIMI</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35121649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779230385 h 2410"/>
              <a:gd name="T2" fmla="*/ 1030743153 w 1414"/>
              <a:gd name="T3" fmla="*/ 0 h 2410"/>
              <a:gd name="T4" fmla="*/ 2147483647 w 1414"/>
              <a:gd name="T5" fmla="*/ 5040312 h 2410"/>
              <a:gd name="T6" fmla="*/ 2147483647 w 1414"/>
              <a:gd name="T7" fmla="*/ 2147483647 h 2410"/>
              <a:gd name="T8" fmla="*/ 0 w 1414"/>
              <a:gd name="T9" fmla="*/ 177923038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AMAÇ: Eğlenmek-Enerji Toplamak</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endParaRPr lang="tr-TR" sz="2000" i="1" dirty="0" smtClean="0">
              <a:solidFill>
                <a:srgbClr val="000000"/>
              </a:solidFill>
              <a:latin typeface="Calibri" pitchFamily="34" charset="0"/>
            </a:endParaRPr>
          </a:p>
          <a:p>
            <a:pPr algn="ctr">
              <a:buClr>
                <a:srgbClr val="292929"/>
              </a:buClr>
            </a:pPr>
            <a:endParaRPr lang="tr-TR" sz="2000" i="1" dirty="0" smtClean="0">
              <a:solidFill>
                <a:srgbClr val="000000"/>
              </a:solidFill>
              <a:latin typeface="Calibri" pitchFamily="34" charset="0"/>
            </a:endParaRPr>
          </a:p>
          <a:p>
            <a:pPr algn="ctr">
              <a:buClr>
                <a:srgbClr val="292929"/>
              </a:buClr>
            </a:pPr>
            <a:r>
              <a:rPr lang="tr-TR" sz="2000" i="1" dirty="0" smtClean="0">
                <a:solidFill>
                  <a:srgbClr val="000000"/>
                </a:solidFill>
                <a:latin typeface="Calibri" pitchFamily="34" charset="0"/>
              </a:rPr>
              <a:t>OYNANIŞI </a:t>
            </a:r>
          </a:p>
          <a:p>
            <a:pPr algn="ctr">
              <a:buClr>
                <a:srgbClr val="292929"/>
              </a:buClr>
            </a:pPr>
            <a:r>
              <a:rPr lang="tr-TR" sz="2000" i="1" dirty="0" smtClean="0">
                <a:solidFill>
                  <a:srgbClr val="000000"/>
                </a:solidFill>
                <a:latin typeface="Calibri" pitchFamily="34" charset="0"/>
              </a:rPr>
              <a:t>Oyunun </a:t>
            </a:r>
            <a:r>
              <a:rPr lang="tr-TR" sz="2000" i="1" dirty="0">
                <a:solidFill>
                  <a:srgbClr val="000000"/>
                </a:solidFill>
                <a:latin typeface="Calibri" pitchFamily="34" charset="0"/>
              </a:rPr>
              <a:t>temel özelliği şudur. </a:t>
            </a:r>
            <a:r>
              <a:rPr lang="tr-TR" sz="2000" i="1" dirty="0" smtClean="0">
                <a:solidFill>
                  <a:srgbClr val="000000"/>
                </a:solidFill>
                <a:latin typeface="Calibri" pitchFamily="34" charset="0"/>
              </a:rPr>
              <a:t>Kaplan </a:t>
            </a:r>
            <a:r>
              <a:rPr lang="tr-TR" sz="2000" i="1" dirty="0">
                <a:solidFill>
                  <a:srgbClr val="000000"/>
                </a:solidFill>
                <a:latin typeface="Calibri" pitchFamily="34" charset="0"/>
              </a:rPr>
              <a:t>hakimi yer, avcı kaplanı vurur , hakim avcıyı astırır</a:t>
            </a:r>
            <a:r>
              <a:rPr lang="tr-TR" sz="2000" i="1" dirty="0" smtClean="0">
                <a:solidFill>
                  <a:srgbClr val="000000"/>
                </a:solidFill>
                <a:latin typeface="Calibri" pitchFamily="34" charset="0"/>
              </a:rPr>
              <a:t>. İki </a:t>
            </a:r>
            <a:r>
              <a:rPr lang="tr-TR" sz="2000" i="1" dirty="0">
                <a:solidFill>
                  <a:srgbClr val="000000"/>
                </a:solidFill>
                <a:latin typeface="Calibri" pitchFamily="34" charset="0"/>
              </a:rPr>
              <a:t>gruba ayrılır. Gruplardaki kişiler avcı, kaplan, hakim olur ve birbirlerine seçtikleri özelliğin sesi ile saldırır. Kaplan kükrer, avcı ateş eder ve hakim yumruğunu masaya vurur. Oyun üç kez tekrarlanır ve karşı tarafı öldüren grup puan alır. </a:t>
            </a:r>
          </a:p>
        </p:txBody>
      </p:sp>
      <p:sp>
        <p:nvSpPr>
          <p:cNvPr id="14234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142341" name="Group 9"/>
          <p:cNvGrpSpPr>
            <a:grpSpLocks/>
          </p:cNvGrpSpPr>
          <p:nvPr/>
        </p:nvGrpSpPr>
        <p:grpSpPr bwMode="auto">
          <a:xfrm>
            <a:off x="323850" y="1555750"/>
            <a:ext cx="1482725" cy="1482725"/>
            <a:chOff x="1710" y="1035"/>
            <a:chExt cx="2316" cy="2316"/>
          </a:xfrm>
        </p:grpSpPr>
        <p:grpSp>
          <p:nvGrpSpPr>
            <p:cNvPr id="142346" name="Group 10"/>
            <p:cNvGrpSpPr>
              <a:grpSpLocks/>
            </p:cNvGrpSpPr>
            <p:nvPr/>
          </p:nvGrpSpPr>
          <p:grpSpPr bwMode="auto">
            <a:xfrm rot="3600000">
              <a:off x="1710" y="1035"/>
              <a:ext cx="2316" cy="2316"/>
              <a:chOff x="1710" y="1035"/>
              <a:chExt cx="2316" cy="2316"/>
            </a:xfrm>
          </p:grpSpPr>
          <p:sp>
            <p:nvSpPr>
              <p:cNvPr id="142351"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299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42352"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42353"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42347" name="Group 14"/>
            <p:cNvGrpSpPr>
              <a:grpSpLocks/>
            </p:cNvGrpSpPr>
            <p:nvPr/>
          </p:nvGrpSpPr>
          <p:grpSpPr bwMode="auto">
            <a:xfrm rot="7200000">
              <a:off x="2059" y="1386"/>
              <a:ext cx="1616" cy="1614"/>
              <a:chOff x="2060" y="1387"/>
              <a:chExt cx="1616" cy="1614"/>
            </a:xfrm>
          </p:grpSpPr>
          <p:sp>
            <p:nvSpPr>
              <p:cNvPr id="142348"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49"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50"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HAKİM-AVCI-KAPLAN </a:t>
            </a: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OYUNU </a:t>
            </a:r>
          </a:p>
        </p:txBody>
      </p:sp>
    </p:spTree>
    <p:extLst>
      <p:ext uri="{BB962C8B-B14F-4D97-AF65-F5344CB8AC3E}">
        <p14:creationId xmlns:p14="http://schemas.microsoft.com/office/powerpoint/2010/main" val="8439531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300039" y="1228198"/>
            <a:ext cx="8501062"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KURALLAR: Kalem Kaldırmadan 4 Hamlede Noktaları Birleştiriniz</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NOKTALARI BİRLEŞTİRME </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6" name="Nesne 5"/>
          <p:cNvGraphicFramePr>
            <a:graphicFrameLocks noChangeAspect="1"/>
          </p:cNvGraphicFramePr>
          <p:nvPr>
            <p:extLst>
              <p:ext uri="{D42A27DB-BD31-4B8C-83A1-F6EECF244321}">
                <p14:modId xmlns:p14="http://schemas.microsoft.com/office/powerpoint/2010/main" val="115238902"/>
              </p:ext>
            </p:extLst>
          </p:nvPr>
        </p:nvGraphicFramePr>
        <p:xfrm>
          <a:off x="1360488" y="1589088"/>
          <a:ext cx="6399212" cy="4678362"/>
        </p:xfrm>
        <a:graphic>
          <a:graphicData uri="http://schemas.openxmlformats.org/presentationml/2006/ole">
            <mc:AlternateContent xmlns:mc="http://schemas.openxmlformats.org/markup-compatibility/2006">
              <mc:Choice xmlns:v="urn:schemas-microsoft-com:vml" Requires="v">
                <p:oleObj spid="_x0000_s5149" name="Çalışma Sayfası" r:id="rId4" imgW="5486400" imgH="4095630" progId="Excel.Sheet.12">
                  <p:embed/>
                </p:oleObj>
              </mc:Choice>
              <mc:Fallback>
                <p:oleObj name="Çalışma Sayfası" r:id="rId4" imgW="5486400" imgH="4095630" progId="Excel.Sheet.12">
                  <p:embed/>
                  <p:pic>
                    <p:nvPicPr>
                      <p:cNvPr id="0" name=""/>
                      <p:cNvPicPr/>
                      <p:nvPr/>
                    </p:nvPicPr>
                    <p:blipFill>
                      <a:blip r:embed="rId5"/>
                      <a:stretch>
                        <a:fillRect/>
                      </a:stretch>
                    </p:blipFill>
                    <p:spPr>
                      <a:xfrm>
                        <a:off x="1360488" y="1589088"/>
                        <a:ext cx="6399212" cy="4678362"/>
                      </a:xfrm>
                      <a:prstGeom prst="rect">
                        <a:avLst/>
                      </a:prstGeom>
                    </p:spPr>
                  </p:pic>
                </p:oleObj>
              </mc:Fallback>
            </mc:AlternateContent>
          </a:graphicData>
        </a:graphic>
      </p:graphicFrame>
      <p:cxnSp>
        <p:nvCxnSpPr>
          <p:cNvPr id="8" name="Düz Ok Bağlayıcısı 7"/>
          <p:cNvCxnSpPr/>
          <p:nvPr/>
        </p:nvCxnSpPr>
        <p:spPr>
          <a:xfrm>
            <a:off x="3316406" y="3029803"/>
            <a:ext cx="2455973" cy="1787855"/>
          </a:xfrm>
          <a:prstGeom prst="straightConnector1">
            <a:avLst/>
          </a:prstGeom>
          <a:ln>
            <a:tailEnd type="diamond"/>
          </a:ln>
        </p:spPr>
        <p:style>
          <a:lnRef idx="3">
            <a:schemeClr val="accent1"/>
          </a:lnRef>
          <a:fillRef idx="0">
            <a:schemeClr val="accent1"/>
          </a:fillRef>
          <a:effectRef idx="2">
            <a:schemeClr val="accent1"/>
          </a:effectRef>
          <a:fontRef idx="minor">
            <a:schemeClr val="tx1"/>
          </a:fontRef>
        </p:style>
      </p:cxnSp>
      <p:cxnSp>
        <p:nvCxnSpPr>
          <p:cNvPr id="24" name="Düz Ok Bağlayıcısı 23"/>
          <p:cNvCxnSpPr/>
          <p:nvPr/>
        </p:nvCxnSpPr>
        <p:spPr>
          <a:xfrm flipH="1">
            <a:off x="2145083" y="4817658"/>
            <a:ext cx="3636000" cy="0"/>
          </a:xfrm>
          <a:prstGeom prst="straightConnector1">
            <a:avLst/>
          </a:prstGeom>
          <a:ln>
            <a:tailEnd type="diamond"/>
          </a:ln>
        </p:spPr>
        <p:style>
          <a:lnRef idx="3">
            <a:schemeClr val="accent6"/>
          </a:lnRef>
          <a:fillRef idx="0">
            <a:schemeClr val="accent6"/>
          </a:fillRef>
          <a:effectRef idx="2">
            <a:schemeClr val="accent6"/>
          </a:effectRef>
          <a:fontRef idx="minor">
            <a:schemeClr val="tx1"/>
          </a:fontRef>
        </p:style>
      </p:cxnSp>
      <p:cxnSp>
        <p:nvCxnSpPr>
          <p:cNvPr id="26" name="Düz Ok Bağlayıcısı 25"/>
          <p:cNvCxnSpPr/>
          <p:nvPr/>
        </p:nvCxnSpPr>
        <p:spPr>
          <a:xfrm flipV="1">
            <a:off x="2117787" y="2183642"/>
            <a:ext cx="3631056" cy="2634018"/>
          </a:xfrm>
          <a:prstGeom prst="straightConnector1">
            <a:avLst/>
          </a:prstGeom>
          <a:ln>
            <a:solidFill>
              <a:srgbClr val="7030A0"/>
            </a:solidFill>
            <a:tailEnd type="diamond"/>
          </a:ln>
        </p:spPr>
        <p:style>
          <a:lnRef idx="3">
            <a:schemeClr val="dk1"/>
          </a:lnRef>
          <a:fillRef idx="0">
            <a:schemeClr val="dk1"/>
          </a:fillRef>
          <a:effectRef idx="2">
            <a:schemeClr val="dk1"/>
          </a:effectRef>
          <a:fontRef idx="minor">
            <a:schemeClr val="tx1"/>
          </a:fontRef>
        </p:style>
      </p:cxnSp>
      <p:cxnSp>
        <p:nvCxnSpPr>
          <p:cNvPr id="33" name="Düz Ok Bağlayıcısı 32"/>
          <p:cNvCxnSpPr/>
          <p:nvPr/>
        </p:nvCxnSpPr>
        <p:spPr>
          <a:xfrm flipH="1">
            <a:off x="5762491" y="2169994"/>
            <a:ext cx="13306" cy="2634018"/>
          </a:xfrm>
          <a:prstGeom prst="straightConnector1">
            <a:avLst/>
          </a:prstGeom>
          <a:ln>
            <a:solidFill>
              <a:schemeClr val="bg2">
                <a:lumMod val="60000"/>
                <a:lumOff val="40000"/>
              </a:schemeClr>
            </a:solidFill>
            <a:tailEnd type="diamon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97545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6"/>
                                        </p:tgtEl>
                                        <p:attrNameLst>
                                          <p:attrName>style.visibility</p:attrName>
                                        </p:attrNameLst>
                                      </p:cBhvr>
                                      <p:to>
                                        <p:strVal val="visible"/>
                                      </p:to>
                                    </p:set>
                                    <p:animEffect transition="in" filter="wipe(left)">
                                      <p:cBhvr>
                                        <p:cTn id="7" dur="500"/>
                                        <p:tgtEl>
                                          <p:spTgt spid="5845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2000"/>
                                        <p:tgtEl>
                                          <p:spTgt spid="8"/>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right)">
                                      <p:cBhvr>
                                        <p:cTn id="22" dur="2000"/>
                                        <p:tgtEl>
                                          <p:spTgt spid="24"/>
                                        </p:tgtEl>
                                      </p:cBhvr>
                                    </p:animEffect>
                                  </p:childTnLst>
                                </p:cTn>
                              </p:par>
                            </p:childTnLst>
                          </p:cTn>
                        </p:par>
                        <p:par>
                          <p:cTn id="23" fill="hold">
                            <p:stCondLst>
                              <p:cond delay="4000"/>
                            </p:stCondLst>
                            <p:childTnLst>
                              <p:par>
                                <p:cTn id="24" presetID="22" presetClass="entr" presetSubtype="4"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2000"/>
                                        <p:tgtEl>
                                          <p:spTgt spid="26"/>
                                        </p:tgtEl>
                                      </p:cBhvr>
                                    </p:animEffect>
                                  </p:childTnLst>
                                </p:cTn>
                              </p:par>
                            </p:childTnLst>
                          </p:cTn>
                        </p:par>
                        <p:par>
                          <p:cTn id="27" fill="hold">
                            <p:stCondLst>
                              <p:cond delay="6000"/>
                            </p:stCondLst>
                            <p:childTnLst>
                              <p:par>
                                <p:cTn id="28" presetID="2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up)">
                                      <p:cBhvr>
                                        <p:cTn id="30"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779230385 h 2410"/>
              <a:gd name="T2" fmla="*/ 1030743153 w 1414"/>
              <a:gd name="T3" fmla="*/ 0 h 2410"/>
              <a:gd name="T4" fmla="*/ 2147483647 w 1414"/>
              <a:gd name="T5" fmla="*/ 5040312 h 2410"/>
              <a:gd name="T6" fmla="*/ 2147483647 w 1414"/>
              <a:gd name="T7" fmla="*/ 2147483647 h 2410"/>
              <a:gd name="T8" fmla="*/ 0 w 1414"/>
              <a:gd name="T9" fmla="*/ 177923038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AMAÇ: Eğlenmek-Beyin Jimlastiği</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endParaRPr lang="tr-TR" sz="2000" i="1" dirty="0" smtClean="0">
              <a:solidFill>
                <a:srgbClr val="000000"/>
              </a:solidFill>
              <a:latin typeface="Calibri" pitchFamily="34" charset="0"/>
            </a:endParaRPr>
          </a:p>
          <a:p>
            <a:pPr algn="ctr">
              <a:buClr>
                <a:srgbClr val="292929"/>
              </a:buClr>
            </a:pPr>
            <a:r>
              <a:rPr lang="tr-TR" sz="2000" i="1" dirty="0" smtClean="0">
                <a:solidFill>
                  <a:srgbClr val="000000"/>
                </a:solidFill>
                <a:latin typeface="Calibri" pitchFamily="34" charset="0"/>
              </a:rPr>
              <a:t>OYNANIŞI </a:t>
            </a:r>
          </a:p>
          <a:p>
            <a:pPr algn="ctr">
              <a:buClr>
                <a:srgbClr val="292929"/>
              </a:buClr>
            </a:pPr>
            <a:r>
              <a:rPr lang="tr-TR" sz="2000" i="1" dirty="0" smtClean="0">
                <a:solidFill>
                  <a:srgbClr val="000000"/>
                </a:solidFill>
                <a:latin typeface="Calibri" pitchFamily="34" charset="0"/>
              </a:rPr>
              <a:t>Aşağıdaki </a:t>
            </a:r>
            <a:r>
              <a:rPr lang="tr-TR" sz="2000" i="1" dirty="0">
                <a:solidFill>
                  <a:srgbClr val="000000"/>
                </a:solidFill>
                <a:latin typeface="Calibri" pitchFamily="34" charset="0"/>
              </a:rPr>
              <a:t>hikaye anlatılır.” Padişah en akıllı vezirini seçmek ister ve üçünü de huzura çağırır. 3 kırmızı ve 2 beyaz şapkam var. Bunları şimdi size giydireceğim. Sizler birbirinizin şapkalarının rengini görecek fakat kendi şapkanızın rengini bilmeyeceksiniz. Kendi şapkasının rengini doğru bilen vezirimi baş vezir yapacağım”. Padişah hepsine de kırmızı şapka giydirir. Vezirlerden biri şapkasının rengini doğru olarak bilir. Nasıl? </a:t>
            </a:r>
          </a:p>
          <a:p>
            <a:pPr algn="ctr">
              <a:buClr>
                <a:srgbClr val="292929"/>
              </a:buClr>
            </a:pPr>
            <a:r>
              <a:rPr lang="tr-TR" sz="2000" i="1" dirty="0" smtClean="0">
                <a:solidFill>
                  <a:srgbClr val="000000"/>
                </a:solidFill>
                <a:latin typeface="Calibri" pitchFamily="34" charset="0"/>
              </a:rPr>
              <a:t>. </a:t>
            </a:r>
            <a:endParaRPr lang="tr-TR" sz="2000" i="1" dirty="0">
              <a:solidFill>
                <a:srgbClr val="000000"/>
              </a:solidFill>
              <a:latin typeface="Calibri" pitchFamily="34" charset="0"/>
            </a:endParaRPr>
          </a:p>
        </p:txBody>
      </p:sp>
      <p:sp>
        <p:nvSpPr>
          <p:cNvPr id="14234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142341" name="Group 9"/>
          <p:cNvGrpSpPr>
            <a:grpSpLocks/>
          </p:cNvGrpSpPr>
          <p:nvPr/>
        </p:nvGrpSpPr>
        <p:grpSpPr bwMode="auto">
          <a:xfrm>
            <a:off x="323850" y="1555750"/>
            <a:ext cx="1482725" cy="1482725"/>
            <a:chOff x="1710" y="1035"/>
            <a:chExt cx="2316" cy="2316"/>
          </a:xfrm>
        </p:grpSpPr>
        <p:grpSp>
          <p:nvGrpSpPr>
            <p:cNvPr id="142346" name="Group 10"/>
            <p:cNvGrpSpPr>
              <a:grpSpLocks/>
            </p:cNvGrpSpPr>
            <p:nvPr/>
          </p:nvGrpSpPr>
          <p:grpSpPr bwMode="auto">
            <a:xfrm rot="3600000">
              <a:off x="1710" y="1035"/>
              <a:ext cx="2316" cy="2316"/>
              <a:chOff x="1710" y="1035"/>
              <a:chExt cx="2316" cy="2316"/>
            </a:xfrm>
          </p:grpSpPr>
          <p:sp>
            <p:nvSpPr>
              <p:cNvPr id="142351"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299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42352"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42353"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42347" name="Group 14"/>
            <p:cNvGrpSpPr>
              <a:grpSpLocks/>
            </p:cNvGrpSpPr>
            <p:nvPr/>
          </p:nvGrpSpPr>
          <p:grpSpPr bwMode="auto">
            <a:xfrm rot="7200000">
              <a:off x="2059" y="1386"/>
              <a:ext cx="1616" cy="1614"/>
              <a:chOff x="2060" y="1387"/>
              <a:chExt cx="1616" cy="1614"/>
            </a:xfrm>
          </p:grpSpPr>
          <p:sp>
            <p:nvSpPr>
              <p:cNvPr id="142348"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49"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50"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VEZİR </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ŞAPKALARI</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39777862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779230385 h 2410"/>
              <a:gd name="T2" fmla="*/ 1030743153 w 1414"/>
              <a:gd name="T3" fmla="*/ 0 h 2410"/>
              <a:gd name="T4" fmla="*/ 2147483647 w 1414"/>
              <a:gd name="T5" fmla="*/ 5040312 h 2410"/>
              <a:gd name="T6" fmla="*/ 2147483647 w 1414"/>
              <a:gd name="T7" fmla="*/ 2147483647 h 2410"/>
              <a:gd name="T8" fmla="*/ 0 w 1414"/>
              <a:gd name="T9" fmla="*/ 177923038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AMAÇ: Eğlenmek-Beyin Jimlastiği</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endParaRPr lang="tr-TR" sz="2000" i="1" dirty="0" smtClean="0">
              <a:solidFill>
                <a:srgbClr val="000000"/>
              </a:solidFill>
              <a:latin typeface="Calibri" pitchFamily="34" charset="0"/>
            </a:endParaRPr>
          </a:p>
          <a:p>
            <a:pPr algn="ctr">
              <a:buClr>
                <a:srgbClr val="292929"/>
              </a:buClr>
            </a:pPr>
            <a:r>
              <a:rPr lang="tr-TR" sz="2000" i="1" dirty="0" smtClean="0">
                <a:solidFill>
                  <a:srgbClr val="000000"/>
                </a:solidFill>
                <a:latin typeface="Calibri" pitchFamily="34" charset="0"/>
              </a:rPr>
              <a:t>CEVAP </a:t>
            </a:r>
          </a:p>
          <a:p>
            <a:pPr algn="ctr">
              <a:buClr>
                <a:srgbClr val="292929"/>
              </a:buClr>
            </a:pPr>
            <a:r>
              <a:rPr lang="tr-TR" sz="2000" i="1" dirty="0" smtClean="0">
                <a:solidFill>
                  <a:srgbClr val="000000"/>
                </a:solidFill>
                <a:latin typeface="Calibri" pitchFamily="34" charset="0"/>
              </a:rPr>
              <a:t>Vezir </a:t>
            </a:r>
            <a:r>
              <a:rPr lang="tr-TR" sz="2000" i="1" dirty="0">
                <a:solidFill>
                  <a:srgbClr val="000000"/>
                </a:solidFill>
                <a:latin typeface="Calibri" pitchFamily="34" charset="0"/>
              </a:rPr>
              <a:t>şöyle düşünmüştür: Benim başımdaki şapka beyaz olsa karşımdaki şöyle düşünecekti: Benim başımdaki şapka beyaz olsa üçüncü kişi şapkaların rengini göreceğinden kendininkinin kırmızı olduğunu söyleyebilirdi. Onun bir şey söylemediğini görünce kendi başındakinin beyaz değil, kırmızı olduğunu söyleyecekti. O da bir şey söylemediğine göre benim başımdaki de beyaz değil, kırmızıdır. </a:t>
            </a:r>
          </a:p>
        </p:txBody>
      </p:sp>
      <p:sp>
        <p:nvSpPr>
          <p:cNvPr id="14234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142341" name="Group 9"/>
          <p:cNvGrpSpPr>
            <a:grpSpLocks/>
          </p:cNvGrpSpPr>
          <p:nvPr/>
        </p:nvGrpSpPr>
        <p:grpSpPr bwMode="auto">
          <a:xfrm>
            <a:off x="323850" y="1555750"/>
            <a:ext cx="1482725" cy="1482725"/>
            <a:chOff x="1710" y="1035"/>
            <a:chExt cx="2316" cy="2316"/>
          </a:xfrm>
        </p:grpSpPr>
        <p:grpSp>
          <p:nvGrpSpPr>
            <p:cNvPr id="142346" name="Group 10"/>
            <p:cNvGrpSpPr>
              <a:grpSpLocks/>
            </p:cNvGrpSpPr>
            <p:nvPr/>
          </p:nvGrpSpPr>
          <p:grpSpPr bwMode="auto">
            <a:xfrm rot="3600000">
              <a:off x="1710" y="1035"/>
              <a:ext cx="2316" cy="2316"/>
              <a:chOff x="1710" y="1035"/>
              <a:chExt cx="2316" cy="2316"/>
            </a:xfrm>
          </p:grpSpPr>
          <p:sp>
            <p:nvSpPr>
              <p:cNvPr id="142351"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299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42352"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42353"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42347" name="Group 14"/>
            <p:cNvGrpSpPr>
              <a:grpSpLocks/>
            </p:cNvGrpSpPr>
            <p:nvPr/>
          </p:nvGrpSpPr>
          <p:grpSpPr bwMode="auto">
            <a:xfrm rot="7200000">
              <a:off x="2059" y="1386"/>
              <a:ext cx="1616" cy="1614"/>
              <a:chOff x="2060" y="1387"/>
              <a:chExt cx="1616" cy="1614"/>
            </a:xfrm>
          </p:grpSpPr>
          <p:sp>
            <p:nvSpPr>
              <p:cNvPr id="142348"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49"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50"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VEZİR </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ŞAPKALARI</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3156832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779230385 h 2410"/>
              <a:gd name="T2" fmla="*/ 1030743153 w 1414"/>
              <a:gd name="T3" fmla="*/ 0 h 2410"/>
              <a:gd name="T4" fmla="*/ 2147483647 w 1414"/>
              <a:gd name="T5" fmla="*/ 5040312 h 2410"/>
              <a:gd name="T6" fmla="*/ 2147483647 w 1414"/>
              <a:gd name="T7" fmla="*/ 2147483647 h 2410"/>
              <a:gd name="T8" fmla="*/ 0 w 1414"/>
              <a:gd name="T9" fmla="*/ 177923038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PARADİGMA</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r>
              <a:rPr lang="tr-TR" sz="2000" i="1" dirty="0" smtClean="0">
                <a:solidFill>
                  <a:srgbClr val="000000"/>
                </a:solidFill>
                <a:latin typeface="Calibri" pitchFamily="34" charset="0"/>
              </a:rPr>
              <a:t>Eğitim </a:t>
            </a:r>
            <a:r>
              <a:rPr lang="tr-TR" sz="2000" i="1" dirty="0">
                <a:solidFill>
                  <a:srgbClr val="000000"/>
                </a:solidFill>
                <a:latin typeface="Calibri" pitchFamily="34" charset="0"/>
              </a:rPr>
              <a:t>filosuna bağlı iki savaş gemisi, günlerdir kötü hava şartlarında manevra yapıyordu. Ben en öndeki gemide vazifeliydim. Hava kararmıştı. Köprüde nöbet tutuyordum. Ara sıra yoğunlaşan sis sebebiyle görüş mesafesi kısaydı. Dolayısıyla komutan köprüde kalmış, bütün faaliyetleri denetliyordu. </a:t>
            </a:r>
          </a:p>
          <a:p>
            <a:pPr algn="ctr">
              <a:buClr>
                <a:srgbClr val="292929"/>
              </a:buClr>
            </a:pPr>
            <a:endParaRPr lang="tr-TR" sz="2000" i="1" dirty="0" smtClean="0">
              <a:solidFill>
                <a:srgbClr val="000000"/>
              </a:solidFill>
              <a:latin typeface="Calibri" pitchFamily="34" charset="0"/>
            </a:endParaRPr>
          </a:p>
          <a:p>
            <a:pPr algn="ctr">
              <a:buClr>
                <a:srgbClr val="292929"/>
              </a:buClr>
            </a:pPr>
            <a:r>
              <a:rPr lang="tr-TR" sz="2000" i="1" dirty="0" smtClean="0">
                <a:solidFill>
                  <a:srgbClr val="000000"/>
                </a:solidFill>
                <a:latin typeface="Calibri" pitchFamily="34" charset="0"/>
              </a:rPr>
              <a:t>Karanlık </a:t>
            </a:r>
            <a:r>
              <a:rPr lang="tr-TR" sz="2000" i="1" dirty="0">
                <a:solidFill>
                  <a:srgbClr val="000000"/>
                </a:solidFill>
                <a:latin typeface="Calibri" pitchFamily="34" charset="0"/>
              </a:rPr>
              <a:t>çöktükten kısa bir süre sonra, iskele tarafındaki nöbetçinin sesi duyuldu: "Işık! Sancak tarafında." </a:t>
            </a:r>
          </a:p>
          <a:p>
            <a:pPr algn="ctr">
              <a:buClr>
                <a:srgbClr val="292929"/>
              </a:buClr>
            </a:pPr>
            <a:r>
              <a:rPr lang="tr-TR" sz="2000" i="1" dirty="0">
                <a:solidFill>
                  <a:srgbClr val="000000"/>
                </a:solidFill>
                <a:latin typeface="Calibri" pitchFamily="34" charset="0"/>
              </a:rPr>
              <a:t>Komutan seslendi: "Düz mü gidiyor, kıça doğru mu?" </a:t>
            </a:r>
          </a:p>
        </p:txBody>
      </p:sp>
      <p:sp>
        <p:nvSpPr>
          <p:cNvPr id="14234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142341" name="Group 9"/>
          <p:cNvGrpSpPr>
            <a:grpSpLocks/>
          </p:cNvGrpSpPr>
          <p:nvPr/>
        </p:nvGrpSpPr>
        <p:grpSpPr bwMode="auto">
          <a:xfrm>
            <a:off x="323850" y="1555750"/>
            <a:ext cx="1482725" cy="1482725"/>
            <a:chOff x="1710" y="1035"/>
            <a:chExt cx="2316" cy="2316"/>
          </a:xfrm>
        </p:grpSpPr>
        <p:grpSp>
          <p:nvGrpSpPr>
            <p:cNvPr id="142346" name="Group 10"/>
            <p:cNvGrpSpPr>
              <a:grpSpLocks/>
            </p:cNvGrpSpPr>
            <p:nvPr/>
          </p:nvGrpSpPr>
          <p:grpSpPr bwMode="auto">
            <a:xfrm rot="3600000">
              <a:off x="1710" y="1035"/>
              <a:ext cx="2316" cy="2316"/>
              <a:chOff x="1710" y="1035"/>
              <a:chExt cx="2316" cy="2316"/>
            </a:xfrm>
          </p:grpSpPr>
          <p:sp>
            <p:nvSpPr>
              <p:cNvPr id="142351"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299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42352"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42353"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42347" name="Group 14"/>
            <p:cNvGrpSpPr>
              <a:grpSpLocks/>
            </p:cNvGrpSpPr>
            <p:nvPr/>
          </p:nvGrpSpPr>
          <p:grpSpPr bwMode="auto">
            <a:xfrm rot="7200000">
              <a:off x="2059" y="1386"/>
              <a:ext cx="1616" cy="1614"/>
              <a:chOff x="2060" y="1387"/>
              <a:chExt cx="1616" cy="1614"/>
            </a:xfrm>
          </p:grpSpPr>
          <p:sp>
            <p:nvSpPr>
              <p:cNvPr id="142348"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49"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50"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PARADİGMA DEĞİŞİMİ</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29650878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779230385 h 2410"/>
              <a:gd name="T2" fmla="*/ 1030743153 w 1414"/>
              <a:gd name="T3" fmla="*/ 0 h 2410"/>
              <a:gd name="T4" fmla="*/ 2147483647 w 1414"/>
              <a:gd name="T5" fmla="*/ 5040312 h 2410"/>
              <a:gd name="T6" fmla="*/ 2147483647 w 1414"/>
              <a:gd name="T7" fmla="*/ 2147483647 h 2410"/>
              <a:gd name="T8" fmla="*/ 0 w 1414"/>
              <a:gd name="T9" fmla="*/ 177923038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PARADİGMA</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r>
              <a:rPr lang="tr-TR" sz="2000" i="1" dirty="0" smtClean="0">
                <a:solidFill>
                  <a:srgbClr val="000000"/>
                </a:solidFill>
                <a:latin typeface="Calibri" pitchFamily="34" charset="0"/>
              </a:rPr>
              <a:t>Nöbetçi</a:t>
            </a:r>
            <a:r>
              <a:rPr lang="tr-TR" sz="2000" i="1" dirty="0">
                <a:solidFill>
                  <a:srgbClr val="000000"/>
                </a:solidFill>
                <a:latin typeface="Calibri" pitchFamily="34" charset="0"/>
              </a:rPr>
              <a:t>, "Düz ilerliyor komutanım" diye cevap verdi. Demek ki gemiyle tehlikeli bir çarpışma rotası üzerindeydik. </a:t>
            </a:r>
          </a:p>
          <a:p>
            <a:pPr algn="ctr">
              <a:buClr>
                <a:srgbClr val="292929"/>
              </a:buClr>
            </a:pPr>
            <a:r>
              <a:rPr lang="tr-TR" sz="2000" i="1" dirty="0">
                <a:solidFill>
                  <a:srgbClr val="000000"/>
                </a:solidFill>
                <a:latin typeface="Calibri" pitchFamily="34" charset="0"/>
              </a:rPr>
              <a:t>Komutan emir verdi: Gemiye sinyal gönder! "Çarpışma rotasındayız. Rotanızı 20 derece değiştirmenizi öneriyoruz." </a:t>
            </a:r>
          </a:p>
          <a:p>
            <a:pPr algn="ctr">
              <a:buClr>
                <a:srgbClr val="292929"/>
              </a:buClr>
            </a:pPr>
            <a:r>
              <a:rPr lang="tr-TR" sz="2000" i="1" dirty="0">
                <a:solidFill>
                  <a:srgbClr val="000000"/>
                </a:solidFill>
                <a:latin typeface="Calibri" pitchFamily="34" charset="0"/>
              </a:rPr>
              <a:t>Karşıdan şu sinyal geldi: "Rotanızı 20 derece değiştirmeniz önerilir." </a:t>
            </a:r>
          </a:p>
          <a:p>
            <a:pPr algn="ctr">
              <a:buClr>
                <a:srgbClr val="292929"/>
              </a:buClr>
            </a:pPr>
            <a:r>
              <a:rPr lang="tr-TR" sz="2000" i="1" dirty="0">
                <a:solidFill>
                  <a:srgbClr val="000000"/>
                </a:solidFill>
                <a:latin typeface="Calibri" pitchFamily="34" charset="0"/>
              </a:rPr>
              <a:t>Komutan: Sinyal gönder: "Ben komutanım. Rotanızı 20 derece değiştirin" dedi</a:t>
            </a:r>
            <a:r>
              <a:rPr lang="tr-TR" sz="2000" i="1" dirty="0" smtClean="0">
                <a:solidFill>
                  <a:srgbClr val="000000"/>
                </a:solidFill>
                <a:latin typeface="Calibri" pitchFamily="34" charset="0"/>
              </a:rPr>
              <a:t>.</a:t>
            </a:r>
            <a:endParaRPr lang="tr-TR" sz="2000" i="1" dirty="0">
              <a:solidFill>
                <a:srgbClr val="000000"/>
              </a:solidFill>
              <a:latin typeface="Calibri" pitchFamily="34" charset="0"/>
            </a:endParaRPr>
          </a:p>
        </p:txBody>
      </p:sp>
      <p:sp>
        <p:nvSpPr>
          <p:cNvPr id="14234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142341" name="Group 9"/>
          <p:cNvGrpSpPr>
            <a:grpSpLocks/>
          </p:cNvGrpSpPr>
          <p:nvPr/>
        </p:nvGrpSpPr>
        <p:grpSpPr bwMode="auto">
          <a:xfrm>
            <a:off x="323850" y="1555750"/>
            <a:ext cx="1482725" cy="1482725"/>
            <a:chOff x="1710" y="1035"/>
            <a:chExt cx="2316" cy="2316"/>
          </a:xfrm>
        </p:grpSpPr>
        <p:grpSp>
          <p:nvGrpSpPr>
            <p:cNvPr id="142346" name="Group 10"/>
            <p:cNvGrpSpPr>
              <a:grpSpLocks/>
            </p:cNvGrpSpPr>
            <p:nvPr/>
          </p:nvGrpSpPr>
          <p:grpSpPr bwMode="auto">
            <a:xfrm rot="3600000">
              <a:off x="1710" y="1035"/>
              <a:ext cx="2316" cy="2316"/>
              <a:chOff x="1710" y="1035"/>
              <a:chExt cx="2316" cy="2316"/>
            </a:xfrm>
          </p:grpSpPr>
          <p:sp>
            <p:nvSpPr>
              <p:cNvPr id="142351"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299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42352"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42353"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42347" name="Group 14"/>
            <p:cNvGrpSpPr>
              <a:grpSpLocks/>
            </p:cNvGrpSpPr>
            <p:nvPr/>
          </p:nvGrpSpPr>
          <p:grpSpPr bwMode="auto">
            <a:xfrm rot="7200000">
              <a:off x="2059" y="1386"/>
              <a:ext cx="1616" cy="1614"/>
              <a:chOff x="2060" y="1387"/>
              <a:chExt cx="1616" cy="1614"/>
            </a:xfrm>
          </p:grpSpPr>
          <p:sp>
            <p:nvSpPr>
              <p:cNvPr id="142348"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49"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50"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DENİZ FENERİ</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299819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779230385 h 2410"/>
              <a:gd name="T2" fmla="*/ 1030743153 w 1414"/>
              <a:gd name="T3" fmla="*/ 0 h 2410"/>
              <a:gd name="T4" fmla="*/ 2147483647 w 1414"/>
              <a:gd name="T5" fmla="*/ 5040312 h 2410"/>
              <a:gd name="T6" fmla="*/ 2147483647 w 1414"/>
              <a:gd name="T7" fmla="*/ 2147483647 h 2410"/>
              <a:gd name="T8" fmla="*/ 0 w 1414"/>
              <a:gd name="T9" fmla="*/ 177923038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PARADİGMA</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endParaRPr lang="tr-TR" sz="2000" i="1" dirty="0" smtClean="0">
              <a:solidFill>
                <a:srgbClr val="000000"/>
              </a:solidFill>
              <a:latin typeface="Calibri" pitchFamily="34" charset="0"/>
            </a:endParaRPr>
          </a:p>
          <a:p>
            <a:pPr algn="ctr">
              <a:buClr>
                <a:srgbClr val="292929"/>
              </a:buClr>
            </a:pPr>
            <a:r>
              <a:rPr lang="tr-TR" sz="2000" i="1" dirty="0" smtClean="0">
                <a:solidFill>
                  <a:srgbClr val="000000"/>
                </a:solidFill>
                <a:latin typeface="Calibri" pitchFamily="34" charset="0"/>
              </a:rPr>
              <a:t>Karşıdaki</a:t>
            </a:r>
            <a:r>
              <a:rPr lang="tr-TR" sz="2000" i="1" dirty="0">
                <a:solidFill>
                  <a:srgbClr val="000000"/>
                </a:solidFill>
                <a:latin typeface="Calibri" pitchFamily="34" charset="0"/>
              </a:rPr>
              <a:t>, "Ben deniz onbaşıyım. Rotanızı 20 derece değiştirirseniz iyi olur" diye cevap verdi. </a:t>
            </a:r>
            <a:endParaRPr lang="tr-TR" sz="2000" i="1" dirty="0" smtClean="0">
              <a:solidFill>
                <a:srgbClr val="000000"/>
              </a:solidFill>
              <a:latin typeface="Calibri" pitchFamily="34" charset="0"/>
            </a:endParaRPr>
          </a:p>
          <a:p>
            <a:pPr algn="ctr">
              <a:buClr>
                <a:srgbClr val="292929"/>
              </a:buClr>
            </a:pPr>
            <a:endParaRPr lang="tr-TR" sz="2000" i="1" dirty="0">
              <a:solidFill>
                <a:srgbClr val="000000"/>
              </a:solidFill>
              <a:latin typeface="Calibri" pitchFamily="34" charset="0"/>
            </a:endParaRPr>
          </a:p>
          <a:p>
            <a:pPr algn="ctr">
              <a:buClr>
                <a:srgbClr val="292929"/>
              </a:buClr>
            </a:pPr>
            <a:r>
              <a:rPr lang="tr-TR" sz="2000" i="1" dirty="0">
                <a:solidFill>
                  <a:srgbClr val="000000"/>
                </a:solidFill>
                <a:latin typeface="Calibri" pitchFamily="34" charset="0"/>
              </a:rPr>
              <a:t>Komutan iyice hiddetlenmişti. Hırsla emretti: Sinyal ver! "Ben bir savaş gemisiyim. Rotanızı 20 derece değiştirin." </a:t>
            </a:r>
          </a:p>
          <a:p>
            <a:pPr algn="ctr">
              <a:buClr>
                <a:srgbClr val="292929"/>
              </a:buClr>
            </a:pPr>
            <a:r>
              <a:rPr lang="tr-TR" sz="2000" i="1" dirty="0">
                <a:solidFill>
                  <a:srgbClr val="000000"/>
                </a:solidFill>
                <a:latin typeface="Calibri" pitchFamily="34" charset="0"/>
              </a:rPr>
              <a:t>Karşıdan ışıklarla cevap geldi: "Ben bir deniz feneriyim." </a:t>
            </a:r>
          </a:p>
          <a:p>
            <a:pPr algn="ctr">
              <a:buClr>
                <a:srgbClr val="292929"/>
              </a:buClr>
            </a:pPr>
            <a:r>
              <a:rPr lang="tr-TR" sz="2000" i="1" dirty="0">
                <a:solidFill>
                  <a:srgbClr val="000000"/>
                </a:solidFill>
                <a:latin typeface="Calibri" pitchFamily="34" charset="0"/>
              </a:rPr>
              <a:t>Rotamızı değiştirdik." </a:t>
            </a:r>
          </a:p>
        </p:txBody>
      </p:sp>
      <p:sp>
        <p:nvSpPr>
          <p:cNvPr id="14234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142341" name="Group 9"/>
          <p:cNvGrpSpPr>
            <a:grpSpLocks/>
          </p:cNvGrpSpPr>
          <p:nvPr/>
        </p:nvGrpSpPr>
        <p:grpSpPr bwMode="auto">
          <a:xfrm>
            <a:off x="323850" y="1555750"/>
            <a:ext cx="1482725" cy="1482725"/>
            <a:chOff x="1710" y="1035"/>
            <a:chExt cx="2316" cy="2316"/>
          </a:xfrm>
        </p:grpSpPr>
        <p:grpSp>
          <p:nvGrpSpPr>
            <p:cNvPr id="142346" name="Group 10"/>
            <p:cNvGrpSpPr>
              <a:grpSpLocks/>
            </p:cNvGrpSpPr>
            <p:nvPr/>
          </p:nvGrpSpPr>
          <p:grpSpPr bwMode="auto">
            <a:xfrm rot="3600000">
              <a:off x="1710" y="1035"/>
              <a:ext cx="2316" cy="2316"/>
              <a:chOff x="1710" y="1035"/>
              <a:chExt cx="2316" cy="2316"/>
            </a:xfrm>
          </p:grpSpPr>
          <p:sp>
            <p:nvSpPr>
              <p:cNvPr id="142351"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299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42352"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42353"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42347" name="Group 14"/>
            <p:cNvGrpSpPr>
              <a:grpSpLocks/>
            </p:cNvGrpSpPr>
            <p:nvPr/>
          </p:nvGrpSpPr>
          <p:grpSpPr bwMode="auto">
            <a:xfrm rot="7200000">
              <a:off x="2059" y="1386"/>
              <a:ext cx="1616" cy="1614"/>
              <a:chOff x="2060" y="1387"/>
              <a:chExt cx="1616" cy="1614"/>
            </a:xfrm>
          </p:grpSpPr>
          <p:sp>
            <p:nvSpPr>
              <p:cNvPr id="142348"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49"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50"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DENİZ FENERİ</a:t>
            </a:r>
          </a:p>
        </p:txBody>
      </p:sp>
    </p:spTree>
    <p:extLst>
      <p:ext uri="{BB962C8B-B14F-4D97-AF65-F5344CB8AC3E}">
        <p14:creationId xmlns:p14="http://schemas.microsoft.com/office/powerpoint/2010/main" val="26755887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779230385 h 2410"/>
              <a:gd name="T2" fmla="*/ 1030743153 w 1414"/>
              <a:gd name="T3" fmla="*/ 0 h 2410"/>
              <a:gd name="T4" fmla="*/ 2147483647 w 1414"/>
              <a:gd name="T5" fmla="*/ 5040312 h 2410"/>
              <a:gd name="T6" fmla="*/ 2147483647 w 1414"/>
              <a:gd name="T7" fmla="*/ 2147483647 h 2410"/>
              <a:gd name="T8" fmla="*/ 0 w 1414"/>
              <a:gd name="T9" fmla="*/ 177923038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PARADİGMA</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endParaRPr lang="tr-TR" sz="2000" i="1" dirty="0" smtClean="0">
              <a:solidFill>
                <a:srgbClr val="000000"/>
              </a:solidFill>
              <a:latin typeface="Calibri" pitchFamily="34" charset="0"/>
            </a:endParaRPr>
          </a:p>
          <a:p>
            <a:pPr algn="ctr">
              <a:buClr>
                <a:srgbClr val="292929"/>
              </a:buClr>
            </a:pPr>
            <a:r>
              <a:rPr lang="tr-TR" sz="2000" i="1" dirty="0" smtClean="0">
                <a:solidFill>
                  <a:srgbClr val="000000"/>
                </a:solidFill>
                <a:latin typeface="Calibri" pitchFamily="34" charset="0"/>
              </a:rPr>
              <a:t>Herkes </a:t>
            </a:r>
            <a:r>
              <a:rPr lang="tr-TR" sz="2000" i="1" dirty="0">
                <a:solidFill>
                  <a:srgbClr val="000000"/>
                </a:solidFill>
                <a:latin typeface="Calibri" pitchFamily="34" charset="0"/>
              </a:rPr>
              <a:t>sessizce oturuyordu. Birtakım insanlar gazete okuyordu, bazıları düşüncelere dalmış, bazıları da gözlerini </a:t>
            </a:r>
            <a:r>
              <a:rPr lang="tr-TR" sz="2000" i="1" dirty="0" smtClean="0">
                <a:solidFill>
                  <a:srgbClr val="000000"/>
                </a:solidFill>
                <a:latin typeface="Calibri" pitchFamily="34" charset="0"/>
              </a:rPr>
              <a:t>kapatmış </a:t>
            </a:r>
            <a:r>
              <a:rPr lang="tr-TR" sz="2000" i="1" dirty="0">
                <a:solidFill>
                  <a:srgbClr val="000000"/>
                </a:solidFill>
                <a:latin typeface="Calibri" pitchFamily="34" charset="0"/>
              </a:rPr>
              <a:t>dinleniyorlardı. Sakin ve huzurlu bir </a:t>
            </a:r>
            <a:r>
              <a:rPr lang="tr-TR" sz="2000" i="1" dirty="0" smtClean="0">
                <a:solidFill>
                  <a:srgbClr val="000000"/>
                </a:solidFill>
                <a:latin typeface="Calibri" pitchFamily="34" charset="0"/>
              </a:rPr>
              <a:t>ortamdı</a:t>
            </a:r>
            <a:r>
              <a:rPr lang="tr-TR" sz="2000" i="1" dirty="0">
                <a:solidFill>
                  <a:srgbClr val="000000"/>
                </a:solidFill>
                <a:latin typeface="Calibri" pitchFamily="34" charset="0"/>
              </a:rPr>
              <a:t>. </a:t>
            </a:r>
            <a:endParaRPr lang="tr-TR" sz="2000" i="1" dirty="0" smtClean="0">
              <a:solidFill>
                <a:srgbClr val="000000"/>
              </a:solidFill>
              <a:latin typeface="Calibri" pitchFamily="34" charset="0"/>
            </a:endParaRPr>
          </a:p>
          <a:p>
            <a:pPr algn="ctr">
              <a:buClr>
                <a:srgbClr val="292929"/>
              </a:buClr>
            </a:pPr>
            <a:endParaRPr lang="tr-TR" sz="2000" i="1" dirty="0">
              <a:solidFill>
                <a:srgbClr val="000000"/>
              </a:solidFill>
              <a:latin typeface="Calibri" pitchFamily="34" charset="0"/>
            </a:endParaRPr>
          </a:p>
          <a:p>
            <a:pPr algn="ctr">
              <a:buClr>
                <a:srgbClr val="292929"/>
              </a:buClr>
            </a:pPr>
            <a:r>
              <a:rPr lang="tr-TR" sz="2000" i="1" dirty="0">
                <a:solidFill>
                  <a:srgbClr val="000000"/>
                </a:solidFill>
                <a:latin typeface="Calibri" pitchFamily="34" charset="0"/>
              </a:rPr>
              <a:t>Sonra birdenbire bir adam, çocuklarıyla metroya bindi. Çocuklar o kadar yaramaz ve gürültücüydü ki, bütün hava birdenbire değişiverdi</a:t>
            </a:r>
            <a:r>
              <a:rPr lang="tr-TR" sz="2000" i="1" dirty="0" smtClean="0">
                <a:solidFill>
                  <a:srgbClr val="000000"/>
                </a:solidFill>
                <a:latin typeface="Calibri" pitchFamily="34" charset="0"/>
              </a:rPr>
              <a:t>.</a:t>
            </a:r>
            <a:endParaRPr lang="tr-TR" sz="2000" i="1" dirty="0">
              <a:solidFill>
                <a:srgbClr val="000000"/>
              </a:solidFill>
              <a:latin typeface="Calibri" pitchFamily="34" charset="0"/>
            </a:endParaRPr>
          </a:p>
        </p:txBody>
      </p:sp>
      <p:sp>
        <p:nvSpPr>
          <p:cNvPr id="14234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142341" name="Group 9"/>
          <p:cNvGrpSpPr>
            <a:grpSpLocks/>
          </p:cNvGrpSpPr>
          <p:nvPr/>
        </p:nvGrpSpPr>
        <p:grpSpPr bwMode="auto">
          <a:xfrm>
            <a:off x="323850" y="1555750"/>
            <a:ext cx="1482725" cy="1482725"/>
            <a:chOff x="1710" y="1035"/>
            <a:chExt cx="2316" cy="2316"/>
          </a:xfrm>
        </p:grpSpPr>
        <p:grpSp>
          <p:nvGrpSpPr>
            <p:cNvPr id="142346" name="Group 10"/>
            <p:cNvGrpSpPr>
              <a:grpSpLocks/>
            </p:cNvGrpSpPr>
            <p:nvPr/>
          </p:nvGrpSpPr>
          <p:grpSpPr bwMode="auto">
            <a:xfrm rot="3600000">
              <a:off x="1710" y="1035"/>
              <a:ext cx="2316" cy="2316"/>
              <a:chOff x="1710" y="1035"/>
              <a:chExt cx="2316" cy="2316"/>
            </a:xfrm>
          </p:grpSpPr>
          <p:sp>
            <p:nvSpPr>
              <p:cNvPr id="142351"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299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42352"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42353"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42347" name="Group 14"/>
            <p:cNvGrpSpPr>
              <a:grpSpLocks/>
            </p:cNvGrpSpPr>
            <p:nvPr/>
          </p:nvGrpSpPr>
          <p:grpSpPr bwMode="auto">
            <a:xfrm rot="7200000">
              <a:off x="2059" y="1386"/>
              <a:ext cx="1616" cy="1614"/>
              <a:chOff x="2060" y="1387"/>
              <a:chExt cx="1616" cy="1614"/>
            </a:xfrm>
          </p:grpSpPr>
          <p:sp>
            <p:nvSpPr>
              <p:cNvPr id="142348"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49"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50"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ANNESİ ÖLEN ÇOCUKLAR</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10113862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779230385 h 2410"/>
              <a:gd name="T2" fmla="*/ 1030743153 w 1414"/>
              <a:gd name="T3" fmla="*/ 0 h 2410"/>
              <a:gd name="T4" fmla="*/ 2147483647 w 1414"/>
              <a:gd name="T5" fmla="*/ 5040312 h 2410"/>
              <a:gd name="T6" fmla="*/ 2147483647 w 1414"/>
              <a:gd name="T7" fmla="*/ 2147483647 h 2410"/>
              <a:gd name="T8" fmla="*/ 0 w 1414"/>
              <a:gd name="T9" fmla="*/ 177923038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PARADİGMA</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r>
              <a:rPr lang="tr-TR" sz="2000" i="1" dirty="0" smtClean="0">
                <a:solidFill>
                  <a:srgbClr val="000000"/>
                </a:solidFill>
                <a:latin typeface="Calibri" pitchFamily="34" charset="0"/>
              </a:rPr>
              <a:t>Adam</a:t>
            </a:r>
            <a:r>
              <a:rPr lang="tr-TR" sz="2000" i="1" dirty="0">
                <a:solidFill>
                  <a:srgbClr val="000000"/>
                </a:solidFill>
                <a:latin typeface="Calibri" pitchFamily="34" charset="0"/>
              </a:rPr>
              <a:t>, yanıma oturup gözlerini kapattı, durumla ilgilenmediği anlaşılıyordu. Çocuklar koşarak bağırıp çağırıyor, eşyaları fırlatıp atıyor ve hatta bazı yolcuların gazetelerini kapıyorlardı. Ancak yanımda oturan adam hiçbir şey yapmıyordu. </a:t>
            </a:r>
            <a:endParaRPr lang="tr-TR" sz="2000" i="1" dirty="0" smtClean="0">
              <a:solidFill>
                <a:srgbClr val="000000"/>
              </a:solidFill>
              <a:latin typeface="Calibri" pitchFamily="34" charset="0"/>
            </a:endParaRPr>
          </a:p>
          <a:p>
            <a:pPr algn="ctr">
              <a:buClr>
                <a:srgbClr val="292929"/>
              </a:buClr>
            </a:pPr>
            <a:endParaRPr lang="tr-TR" sz="2000" i="1" dirty="0">
              <a:solidFill>
                <a:srgbClr val="000000"/>
              </a:solidFill>
              <a:latin typeface="Calibri" pitchFamily="34" charset="0"/>
            </a:endParaRPr>
          </a:p>
          <a:p>
            <a:pPr algn="ctr">
              <a:buClr>
                <a:srgbClr val="292929"/>
              </a:buClr>
            </a:pPr>
            <a:r>
              <a:rPr lang="tr-TR" sz="2000" i="1" dirty="0">
                <a:solidFill>
                  <a:srgbClr val="000000"/>
                </a:solidFill>
                <a:latin typeface="Calibri" pitchFamily="34" charset="0"/>
              </a:rPr>
              <a:t>Öfkelenmemek zordu. Adamın, çocukların böyle haylazca koşuşmalarına aldırmayacak, bu konuda hiçbir şey yapmayacak, hiçbir sorumluluk yüklenmeyecek kadar duygusuz olmasına inanamıyordum. </a:t>
            </a:r>
          </a:p>
        </p:txBody>
      </p:sp>
      <p:sp>
        <p:nvSpPr>
          <p:cNvPr id="14234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142341" name="Group 9"/>
          <p:cNvGrpSpPr>
            <a:grpSpLocks/>
          </p:cNvGrpSpPr>
          <p:nvPr/>
        </p:nvGrpSpPr>
        <p:grpSpPr bwMode="auto">
          <a:xfrm>
            <a:off x="323850" y="1555750"/>
            <a:ext cx="1482725" cy="1482725"/>
            <a:chOff x="1710" y="1035"/>
            <a:chExt cx="2316" cy="2316"/>
          </a:xfrm>
        </p:grpSpPr>
        <p:grpSp>
          <p:nvGrpSpPr>
            <p:cNvPr id="142346" name="Group 10"/>
            <p:cNvGrpSpPr>
              <a:grpSpLocks/>
            </p:cNvGrpSpPr>
            <p:nvPr/>
          </p:nvGrpSpPr>
          <p:grpSpPr bwMode="auto">
            <a:xfrm rot="3600000">
              <a:off x="1710" y="1035"/>
              <a:ext cx="2316" cy="2316"/>
              <a:chOff x="1710" y="1035"/>
              <a:chExt cx="2316" cy="2316"/>
            </a:xfrm>
          </p:grpSpPr>
          <p:sp>
            <p:nvSpPr>
              <p:cNvPr id="142351"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299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42352"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42353"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42347" name="Group 14"/>
            <p:cNvGrpSpPr>
              <a:grpSpLocks/>
            </p:cNvGrpSpPr>
            <p:nvPr/>
          </p:nvGrpSpPr>
          <p:grpSpPr bwMode="auto">
            <a:xfrm rot="7200000">
              <a:off x="2059" y="1386"/>
              <a:ext cx="1616" cy="1614"/>
              <a:chOff x="2060" y="1387"/>
              <a:chExt cx="1616" cy="1614"/>
            </a:xfrm>
          </p:grpSpPr>
          <p:sp>
            <p:nvSpPr>
              <p:cNvPr id="142348"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49"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50"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ANNESİ ÖLEN ÇOCUKLAR</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38754656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779230385 h 2410"/>
              <a:gd name="T2" fmla="*/ 1030743153 w 1414"/>
              <a:gd name="T3" fmla="*/ 0 h 2410"/>
              <a:gd name="T4" fmla="*/ 2147483647 w 1414"/>
              <a:gd name="T5" fmla="*/ 5040312 h 2410"/>
              <a:gd name="T6" fmla="*/ 2147483647 w 1414"/>
              <a:gd name="T7" fmla="*/ 2147483647 h 2410"/>
              <a:gd name="T8" fmla="*/ 0 w 1414"/>
              <a:gd name="T9" fmla="*/ 177923038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PARADİGMA</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r>
              <a:rPr lang="tr-TR" sz="2000" i="1" dirty="0" smtClean="0">
                <a:solidFill>
                  <a:srgbClr val="000000"/>
                </a:solidFill>
                <a:latin typeface="Calibri" pitchFamily="34" charset="0"/>
              </a:rPr>
              <a:t>Metroda </a:t>
            </a:r>
            <a:r>
              <a:rPr lang="tr-TR" sz="2000" i="1" dirty="0">
                <a:solidFill>
                  <a:srgbClr val="000000"/>
                </a:solidFill>
                <a:latin typeface="Calibri" pitchFamily="34" charset="0"/>
              </a:rPr>
              <a:t>herkesin sinirlendiği belliydi. Sonunda, olağanüstü bir sabırla ve kendimi tutarak adama dönüp: "Beyefendi, çocuklarınız insanları rahatsız ediyor, onlara biraz hakim olamaz mısınız?" dedim. </a:t>
            </a:r>
            <a:endParaRPr lang="tr-TR" sz="2000" i="1" dirty="0" smtClean="0">
              <a:solidFill>
                <a:srgbClr val="000000"/>
              </a:solidFill>
              <a:latin typeface="Calibri" pitchFamily="34" charset="0"/>
            </a:endParaRPr>
          </a:p>
          <a:p>
            <a:pPr algn="ctr">
              <a:buClr>
                <a:srgbClr val="292929"/>
              </a:buClr>
            </a:pPr>
            <a:endParaRPr lang="tr-TR" sz="2000" i="1" dirty="0">
              <a:solidFill>
                <a:srgbClr val="000000"/>
              </a:solidFill>
              <a:latin typeface="Calibri" pitchFamily="34" charset="0"/>
            </a:endParaRPr>
          </a:p>
          <a:p>
            <a:pPr algn="ctr">
              <a:buClr>
                <a:srgbClr val="292929"/>
              </a:buClr>
            </a:pPr>
            <a:r>
              <a:rPr lang="tr-TR" sz="2000" i="1" dirty="0">
                <a:solidFill>
                  <a:srgbClr val="000000"/>
                </a:solidFill>
                <a:latin typeface="Calibri" pitchFamily="34" charset="0"/>
              </a:rPr>
              <a:t>Adam, durumu henüz fark ediyormuş gibi bana bakarak usulca, "Ah, çok haklısınız, bir şeyler yapsam iyi olacak. </a:t>
            </a:r>
            <a:r>
              <a:rPr lang="tr-TR" sz="2000" i="1" dirty="0" smtClean="0">
                <a:solidFill>
                  <a:srgbClr val="000000"/>
                </a:solidFill>
                <a:latin typeface="Calibri" pitchFamily="34" charset="0"/>
              </a:rPr>
              <a:t>Hastaneden </a:t>
            </a:r>
            <a:r>
              <a:rPr lang="tr-TR" sz="2000" i="1" dirty="0">
                <a:solidFill>
                  <a:srgbClr val="000000"/>
                </a:solidFill>
                <a:latin typeface="Calibri" pitchFamily="34" charset="0"/>
              </a:rPr>
              <a:t>geliyoruz. Anneleri bir saat önce öldü. Ne yapacağımı bilmiyorum. Galiba çocuklar da bu duruma nasıl katlanacaklarını bilemiyorlar," diye cevap verdi. </a:t>
            </a:r>
          </a:p>
        </p:txBody>
      </p:sp>
      <p:sp>
        <p:nvSpPr>
          <p:cNvPr id="14234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142341" name="Group 9"/>
          <p:cNvGrpSpPr>
            <a:grpSpLocks/>
          </p:cNvGrpSpPr>
          <p:nvPr/>
        </p:nvGrpSpPr>
        <p:grpSpPr bwMode="auto">
          <a:xfrm>
            <a:off x="323850" y="1555750"/>
            <a:ext cx="1482725" cy="1482725"/>
            <a:chOff x="1710" y="1035"/>
            <a:chExt cx="2316" cy="2316"/>
          </a:xfrm>
        </p:grpSpPr>
        <p:grpSp>
          <p:nvGrpSpPr>
            <p:cNvPr id="142346" name="Group 10"/>
            <p:cNvGrpSpPr>
              <a:grpSpLocks/>
            </p:cNvGrpSpPr>
            <p:nvPr/>
          </p:nvGrpSpPr>
          <p:grpSpPr bwMode="auto">
            <a:xfrm rot="3600000">
              <a:off x="1710" y="1035"/>
              <a:ext cx="2316" cy="2316"/>
              <a:chOff x="1710" y="1035"/>
              <a:chExt cx="2316" cy="2316"/>
            </a:xfrm>
          </p:grpSpPr>
          <p:sp>
            <p:nvSpPr>
              <p:cNvPr id="142351"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299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42352"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42353"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42347" name="Group 14"/>
            <p:cNvGrpSpPr>
              <a:grpSpLocks/>
            </p:cNvGrpSpPr>
            <p:nvPr/>
          </p:nvGrpSpPr>
          <p:grpSpPr bwMode="auto">
            <a:xfrm rot="7200000">
              <a:off x="2059" y="1386"/>
              <a:ext cx="1616" cy="1614"/>
              <a:chOff x="2060" y="1387"/>
              <a:chExt cx="1616" cy="1614"/>
            </a:xfrm>
          </p:grpSpPr>
          <p:sp>
            <p:nvSpPr>
              <p:cNvPr id="142348"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49"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50"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ANNESİ ÖLEN ÇOCUKLAR</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22457114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779230385 h 2410"/>
              <a:gd name="T2" fmla="*/ 1030743153 w 1414"/>
              <a:gd name="T3" fmla="*/ 0 h 2410"/>
              <a:gd name="T4" fmla="*/ 2147483647 w 1414"/>
              <a:gd name="T5" fmla="*/ 5040312 h 2410"/>
              <a:gd name="T6" fmla="*/ 2147483647 w 1414"/>
              <a:gd name="T7" fmla="*/ 2147483647 h 2410"/>
              <a:gd name="T8" fmla="*/ 0 w 1414"/>
              <a:gd name="T9" fmla="*/ 177923038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PARADİGMA</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r>
              <a:rPr lang="tr-TR" sz="2000" i="1" dirty="0" smtClean="0">
                <a:solidFill>
                  <a:srgbClr val="000000"/>
                </a:solidFill>
                <a:latin typeface="Calibri" pitchFamily="34" charset="0"/>
              </a:rPr>
              <a:t> </a:t>
            </a:r>
            <a:endParaRPr lang="tr-TR" sz="2000" i="1" dirty="0">
              <a:solidFill>
                <a:srgbClr val="000000"/>
              </a:solidFill>
              <a:latin typeface="Calibri" pitchFamily="34" charset="0"/>
            </a:endParaRPr>
          </a:p>
          <a:p>
            <a:pPr algn="ctr">
              <a:buClr>
                <a:srgbClr val="292929"/>
              </a:buClr>
            </a:pPr>
            <a:r>
              <a:rPr lang="tr-TR" sz="2000" i="1" dirty="0">
                <a:solidFill>
                  <a:srgbClr val="000000"/>
                </a:solidFill>
                <a:latin typeface="Calibri" pitchFamily="34" charset="0"/>
              </a:rPr>
              <a:t>O anda neler hissettiğimi düşünebiliyor musunuz? Paradigmam değişime uğradı. Birden bire her şeyi başka türlü gördüm. Başka türlü gördüğüm için de başka türlü düşünmeye, başka türlü hissetmeye ve başka türlü davranmaya başladım.</a:t>
            </a:r>
          </a:p>
        </p:txBody>
      </p:sp>
      <p:sp>
        <p:nvSpPr>
          <p:cNvPr id="14234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142341" name="Group 9"/>
          <p:cNvGrpSpPr>
            <a:grpSpLocks/>
          </p:cNvGrpSpPr>
          <p:nvPr/>
        </p:nvGrpSpPr>
        <p:grpSpPr bwMode="auto">
          <a:xfrm>
            <a:off x="323850" y="1555750"/>
            <a:ext cx="1482725" cy="1482725"/>
            <a:chOff x="1710" y="1035"/>
            <a:chExt cx="2316" cy="2316"/>
          </a:xfrm>
        </p:grpSpPr>
        <p:grpSp>
          <p:nvGrpSpPr>
            <p:cNvPr id="142346" name="Group 10"/>
            <p:cNvGrpSpPr>
              <a:grpSpLocks/>
            </p:cNvGrpSpPr>
            <p:nvPr/>
          </p:nvGrpSpPr>
          <p:grpSpPr bwMode="auto">
            <a:xfrm rot="3600000">
              <a:off x="1710" y="1035"/>
              <a:ext cx="2316" cy="2316"/>
              <a:chOff x="1710" y="1035"/>
              <a:chExt cx="2316" cy="2316"/>
            </a:xfrm>
          </p:grpSpPr>
          <p:sp>
            <p:nvSpPr>
              <p:cNvPr id="142351"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299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42352"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42353"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42347" name="Group 14"/>
            <p:cNvGrpSpPr>
              <a:grpSpLocks/>
            </p:cNvGrpSpPr>
            <p:nvPr/>
          </p:nvGrpSpPr>
          <p:grpSpPr bwMode="auto">
            <a:xfrm rot="7200000">
              <a:off x="2059" y="1386"/>
              <a:ext cx="1616" cy="1614"/>
              <a:chOff x="2060" y="1387"/>
              <a:chExt cx="1616" cy="1614"/>
            </a:xfrm>
          </p:grpSpPr>
          <p:sp>
            <p:nvSpPr>
              <p:cNvPr id="142348"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49"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50"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ANNESİ ÖLEN ÇOCUKLAR</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16292639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779230385 h 2410"/>
              <a:gd name="T2" fmla="*/ 1030743153 w 1414"/>
              <a:gd name="T3" fmla="*/ 0 h 2410"/>
              <a:gd name="T4" fmla="*/ 2147483647 w 1414"/>
              <a:gd name="T5" fmla="*/ 5040312 h 2410"/>
              <a:gd name="T6" fmla="*/ 2147483647 w 1414"/>
              <a:gd name="T7" fmla="*/ 2147483647 h 2410"/>
              <a:gd name="T8" fmla="*/ 0 w 1414"/>
              <a:gd name="T9" fmla="*/ 177923038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HIRSIZ ÇADIRI ÇALMIŞ</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r>
              <a:rPr lang="tr-TR" sz="2000" i="1" dirty="0" err="1" smtClean="0">
                <a:solidFill>
                  <a:srgbClr val="000000"/>
                </a:solidFill>
                <a:latin typeface="Calibri" pitchFamily="34" charset="0"/>
              </a:rPr>
              <a:t>Sherlock</a:t>
            </a:r>
            <a:r>
              <a:rPr lang="tr-TR" sz="2000" i="1" dirty="0" smtClean="0">
                <a:solidFill>
                  <a:srgbClr val="000000"/>
                </a:solidFill>
                <a:latin typeface="Calibri" pitchFamily="34" charset="0"/>
              </a:rPr>
              <a:t> </a:t>
            </a:r>
            <a:r>
              <a:rPr lang="tr-TR" sz="2000" i="1" dirty="0" err="1">
                <a:solidFill>
                  <a:srgbClr val="000000"/>
                </a:solidFill>
                <a:latin typeface="Calibri" pitchFamily="34" charset="0"/>
              </a:rPr>
              <a:t>Holmes</a:t>
            </a:r>
            <a:r>
              <a:rPr lang="tr-TR" sz="2000" i="1" dirty="0">
                <a:solidFill>
                  <a:srgbClr val="000000"/>
                </a:solidFill>
                <a:latin typeface="Calibri" pitchFamily="34" charset="0"/>
              </a:rPr>
              <a:t> ve Dr. Watson kamp yapmaya giderler.</a:t>
            </a:r>
          </a:p>
          <a:p>
            <a:pPr algn="ctr">
              <a:buClr>
                <a:srgbClr val="292929"/>
              </a:buClr>
            </a:pPr>
            <a:r>
              <a:rPr lang="tr-TR" sz="2000" i="1" dirty="0">
                <a:solidFill>
                  <a:srgbClr val="000000"/>
                </a:solidFill>
                <a:latin typeface="Calibri" pitchFamily="34" charset="0"/>
              </a:rPr>
              <a:t>İyi bir yemek </a:t>
            </a:r>
            <a:r>
              <a:rPr lang="tr-TR" sz="2000" i="1" dirty="0" smtClean="0">
                <a:solidFill>
                  <a:srgbClr val="000000"/>
                </a:solidFill>
                <a:latin typeface="Calibri" pitchFamily="34" charset="0"/>
              </a:rPr>
              <a:t>sonrası </a:t>
            </a:r>
            <a:r>
              <a:rPr lang="tr-TR" sz="2000" i="1" dirty="0">
                <a:solidFill>
                  <a:srgbClr val="000000"/>
                </a:solidFill>
                <a:latin typeface="Calibri" pitchFamily="34" charset="0"/>
              </a:rPr>
              <a:t>uyumak üzere çadırlarına çekilirler. Bir kaç saat </a:t>
            </a:r>
            <a:r>
              <a:rPr lang="tr-TR" sz="2000" i="1" dirty="0" smtClean="0">
                <a:solidFill>
                  <a:srgbClr val="000000"/>
                </a:solidFill>
                <a:latin typeface="Calibri" pitchFamily="34" charset="0"/>
              </a:rPr>
              <a:t>sonra </a:t>
            </a:r>
            <a:r>
              <a:rPr lang="tr-TR" sz="2000" i="1" dirty="0" err="1">
                <a:solidFill>
                  <a:srgbClr val="000000"/>
                </a:solidFill>
                <a:latin typeface="Calibri" pitchFamily="34" charset="0"/>
              </a:rPr>
              <a:t>Holmes</a:t>
            </a:r>
            <a:r>
              <a:rPr lang="tr-TR" sz="2000" i="1" dirty="0">
                <a:solidFill>
                  <a:srgbClr val="000000"/>
                </a:solidFill>
                <a:latin typeface="Calibri" pitchFamily="34" charset="0"/>
              </a:rPr>
              <a:t> uyanır ve güvenilir arkadaşını da uyandırır</a:t>
            </a:r>
            <a:r>
              <a:rPr lang="tr-TR" sz="2000" i="1" dirty="0" smtClean="0">
                <a:solidFill>
                  <a:srgbClr val="000000"/>
                </a:solidFill>
                <a:latin typeface="Calibri" pitchFamily="34" charset="0"/>
              </a:rPr>
              <a:t>. "</a:t>
            </a:r>
            <a:r>
              <a:rPr lang="tr-TR" sz="2000" i="1" dirty="0">
                <a:solidFill>
                  <a:srgbClr val="000000"/>
                </a:solidFill>
                <a:latin typeface="Calibri" pitchFamily="34" charset="0"/>
              </a:rPr>
              <a:t>Watson, etrafa bak ve bana ne gördüğünü </a:t>
            </a:r>
            <a:r>
              <a:rPr lang="tr-TR" sz="2000" i="1" dirty="0" smtClean="0">
                <a:solidFill>
                  <a:srgbClr val="000000"/>
                </a:solidFill>
                <a:latin typeface="Calibri" pitchFamily="34" charset="0"/>
              </a:rPr>
              <a:t>söyle"  </a:t>
            </a:r>
          </a:p>
          <a:p>
            <a:pPr algn="ctr">
              <a:buClr>
                <a:srgbClr val="292929"/>
              </a:buClr>
            </a:pPr>
            <a:endParaRPr lang="tr-TR" sz="2000" i="1" dirty="0">
              <a:solidFill>
                <a:srgbClr val="000000"/>
              </a:solidFill>
              <a:latin typeface="Calibri" pitchFamily="34" charset="0"/>
            </a:endParaRPr>
          </a:p>
          <a:p>
            <a:pPr algn="ctr">
              <a:buClr>
                <a:srgbClr val="292929"/>
              </a:buClr>
            </a:pPr>
            <a:r>
              <a:rPr lang="tr-TR" sz="2000" i="1" dirty="0" smtClean="0">
                <a:solidFill>
                  <a:srgbClr val="000000"/>
                </a:solidFill>
                <a:latin typeface="Calibri" pitchFamily="34" charset="0"/>
              </a:rPr>
              <a:t>Watson "milyonlarca, milyarlarca yıldız görüyorum" diye cevap verir. "</a:t>
            </a:r>
            <a:r>
              <a:rPr lang="tr-TR" sz="2000" i="1" dirty="0">
                <a:solidFill>
                  <a:srgbClr val="000000"/>
                </a:solidFill>
                <a:latin typeface="Calibri" pitchFamily="34" charset="0"/>
              </a:rPr>
              <a:t>Peki bu ne demektir Watson?" diye sorar </a:t>
            </a:r>
            <a:r>
              <a:rPr lang="tr-TR" sz="2000" i="1" dirty="0" err="1" smtClean="0">
                <a:solidFill>
                  <a:srgbClr val="000000"/>
                </a:solidFill>
                <a:latin typeface="Calibri" pitchFamily="34" charset="0"/>
              </a:rPr>
              <a:t>Holmes</a:t>
            </a:r>
            <a:r>
              <a:rPr lang="tr-TR" sz="2000" i="1" dirty="0" smtClean="0">
                <a:solidFill>
                  <a:srgbClr val="000000"/>
                </a:solidFill>
                <a:latin typeface="Calibri" pitchFamily="34" charset="0"/>
              </a:rPr>
              <a:t>. Watson </a:t>
            </a:r>
            <a:r>
              <a:rPr lang="tr-TR" sz="2000" i="1" dirty="0">
                <a:solidFill>
                  <a:srgbClr val="000000"/>
                </a:solidFill>
                <a:latin typeface="Calibri" pitchFamily="34" charset="0"/>
              </a:rPr>
              <a:t>bir an duraklar ve şu yanıtı </a:t>
            </a:r>
            <a:r>
              <a:rPr lang="tr-TR" sz="2000" i="1" dirty="0" smtClean="0">
                <a:solidFill>
                  <a:srgbClr val="000000"/>
                </a:solidFill>
                <a:latin typeface="Calibri" pitchFamily="34" charset="0"/>
              </a:rPr>
              <a:t>verir; </a:t>
            </a:r>
            <a:r>
              <a:rPr lang="tr-TR" sz="2000" i="1" dirty="0">
                <a:solidFill>
                  <a:srgbClr val="000000"/>
                </a:solidFill>
                <a:latin typeface="Calibri" pitchFamily="34" charset="0"/>
              </a:rPr>
              <a:t>"Astronomik olarak bu, uzayda </a:t>
            </a:r>
            <a:r>
              <a:rPr lang="tr-TR" sz="2000" i="1" dirty="0" smtClean="0">
                <a:solidFill>
                  <a:srgbClr val="000000"/>
                </a:solidFill>
                <a:latin typeface="Calibri" pitchFamily="34" charset="0"/>
              </a:rPr>
              <a:t>milyarlarca </a:t>
            </a:r>
            <a:r>
              <a:rPr lang="tr-TR" sz="2000" i="1" dirty="0">
                <a:solidFill>
                  <a:srgbClr val="000000"/>
                </a:solidFill>
                <a:latin typeface="Calibri" pitchFamily="34" charset="0"/>
              </a:rPr>
              <a:t>galaksi ve gezegen olduğu anlamına gelir. </a:t>
            </a:r>
          </a:p>
        </p:txBody>
      </p:sp>
      <p:sp>
        <p:nvSpPr>
          <p:cNvPr id="14234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142341" name="Group 9"/>
          <p:cNvGrpSpPr>
            <a:grpSpLocks/>
          </p:cNvGrpSpPr>
          <p:nvPr/>
        </p:nvGrpSpPr>
        <p:grpSpPr bwMode="auto">
          <a:xfrm>
            <a:off x="323850" y="1555750"/>
            <a:ext cx="1482725" cy="1482725"/>
            <a:chOff x="1710" y="1035"/>
            <a:chExt cx="2316" cy="2316"/>
          </a:xfrm>
        </p:grpSpPr>
        <p:grpSp>
          <p:nvGrpSpPr>
            <p:cNvPr id="142346" name="Group 10"/>
            <p:cNvGrpSpPr>
              <a:grpSpLocks/>
            </p:cNvGrpSpPr>
            <p:nvPr/>
          </p:nvGrpSpPr>
          <p:grpSpPr bwMode="auto">
            <a:xfrm rot="3600000">
              <a:off x="1710" y="1035"/>
              <a:ext cx="2316" cy="2316"/>
              <a:chOff x="1710" y="1035"/>
              <a:chExt cx="2316" cy="2316"/>
            </a:xfrm>
          </p:grpSpPr>
          <p:sp>
            <p:nvSpPr>
              <p:cNvPr id="142351"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299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42352"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42353"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42347" name="Group 14"/>
            <p:cNvGrpSpPr>
              <a:grpSpLocks/>
            </p:cNvGrpSpPr>
            <p:nvPr/>
          </p:nvGrpSpPr>
          <p:grpSpPr bwMode="auto">
            <a:xfrm rot="7200000">
              <a:off x="2059" y="1386"/>
              <a:ext cx="1616" cy="1614"/>
              <a:chOff x="2060" y="1387"/>
              <a:chExt cx="1616" cy="1614"/>
            </a:xfrm>
          </p:grpSpPr>
          <p:sp>
            <p:nvSpPr>
              <p:cNvPr id="142348"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49"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50"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BAKIŞ AÇISI</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16494025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3" name="Group 5"/>
          <p:cNvGrpSpPr>
            <a:grpSpLocks/>
          </p:cNvGrpSpPr>
          <p:nvPr/>
        </p:nvGrpSpPr>
        <p:grpSpPr bwMode="auto">
          <a:xfrm>
            <a:off x="558800" y="1365250"/>
            <a:ext cx="4318000" cy="4318000"/>
            <a:chOff x="0" y="0"/>
            <a:chExt cx="2720" cy="2720"/>
          </a:xfrm>
        </p:grpSpPr>
        <p:sp>
          <p:nvSpPr>
            <p:cNvPr id="4" name="Rectangle 6"/>
            <p:cNvSpPr>
              <a:spLocks noChangeArrowheads="1"/>
            </p:cNvSpPr>
            <p:nvPr/>
          </p:nvSpPr>
          <p:spPr bwMode="auto">
            <a:xfrm>
              <a:off x="0" y="0"/>
              <a:ext cx="2720" cy="2720"/>
            </a:xfrm>
            <a:prstGeom prst="rect">
              <a:avLst/>
            </a:prstGeom>
            <a:solidFill>
              <a:srgbClr val="FFFFFF"/>
            </a:solidFill>
            <a:ln w="25400">
              <a:solidFill>
                <a:schemeClr val="tx1">
                  <a:lumMod val="75000"/>
                  <a:lumOff val="2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5" name="Line 7"/>
            <p:cNvSpPr>
              <a:spLocks noChangeShapeType="1"/>
            </p:cNvSpPr>
            <p:nvPr/>
          </p:nvSpPr>
          <p:spPr bwMode="auto">
            <a:xfrm>
              <a:off x="0" y="1360"/>
              <a:ext cx="2720" cy="0"/>
            </a:xfrm>
            <a:prstGeom prst="line">
              <a:avLst/>
            </a:prstGeom>
            <a:noFill/>
            <a:ln w="254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6" name="Line 8"/>
            <p:cNvSpPr>
              <a:spLocks noChangeShapeType="1"/>
            </p:cNvSpPr>
            <p:nvPr/>
          </p:nvSpPr>
          <p:spPr bwMode="auto">
            <a:xfrm rot="-5400000">
              <a:off x="0" y="1360"/>
              <a:ext cx="2720" cy="0"/>
            </a:xfrm>
            <a:prstGeom prst="line">
              <a:avLst/>
            </a:prstGeom>
            <a:noFill/>
            <a:ln w="254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7" name="Rectangle 9"/>
            <p:cNvSpPr>
              <a:spLocks noChangeArrowheads="1"/>
            </p:cNvSpPr>
            <p:nvPr/>
          </p:nvSpPr>
          <p:spPr bwMode="auto">
            <a:xfrm>
              <a:off x="680" y="680"/>
              <a:ext cx="680" cy="680"/>
            </a:xfrm>
            <a:prstGeom prst="rect">
              <a:avLst/>
            </a:prstGeom>
            <a:solidFill>
              <a:srgbClr val="004986">
                <a:alpha val="50195"/>
              </a:srgbClr>
            </a:solidFill>
            <a:ln w="25400">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solidFill>
                  <a:srgbClr val="FEA501"/>
                </a:solidFill>
              </a:endParaRPr>
            </a:p>
          </p:txBody>
        </p:sp>
        <p:sp>
          <p:nvSpPr>
            <p:cNvPr id="8" name="Rectangle 10"/>
            <p:cNvSpPr>
              <a:spLocks noChangeArrowheads="1"/>
            </p:cNvSpPr>
            <p:nvPr/>
          </p:nvSpPr>
          <p:spPr bwMode="auto">
            <a:xfrm>
              <a:off x="1360" y="680"/>
              <a:ext cx="680" cy="680"/>
            </a:xfrm>
            <a:prstGeom prst="rect">
              <a:avLst/>
            </a:prstGeom>
            <a:solidFill>
              <a:srgbClr val="004986">
                <a:alpha val="50195"/>
              </a:srgbClr>
            </a:solidFill>
            <a:ln w="25400" algn="ctr">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9" name="Rectangle 11"/>
            <p:cNvSpPr>
              <a:spLocks noChangeArrowheads="1"/>
            </p:cNvSpPr>
            <p:nvPr/>
          </p:nvSpPr>
          <p:spPr bwMode="auto">
            <a:xfrm>
              <a:off x="680" y="1360"/>
              <a:ext cx="680" cy="680"/>
            </a:xfrm>
            <a:prstGeom prst="rect">
              <a:avLst/>
            </a:prstGeom>
            <a:solidFill>
              <a:srgbClr val="004986">
                <a:alpha val="50195"/>
              </a:srgbClr>
            </a:solidFill>
            <a:ln w="25400" algn="ctr">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grpSp>
      <p:sp>
        <p:nvSpPr>
          <p:cNvPr id="1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DÖRT KARE PROBLEMİ</a:t>
            </a:r>
            <a:endParaRPr lang="en-GB"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1" name="Metin kutusu 10"/>
          <p:cNvSpPr txBox="1"/>
          <p:nvPr/>
        </p:nvSpPr>
        <p:spPr>
          <a:xfrm>
            <a:off x="4443413" y="1072117"/>
            <a:ext cx="433387" cy="369332"/>
          </a:xfrm>
          <a:prstGeom prst="rect">
            <a:avLst/>
          </a:prstGeom>
          <a:noFill/>
        </p:spPr>
        <p:txBody>
          <a:bodyPr wrap="square" rtlCol="0">
            <a:spAutoFit/>
          </a:bodyPr>
          <a:lstStyle/>
          <a:p>
            <a:pPr algn="ctr"/>
            <a:r>
              <a:rPr lang="tr-TR" b="1" dirty="0" smtClean="0">
                <a:solidFill>
                  <a:srgbClr val="FF0000"/>
                </a:solidFill>
                <a:latin typeface="Calibri" pitchFamily="34" charset="0"/>
                <a:cs typeface="Calibri" pitchFamily="34" charset="0"/>
              </a:rPr>
              <a:t>A</a:t>
            </a:r>
            <a:endParaRPr lang="tr-TR" b="1" dirty="0">
              <a:solidFill>
                <a:srgbClr val="FF0000"/>
              </a:solidFill>
              <a:latin typeface="Calibri" pitchFamily="34" charset="0"/>
              <a:cs typeface="Calibri" pitchFamily="34" charset="0"/>
            </a:endParaRPr>
          </a:p>
        </p:txBody>
      </p:sp>
      <p:sp>
        <p:nvSpPr>
          <p:cNvPr id="12" name="Metin kutusu 11"/>
          <p:cNvSpPr txBox="1"/>
          <p:nvPr/>
        </p:nvSpPr>
        <p:spPr>
          <a:xfrm>
            <a:off x="558800" y="1072117"/>
            <a:ext cx="433387" cy="369332"/>
          </a:xfrm>
          <a:prstGeom prst="rect">
            <a:avLst/>
          </a:prstGeom>
          <a:noFill/>
        </p:spPr>
        <p:txBody>
          <a:bodyPr wrap="square" rtlCol="0">
            <a:spAutoFit/>
          </a:bodyPr>
          <a:lstStyle/>
          <a:p>
            <a:pPr algn="ctr"/>
            <a:r>
              <a:rPr lang="tr-TR" b="1" dirty="0" smtClean="0">
                <a:solidFill>
                  <a:srgbClr val="FF0000"/>
                </a:solidFill>
                <a:latin typeface="Calibri" pitchFamily="34" charset="0"/>
                <a:cs typeface="Calibri" pitchFamily="34" charset="0"/>
              </a:rPr>
              <a:t>B</a:t>
            </a:r>
            <a:endParaRPr lang="tr-TR" b="1" dirty="0">
              <a:solidFill>
                <a:srgbClr val="FF0000"/>
              </a:solidFill>
              <a:latin typeface="Calibri" pitchFamily="34" charset="0"/>
              <a:cs typeface="Calibri" pitchFamily="34" charset="0"/>
            </a:endParaRPr>
          </a:p>
        </p:txBody>
      </p:sp>
      <p:sp>
        <p:nvSpPr>
          <p:cNvPr id="13" name="Metin kutusu 12"/>
          <p:cNvSpPr txBox="1"/>
          <p:nvPr/>
        </p:nvSpPr>
        <p:spPr>
          <a:xfrm>
            <a:off x="541337" y="5626100"/>
            <a:ext cx="433387" cy="369332"/>
          </a:xfrm>
          <a:prstGeom prst="rect">
            <a:avLst/>
          </a:prstGeom>
          <a:noFill/>
        </p:spPr>
        <p:txBody>
          <a:bodyPr wrap="square" rtlCol="0">
            <a:spAutoFit/>
          </a:bodyPr>
          <a:lstStyle/>
          <a:p>
            <a:pPr algn="ctr"/>
            <a:r>
              <a:rPr lang="tr-TR" b="1" dirty="0" smtClean="0">
                <a:solidFill>
                  <a:srgbClr val="FF0000"/>
                </a:solidFill>
                <a:latin typeface="Calibri" pitchFamily="34" charset="0"/>
                <a:cs typeface="Calibri" pitchFamily="34" charset="0"/>
              </a:rPr>
              <a:t>C</a:t>
            </a:r>
            <a:endParaRPr lang="tr-TR" b="1" dirty="0">
              <a:solidFill>
                <a:srgbClr val="FF0000"/>
              </a:solidFill>
              <a:latin typeface="Calibri" pitchFamily="34" charset="0"/>
              <a:cs typeface="Calibri" pitchFamily="34" charset="0"/>
            </a:endParaRPr>
          </a:p>
        </p:txBody>
      </p:sp>
      <p:sp>
        <p:nvSpPr>
          <p:cNvPr id="14" name="Metin kutusu 13"/>
          <p:cNvSpPr txBox="1"/>
          <p:nvPr/>
        </p:nvSpPr>
        <p:spPr>
          <a:xfrm>
            <a:off x="4456112" y="5626100"/>
            <a:ext cx="433387" cy="369332"/>
          </a:xfrm>
          <a:prstGeom prst="rect">
            <a:avLst/>
          </a:prstGeom>
          <a:noFill/>
        </p:spPr>
        <p:txBody>
          <a:bodyPr wrap="square" rtlCol="0">
            <a:spAutoFit/>
          </a:bodyPr>
          <a:lstStyle/>
          <a:p>
            <a:pPr algn="ctr"/>
            <a:r>
              <a:rPr lang="tr-TR" b="1" dirty="0" smtClean="0">
                <a:solidFill>
                  <a:srgbClr val="FF0000"/>
                </a:solidFill>
                <a:latin typeface="Calibri" pitchFamily="34" charset="0"/>
                <a:cs typeface="Calibri" pitchFamily="34" charset="0"/>
              </a:rPr>
              <a:t>D</a:t>
            </a:r>
            <a:endParaRPr lang="tr-TR" b="1" dirty="0">
              <a:solidFill>
                <a:srgbClr val="FF0000"/>
              </a:solidFill>
              <a:latin typeface="Calibri" pitchFamily="34" charset="0"/>
              <a:cs typeface="Calibri" pitchFamily="34" charset="0"/>
            </a:endParaRPr>
          </a:p>
        </p:txBody>
      </p:sp>
      <p:sp>
        <p:nvSpPr>
          <p:cNvPr id="15" name="Text Box 19"/>
          <p:cNvSpPr txBox="1">
            <a:spLocks noChangeArrowheads="1"/>
          </p:cNvSpPr>
          <p:nvPr/>
        </p:nvSpPr>
        <p:spPr bwMode="auto">
          <a:xfrm>
            <a:off x="5527087" y="2122488"/>
            <a:ext cx="34940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tr-TR" b="1" dirty="0">
                <a:solidFill>
                  <a:srgbClr val="000000"/>
                </a:solidFill>
                <a:latin typeface="Calibri" pitchFamily="34" charset="0"/>
                <a:cs typeface="Calibri" pitchFamily="34" charset="0"/>
              </a:rPr>
              <a:t>Şimdi size bu kare ile ilgili 4 tane soru soracağım</a:t>
            </a:r>
          </a:p>
        </p:txBody>
      </p:sp>
      <p:sp>
        <p:nvSpPr>
          <p:cNvPr id="16" name="Line 12"/>
          <p:cNvSpPr>
            <a:spLocks noChangeShapeType="1"/>
          </p:cNvSpPr>
          <p:nvPr/>
        </p:nvSpPr>
        <p:spPr bwMode="auto">
          <a:xfrm>
            <a:off x="5401072" y="1058862"/>
            <a:ext cx="0" cy="4936569"/>
          </a:xfrm>
          <a:prstGeom prst="line">
            <a:avLst/>
          </a:prstGeom>
          <a:noFill/>
          <a:ln w="22225" cap="rnd">
            <a:solidFill>
              <a:srgbClr val="808080"/>
            </a:solidFill>
            <a:prstDash val="sysDot"/>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endParaRPr>
          </a:p>
        </p:txBody>
      </p:sp>
    </p:spTree>
    <p:extLst>
      <p:ext uri="{BB962C8B-B14F-4D97-AF65-F5344CB8AC3E}">
        <p14:creationId xmlns:p14="http://schemas.microsoft.com/office/powerpoint/2010/main" val="572935370"/>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779230385 h 2410"/>
              <a:gd name="T2" fmla="*/ 1030743153 w 1414"/>
              <a:gd name="T3" fmla="*/ 0 h 2410"/>
              <a:gd name="T4" fmla="*/ 2147483647 w 1414"/>
              <a:gd name="T5" fmla="*/ 5040312 h 2410"/>
              <a:gd name="T6" fmla="*/ 2147483647 w 1414"/>
              <a:gd name="T7" fmla="*/ 2147483647 h 2410"/>
              <a:gd name="T8" fmla="*/ 0 w 1414"/>
              <a:gd name="T9" fmla="*/ 177923038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HIRSIZ ÇADIRI ÇALMIŞ</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r>
              <a:rPr lang="tr-TR" sz="2000" i="1" dirty="0" smtClean="0">
                <a:solidFill>
                  <a:srgbClr val="000000"/>
                </a:solidFill>
                <a:latin typeface="Calibri" pitchFamily="34" charset="0"/>
              </a:rPr>
              <a:t>Astrolojik olarak sanırım </a:t>
            </a:r>
            <a:r>
              <a:rPr lang="tr-TR" sz="2000" i="1" dirty="0" err="1">
                <a:solidFill>
                  <a:srgbClr val="000000"/>
                </a:solidFill>
                <a:latin typeface="Calibri" pitchFamily="34" charset="0"/>
              </a:rPr>
              <a:t>Saturn</a:t>
            </a:r>
            <a:r>
              <a:rPr lang="tr-TR" sz="2000" i="1" dirty="0">
                <a:solidFill>
                  <a:srgbClr val="000000"/>
                </a:solidFill>
                <a:latin typeface="Calibri" pitchFamily="34" charset="0"/>
              </a:rPr>
              <a:t> Aslan burcuna girmiş olmalı </a:t>
            </a:r>
            <a:r>
              <a:rPr lang="tr-TR" sz="2000" i="1" dirty="0" err="1">
                <a:solidFill>
                  <a:srgbClr val="000000"/>
                </a:solidFill>
                <a:latin typeface="Calibri" pitchFamily="34" charset="0"/>
              </a:rPr>
              <a:t>Horolojik</a:t>
            </a:r>
            <a:r>
              <a:rPr lang="tr-TR" sz="2000" i="1" dirty="0">
                <a:solidFill>
                  <a:srgbClr val="000000"/>
                </a:solidFill>
                <a:latin typeface="Calibri" pitchFamily="34" charset="0"/>
              </a:rPr>
              <a:t> olarak saat üçü çeyrek </a:t>
            </a:r>
          </a:p>
          <a:p>
            <a:pPr algn="ctr">
              <a:buClr>
                <a:srgbClr val="292929"/>
              </a:buClr>
            </a:pPr>
            <a:r>
              <a:rPr lang="tr-TR" sz="2000" i="1" dirty="0">
                <a:solidFill>
                  <a:srgbClr val="000000"/>
                </a:solidFill>
                <a:latin typeface="Calibri" pitchFamily="34" charset="0"/>
              </a:rPr>
              <a:t>geçmekte. Teolojik olarak Allah'ın gücünü ve bizim küçüklüğümüzü </a:t>
            </a:r>
            <a:r>
              <a:rPr lang="tr-TR" sz="2000" i="1" dirty="0" smtClean="0">
                <a:solidFill>
                  <a:srgbClr val="000000"/>
                </a:solidFill>
                <a:latin typeface="Calibri" pitchFamily="34" charset="0"/>
              </a:rPr>
              <a:t>görmekteyim</a:t>
            </a:r>
            <a:r>
              <a:rPr lang="tr-TR" sz="2000" i="1" dirty="0">
                <a:solidFill>
                  <a:srgbClr val="000000"/>
                </a:solidFill>
                <a:latin typeface="Calibri" pitchFamily="34" charset="0"/>
              </a:rPr>
              <a:t>. Meteorolojik olarak yarın güzel bir gün olacak. </a:t>
            </a:r>
            <a:endParaRPr lang="tr-TR" sz="2000" i="1" dirty="0" smtClean="0">
              <a:solidFill>
                <a:srgbClr val="000000"/>
              </a:solidFill>
              <a:latin typeface="Calibri" pitchFamily="34" charset="0"/>
            </a:endParaRPr>
          </a:p>
          <a:p>
            <a:pPr algn="ctr">
              <a:buClr>
                <a:srgbClr val="292929"/>
              </a:buClr>
            </a:pPr>
            <a:endParaRPr lang="tr-TR" sz="2000" i="1" dirty="0">
              <a:solidFill>
                <a:srgbClr val="000000"/>
              </a:solidFill>
              <a:latin typeface="Calibri" pitchFamily="34" charset="0"/>
            </a:endParaRPr>
          </a:p>
          <a:p>
            <a:pPr algn="ctr">
              <a:buClr>
                <a:srgbClr val="292929"/>
              </a:buClr>
            </a:pPr>
            <a:r>
              <a:rPr lang="tr-TR" sz="2000" i="1" dirty="0" smtClean="0">
                <a:solidFill>
                  <a:srgbClr val="000000"/>
                </a:solidFill>
                <a:latin typeface="Calibri" pitchFamily="34" charset="0"/>
              </a:rPr>
              <a:t>Peki </a:t>
            </a:r>
            <a:r>
              <a:rPr lang="tr-TR" sz="2000" i="1" dirty="0">
                <a:solidFill>
                  <a:srgbClr val="000000"/>
                </a:solidFill>
                <a:latin typeface="Calibri" pitchFamily="34" charset="0"/>
              </a:rPr>
              <a:t>sence bu </a:t>
            </a:r>
            <a:r>
              <a:rPr lang="tr-TR" sz="2000" i="1" dirty="0" smtClean="0">
                <a:solidFill>
                  <a:srgbClr val="000000"/>
                </a:solidFill>
                <a:latin typeface="Calibri" pitchFamily="34" charset="0"/>
              </a:rPr>
              <a:t>ne </a:t>
            </a:r>
            <a:r>
              <a:rPr lang="tr-TR" sz="2000" i="1" dirty="0">
                <a:solidFill>
                  <a:srgbClr val="000000"/>
                </a:solidFill>
                <a:latin typeface="Calibri" pitchFamily="34" charset="0"/>
              </a:rPr>
              <a:t>anlama geliyor </a:t>
            </a:r>
            <a:r>
              <a:rPr lang="tr-TR" sz="2000" i="1" dirty="0" err="1">
                <a:solidFill>
                  <a:srgbClr val="000000"/>
                </a:solidFill>
                <a:latin typeface="Calibri" pitchFamily="34" charset="0"/>
              </a:rPr>
              <a:t>Holmes</a:t>
            </a:r>
            <a:r>
              <a:rPr lang="tr-TR" sz="2000" i="1" dirty="0" smtClean="0">
                <a:solidFill>
                  <a:srgbClr val="000000"/>
                </a:solidFill>
                <a:latin typeface="Calibri" pitchFamily="34" charset="0"/>
              </a:rPr>
              <a:t>?"  </a:t>
            </a:r>
            <a:r>
              <a:rPr lang="tr-TR" sz="2000" i="1" dirty="0" err="1" smtClean="0">
                <a:solidFill>
                  <a:srgbClr val="000000"/>
                </a:solidFill>
                <a:latin typeface="Calibri" pitchFamily="34" charset="0"/>
              </a:rPr>
              <a:t>Holmes</a:t>
            </a:r>
            <a:r>
              <a:rPr lang="tr-TR" sz="2000" i="1" dirty="0" smtClean="0">
                <a:solidFill>
                  <a:srgbClr val="000000"/>
                </a:solidFill>
                <a:latin typeface="Calibri" pitchFamily="34" charset="0"/>
              </a:rPr>
              <a:t> bir dakika durup düşünür ve sonunda konuşur.</a:t>
            </a:r>
          </a:p>
          <a:p>
            <a:pPr algn="ctr">
              <a:buClr>
                <a:srgbClr val="292929"/>
              </a:buClr>
            </a:pPr>
            <a:endParaRPr lang="tr-TR" sz="2000" i="1" dirty="0">
              <a:solidFill>
                <a:srgbClr val="000000"/>
              </a:solidFill>
              <a:latin typeface="Calibri" pitchFamily="34" charset="0"/>
            </a:endParaRPr>
          </a:p>
          <a:p>
            <a:pPr algn="ctr">
              <a:buClr>
                <a:srgbClr val="292929"/>
              </a:buClr>
            </a:pPr>
            <a:r>
              <a:rPr lang="tr-TR" sz="2000" i="1" dirty="0">
                <a:solidFill>
                  <a:srgbClr val="000000"/>
                </a:solidFill>
                <a:latin typeface="Calibri" pitchFamily="34" charset="0"/>
              </a:rPr>
              <a:t>"Salak Watson. Bir hırsız çadırımızı </a:t>
            </a:r>
            <a:r>
              <a:rPr lang="tr-TR" sz="2000" i="1" dirty="0" smtClean="0">
                <a:solidFill>
                  <a:srgbClr val="000000"/>
                </a:solidFill>
                <a:latin typeface="Calibri" pitchFamily="34" charset="0"/>
              </a:rPr>
              <a:t>çalmış"</a:t>
            </a:r>
            <a:endParaRPr lang="tr-TR" sz="2000" i="1" dirty="0">
              <a:solidFill>
                <a:srgbClr val="000000"/>
              </a:solidFill>
              <a:latin typeface="Calibri" pitchFamily="34" charset="0"/>
            </a:endParaRPr>
          </a:p>
        </p:txBody>
      </p:sp>
      <p:sp>
        <p:nvSpPr>
          <p:cNvPr id="14234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142341" name="Group 9"/>
          <p:cNvGrpSpPr>
            <a:grpSpLocks/>
          </p:cNvGrpSpPr>
          <p:nvPr/>
        </p:nvGrpSpPr>
        <p:grpSpPr bwMode="auto">
          <a:xfrm>
            <a:off x="323850" y="1555750"/>
            <a:ext cx="1482725" cy="1482725"/>
            <a:chOff x="1710" y="1035"/>
            <a:chExt cx="2316" cy="2316"/>
          </a:xfrm>
        </p:grpSpPr>
        <p:grpSp>
          <p:nvGrpSpPr>
            <p:cNvPr id="142346" name="Group 10"/>
            <p:cNvGrpSpPr>
              <a:grpSpLocks/>
            </p:cNvGrpSpPr>
            <p:nvPr/>
          </p:nvGrpSpPr>
          <p:grpSpPr bwMode="auto">
            <a:xfrm rot="3600000">
              <a:off x="1710" y="1035"/>
              <a:ext cx="2316" cy="2316"/>
              <a:chOff x="1710" y="1035"/>
              <a:chExt cx="2316" cy="2316"/>
            </a:xfrm>
          </p:grpSpPr>
          <p:sp>
            <p:nvSpPr>
              <p:cNvPr id="142351"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299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42352"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42353"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42347" name="Group 14"/>
            <p:cNvGrpSpPr>
              <a:grpSpLocks/>
            </p:cNvGrpSpPr>
            <p:nvPr/>
          </p:nvGrpSpPr>
          <p:grpSpPr bwMode="auto">
            <a:xfrm rot="7200000">
              <a:off x="2059" y="1386"/>
              <a:ext cx="1616" cy="1614"/>
              <a:chOff x="2060" y="1387"/>
              <a:chExt cx="1616" cy="1614"/>
            </a:xfrm>
          </p:grpSpPr>
          <p:sp>
            <p:nvSpPr>
              <p:cNvPr id="142348"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49"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42350"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BAKIŞ AÇISI</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21930221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3" name="Group 5"/>
          <p:cNvGrpSpPr>
            <a:grpSpLocks/>
          </p:cNvGrpSpPr>
          <p:nvPr/>
        </p:nvGrpSpPr>
        <p:grpSpPr bwMode="auto">
          <a:xfrm>
            <a:off x="558800" y="1365250"/>
            <a:ext cx="4318000" cy="4318000"/>
            <a:chOff x="0" y="0"/>
            <a:chExt cx="2720" cy="2720"/>
          </a:xfrm>
        </p:grpSpPr>
        <p:sp>
          <p:nvSpPr>
            <p:cNvPr id="4" name="Rectangle 6"/>
            <p:cNvSpPr>
              <a:spLocks noChangeArrowheads="1"/>
            </p:cNvSpPr>
            <p:nvPr/>
          </p:nvSpPr>
          <p:spPr bwMode="auto">
            <a:xfrm>
              <a:off x="0" y="0"/>
              <a:ext cx="2720" cy="2720"/>
            </a:xfrm>
            <a:prstGeom prst="rect">
              <a:avLst/>
            </a:prstGeom>
            <a:solidFill>
              <a:srgbClr val="FFFFFF"/>
            </a:solidFill>
            <a:ln w="25400">
              <a:solidFill>
                <a:schemeClr val="tx1">
                  <a:lumMod val="75000"/>
                  <a:lumOff val="2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5" name="Line 7"/>
            <p:cNvSpPr>
              <a:spLocks noChangeShapeType="1"/>
            </p:cNvSpPr>
            <p:nvPr/>
          </p:nvSpPr>
          <p:spPr bwMode="auto">
            <a:xfrm>
              <a:off x="0" y="1360"/>
              <a:ext cx="2720" cy="0"/>
            </a:xfrm>
            <a:prstGeom prst="line">
              <a:avLst/>
            </a:prstGeom>
            <a:noFill/>
            <a:ln w="254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6" name="Line 8"/>
            <p:cNvSpPr>
              <a:spLocks noChangeShapeType="1"/>
            </p:cNvSpPr>
            <p:nvPr/>
          </p:nvSpPr>
          <p:spPr bwMode="auto">
            <a:xfrm rot="-5400000">
              <a:off x="0" y="1360"/>
              <a:ext cx="2720" cy="0"/>
            </a:xfrm>
            <a:prstGeom prst="line">
              <a:avLst/>
            </a:prstGeom>
            <a:noFill/>
            <a:ln w="254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7" name="Rectangle 9"/>
            <p:cNvSpPr>
              <a:spLocks noChangeArrowheads="1"/>
            </p:cNvSpPr>
            <p:nvPr/>
          </p:nvSpPr>
          <p:spPr bwMode="auto">
            <a:xfrm>
              <a:off x="680" y="680"/>
              <a:ext cx="680" cy="680"/>
            </a:xfrm>
            <a:prstGeom prst="rect">
              <a:avLst/>
            </a:prstGeom>
            <a:solidFill>
              <a:srgbClr val="004986">
                <a:alpha val="50195"/>
              </a:srgbClr>
            </a:solidFill>
            <a:ln w="25400">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solidFill>
                  <a:srgbClr val="FEA501"/>
                </a:solidFill>
              </a:endParaRPr>
            </a:p>
          </p:txBody>
        </p:sp>
        <p:sp>
          <p:nvSpPr>
            <p:cNvPr id="8" name="Rectangle 10"/>
            <p:cNvSpPr>
              <a:spLocks noChangeArrowheads="1"/>
            </p:cNvSpPr>
            <p:nvPr/>
          </p:nvSpPr>
          <p:spPr bwMode="auto">
            <a:xfrm>
              <a:off x="1360" y="680"/>
              <a:ext cx="680" cy="680"/>
            </a:xfrm>
            <a:prstGeom prst="rect">
              <a:avLst/>
            </a:prstGeom>
            <a:solidFill>
              <a:srgbClr val="004986">
                <a:alpha val="50195"/>
              </a:srgbClr>
            </a:solidFill>
            <a:ln w="25400" algn="ctr">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9" name="Rectangle 11"/>
            <p:cNvSpPr>
              <a:spLocks noChangeArrowheads="1"/>
            </p:cNvSpPr>
            <p:nvPr/>
          </p:nvSpPr>
          <p:spPr bwMode="auto">
            <a:xfrm>
              <a:off x="680" y="1360"/>
              <a:ext cx="680" cy="680"/>
            </a:xfrm>
            <a:prstGeom prst="rect">
              <a:avLst/>
            </a:prstGeom>
            <a:solidFill>
              <a:srgbClr val="004986">
                <a:alpha val="50195"/>
              </a:srgbClr>
            </a:solidFill>
            <a:ln w="25400" algn="ctr">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grpSp>
      <p:sp>
        <p:nvSpPr>
          <p:cNvPr id="1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DÖRT KARE PROBLEMİ</a:t>
            </a:r>
            <a:endParaRPr lang="en-GB"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1" name="Metin kutusu 10"/>
          <p:cNvSpPr txBox="1"/>
          <p:nvPr/>
        </p:nvSpPr>
        <p:spPr>
          <a:xfrm>
            <a:off x="4443413" y="1072117"/>
            <a:ext cx="433387" cy="369332"/>
          </a:xfrm>
          <a:prstGeom prst="rect">
            <a:avLst/>
          </a:prstGeom>
          <a:noFill/>
        </p:spPr>
        <p:txBody>
          <a:bodyPr wrap="square" rtlCol="0">
            <a:spAutoFit/>
          </a:bodyPr>
          <a:lstStyle/>
          <a:p>
            <a:pPr algn="ctr"/>
            <a:r>
              <a:rPr lang="tr-TR" b="1" dirty="0" smtClean="0">
                <a:solidFill>
                  <a:srgbClr val="FF0000"/>
                </a:solidFill>
                <a:latin typeface="Calibri" pitchFamily="34" charset="0"/>
                <a:cs typeface="Calibri" pitchFamily="34" charset="0"/>
              </a:rPr>
              <a:t>A</a:t>
            </a:r>
            <a:endParaRPr lang="tr-TR" b="1" dirty="0">
              <a:solidFill>
                <a:srgbClr val="FF0000"/>
              </a:solidFill>
              <a:latin typeface="Calibri" pitchFamily="34" charset="0"/>
              <a:cs typeface="Calibri" pitchFamily="34" charset="0"/>
            </a:endParaRPr>
          </a:p>
        </p:txBody>
      </p:sp>
      <p:sp>
        <p:nvSpPr>
          <p:cNvPr id="12" name="Metin kutusu 11"/>
          <p:cNvSpPr txBox="1"/>
          <p:nvPr/>
        </p:nvSpPr>
        <p:spPr>
          <a:xfrm>
            <a:off x="558800" y="1072117"/>
            <a:ext cx="433387" cy="369332"/>
          </a:xfrm>
          <a:prstGeom prst="rect">
            <a:avLst/>
          </a:prstGeom>
          <a:noFill/>
        </p:spPr>
        <p:txBody>
          <a:bodyPr wrap="square" rtlCol="0">
            <a:spAutoFit/>
          </a:bodyPr>
          <a:lstStyle/>
          <a:p>
            <a:pPr algn="ctr"/>
            <a:r>
              <a:rPr lang="tr-TR" b="1" dirty="0" smtClean="0">
                <a:solidFill>
                  <a:srgbClr val="FF0000"/>
                </a:solidFill>
                <a:latin typeface="Calibri" pitchFamily="34" charset="0"/>
                <a:cs typeface="Calibri" pitchFamily="34" charset="0"/>
              </a:rPr>
              <a:t>B</a:t>
            </a:r>
            <a:endParaRPr lang="tr-TR" b="1" dirty="0">
              <a:solidFill>
                <a:srgbClr val="FF0000"/>
              </a:solidFill>
              <a:latin typeface="Calibri" pitchFamily="34" charset="0"/>
              <a:cs typeface="Calibri" pitchFamily="34" charset="0"/>
            </a:endParaRPr>
          </a:p>
        </p:txBody>
      </p:sp>
      <p:sp>
        <p:nvSpPr>
          <p:cNvPr id="13" name="Metin kutusu 12"/>
          <p:cNvSpPr txBox="1"/>
          <p:nvPr/>
        </p:nvSpPr>
        <p:spPr>
          <a:xfrm>
            <a:off x="541337" y="5626100"/>
            <a:ext cx="433387" cy="369332"/>
          </a:xfrm>
          <a:prstGeom prst="rect">
            <a:avLst/>
          </a:prstGeom>
          <a:noFill/>
        </p:spPr>
        <p:txBody>
          <a:bodyPr wrap="square" rtlCol="0">
            <a:spAutoFit/>
          </a:bodyPr>
          <a:lstStyle/>
          <a:p>
            <a:pPr algn="ctr"/>
            <a:r>
              <a:rPr lang="tr-TR" b="1" dirty="0" smtClean="0">
                <a:solidFill>
                  <a:srgbClr val="FF0000"/>
                </a:solidFill>
                <a:latin typeface="Calibri" pitchFamily="34" charset="0"/>
                <a:cs typeface="Calibri" pitchFamily="34" charset="0"/>
              </a:rPr>
              <a:t>C</a:t>
            </a:r>
            <a:endParaRPr lang="tr-TR" b="1" dirty="0">
              <a:solidFill>
                <a:srgbClr val="FF0000"/>
              </a:solidFill>
              <a:latin typeface="Calibri" pitchFamily="34" charset="0"/>
              <a:cs typeface="Calibri" pitchFamily="34" charset="0"/>
            </a:endParaRPr>
          </a:p>
        </p:txBody>
      </p:sp>
      <p:sp>
        <p:nvSpPr>
          <p:cNvPr id="14" name="Metin kutusu 13"/>
          <p:cNvSpPr txBox="1"/>
          <p:nvPr/>
        </p:nvSpPr>
        <p:spPr>
          <a:xfrm>
            <a:off x="4456112" y="5626100"/>
            <a:ext cx="433387" cy="369332"/>
          </a:xfrm>
          <a:prstGeom prst="rect">
            <a:avLst/>
          </a:prstGeom>
          <a:noFill/>
        </p:spPr>
        <p:txBody>
          <a:bodyPr wrap="square" rtlCol="0">
            <a:spAutoFit/>
          </a:bodyPr>
          <a:lstStyle/>
          <a:p>
            <a:pPr algn="ctr"/>
            <a:r>
              <a:rPr lang="tr-TR" b="1" dirty="0" smtClean="0">
                <a:solidFill>
                  <a:srgbClr val="FF0000"/>
                </a:solidFill>
                <a:latin typeface="Calibri" pitchFamily="34" charset="0"/>
                <a:cs typeface="Calibri" pitchFamily="34" charset="0"/>
              </a:rPr>
              <a:t>D</a:t>
            </a:r>
            <a:endParaRPr lang="tr-TR" b="1" dirty="0">
              <a:solidFill>
                <a:srgbClr val="FF0000"/>
              </a:solidFill>
              <a:latin typeface="Calibri" pitchFamily="34" charset="0"/>
              <a:cs typeface="Calibri" pitchFamily="34" charset="0"/>
            </a:endParaRPr>
          </a:p>
        </p:txBody>
      </p:sp>
      <p:sp>
        <p:nvSpPr>
          <p:cNvPr id="15" name="Text Box 19"/>
          <p:cNvSpPr txBox="1">
            <a:spLocks noChangeArrowheads="1"/>
          </p:cNvSpPr>
          <p:nvPr/>
        </p:nvSpPr>
        <p:spPr bwMode="auto">
          <a:xfrm>
            <a:off x="5527083" y="2350352"/>
            <a:ext cx="349408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tr-TR" b="1" dirty="0">
                <a:solidFill>
                  <a:srgbClr val="000000"/>
                </a:solidFill>
                <a:latin typeface="Calibri" pitchFamily="34" charset="0"/>
                <a:cs typeface="Calibri" pitchFamily="34" charset="0"/>
              </a:rPr>
              <a:t>A bölgesinde taralı alan dışında kalan </a:t>
            </a:r>
            <a:r>
              <a:rPr lang="tr-TR" b="1" dirty="0" smtClean="0">
                <a:solidFill>
                  <a:srgbClr val="000000"/>
                </a:solidFill>
                <a:latin typeface="Calibri" pitchFamily="34" charset="0"/>
                <a:cs typeface="Calibri" pitchFamily="34" charset="0"/>
              </a:rPr>
              <a:t>boş alanı </a:t>
            </a:r>
            <a:r>
              <a:rPr lang="tr-TR" b="1" dirty="0">
                <a:solidFill>
                  <a:srgbClr val="000000"/>
                </a:solidFill>
                <a:latin typeface="Calibri" pitchFamily="34" charset="0"/>
                <a:cs typeface="Calibri" pitchFamily="34" charset="0"/>
              </a:rPr>
              <a:t>2 eşit parçaya </a:t>
            </a:r>
            <a:r>
              <a:rPr lang="tr-TR" b="1" dirty="0" smtClean="0">
                <a:solidFill>
                  <a:srgbClr val="000000"/>
                </a:solidFill>
                <a:latin typeface="Calibri" pitchFamily="34" charset="0"/>
                <a:cs typeface="Calibri" pitchFamily="34" charset="0"/>
              </a:rPr>
              <a:t>bölünüz.</a:t>
            </a:r>
            <a:endParaRPr lang="tr-TR" b="1" dirty="0">
              <a:solidFill>
                <a:srgbClr val="000000"/>
              </a:solidFill>
              <a:latin typeface="Calibri" pitchFamily="34" charset="0"/>
              <a:cs typeface="Calibri" pitchFamily="34" charset="0"/>
            </a:endParaRPr>
          </a:p>
        </p:txBody>
      </p:sp>
      <p:sp>
        <p:nvSpPr>
          <p:cNvPr id="16" name="Line 12"/>
          <p:cNvSpPr>
            <a:spLocks noChangeShapeType="1"/>
          </p:cNvSpPr>
          <p:nvPr/>
        </p:nvSpPr>
        <p:spPr bwMode="auto">
          <a:xfrm>
            <a:off x="5401072" y="1058862"/>
            <a:ext cx="0" cy="4936569"/>
          </a:xfrm>
          <a:prstGeom prst="line">
            <a:avLst/>
          </a:prstGeom>
          <a:noFill/>
          <a:ln w="22225" cap="rnd">
            <a:solidFill>
              <a:srgbClr val="808080"/>
            </a:solidFill>
            <a:prstDash val="sysDot"/>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endParaRPr>
          </a:p>
        </p:txBody>
      </p:sp>
      <p:sp>
        <p:nvSpPr>
          <p:cNvPr id="17" name="Text Box 19"/>
          <p:cNvSpPr txBox="1">
            <a:spLocks noChangeArrowheads="1"/>
          </p:cNvSpPr>
          <p:nvPr/>
        </p:nvSpPr>
        <p:spPr bwMode="auto">
          <a:xfrm>
            <a:off x="5450884" y="1683265"/>
            <a:ext cx="34940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tr-TR" b="1" dirty="0" smtClean="0">
                <a:solidFill>
                  <a:srgbClr val="575F57"/>
                </a:solidFill>
                <a:latin typeface="Calibri" pitchFamily="34" charset="0"/>
                <a:cs typeface="Calibri" pitchFamily="34" charset="0"/>
              </a:rPr>
              <a:t>SORU-1</a:t>
            </a:r>
            <a:endParaRPr lang="tr-TR" b="1" dirty="0">
              <a:solidFill>
                <a:srgbClr val="575F57"/>
              </a:solidFill>
              <a:latin typeface="Calibri" pitchFamily="34" charset="0"/>
              <a:cs typeface="Calibri" pitchFamily="34" charset="0"/>
            </a:endParaRPr>
          </a:p>
        </p:txBody>
      </p:sp>
      <p:sp>
        <p:nvSpPr>
          <p:cNvPr id="18" name="Line 12"/>
          <p:cNvSpPr>
            <a:spLocks noChangeShapeType="1"/>
          </p:cNvSpPr>
          <p:nvPr/>
        </p:nvSpPr>
        <p:spPr bwMode="auto">
          <a:xfrm>
            <a:off x="5527087" y="2087780"/>
            <a:ext cx="3285728" cy="0"/>
          </a:xfrm>
          <a:prstGeom prst="line">
            <a:avLst/>
          </a:prstGeom>
          <a:noFill/>
          <a:ln w="22225" cap="rnd">
            <a:solidFill>
              <a:srgbClr val="808080"/>
            </a:solidFill>
            <a:prstDash val="sysDot"/>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endParaRPr>
          </a:p>
        </p:txBody>
      </p:sp>
    </p:spTree>
    <p:extLst>
      <p:ext uri="{BB962C8B-B14F-4D97-AF65-F5344CB8AC3E}">
        <p14:creationId xmlns:p14="http://schemas.microsoft.com/office/powerpoint/2010/main" val="271121787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3" name="Group 5"/>
          <p:cNvGrpSpPr>
            <a:grpSpLocks/>
          </p:cNvGrpSpPr>
          <p:nvPr/>
        </p:nvGrpSpPr>
        <p:grpSpPr bwMode="auto">
          <a:xfrm>
            <a:off x="558800" y="1365250"/>
            <a:ext cx="4318000" cy="4318000"/>
            <a:chOff x="0" y="0"/>
            <a:chExt cx="2720" cy="2720"/>
          </a:xfrm>
        </p:grpSpPr>
        <p:sp>
          <p:nvSpPr>
            <p:cNvPr id="4" name="Rectangle 6"/>
            <p:cNvSpPr>
              <a:spLocks noChangeArrowheads="1"/>
            </p:cNvSpPr>
            <p:nvPr/>
          </p:nvSpPr>
          <p:spPr bwMode="auto">
            <a:xfrm>
              <a:off x="0" y="0"/>
              <a:ext cx="2720" cy="2720"/>
            </a:xfrm>
            <a:prstGeom prst="rect">
              <a:avLst/>
            </a:prstGeom>
            <a:solidFill>
              <a:srgbClr val="FFFFFF"/>
            </a:solidFill>
            <a:ln w="25400">
              <a:solidFill>
                <a:schemeClr val="tx1">
                  <a:lumMod val="75000"/>
                  <a:lumOff val="2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5" name="Line 7"/>
            <p:cNvSpPr>
              <a:spLocks noChangeShapeType="1"/>
            </p:cNvSpPr>
            <p:nvPr/>
          </p:nvSpPr>
          <p:spPr bwMode="auto">
            <a:xfrm>
              <a:off x="0" y="1360"/>
              <a:ext cx="2720" cy="0"/>
            </a:xfrm>
            <a:prstGeom prst="line">
              <a:avLst/>
            </a:prstGeom>
            <a:noFill/>
            <a:ln w="254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6" name="Line 8"/>
            <p:cNvSpPr>
              <a:spLocks noChangeShapeType="1"/>
            </p:cNvSpPr>
            <p:nvPr/>
          </p:nvSpPr>
          <p:spPr bwMode="auto">
            <a:xfrm rot="-5400000">
              <a:off x="0" y="1360"/>
              <a:ext cx="2720" cy="0"/>
            </a:xfrm>
            <a:prstGeom prst="line">
              <a:avLst/>
            </a:prstGeom>
            <a:noFill/>
            <a:ln w="254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7" name="Rectangle 9"/>
            <p:cNvSpPr>
              <a:spLocks noChangeArrowheads="1"/>
            </p:cNvSpPr>
            <p:nvPr/>
          </p:nvSpPr>
          <p:spPr bwMode="auto">
            <a:xfrm>
              <a:off x="680" y="680"/>
              <a:ext cx="680" cy="680"/>
            </a:xfrm>
            <a:prstGeom prst="rect">
              <a:avLst/>
            </a:prstGeom>
            <a:solidFill>
              <a:srgbClr val="004986">
                <a:alpha val="50195"/>
              </a:srgbClr>
            </a:solidFill>
            <a:ln w="25400">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solidFill>
                  <a:srgbClr val="FEA501"/>
                </a:solidFill>
              </a:endParaRPr>
            </a:p>
          </p:txBody>
        </p:sp>
        <p:sp>
          <p:nvSpPr>
            <p:cNvPr id="8" name="Rectangle 10"/>
            <p:cNvSpPr>
              <a:spLocks noChangeArrowheads="1"/>
            </p:cNvSpPr>
            <p:nvPr/>
          </p:nvSpPr>
          <p:spPr bwMode="auto">
            <a:xfrm>
              <a:off x="1360" y="680"/>
              <a:ext cx="680" cy="680"/>
            </a:xfrm>
            <a:prstGeom prst="rect">
              <a:avLst/>
            </a:prstGeom>
            <a:solidFill>
              <a:srgbClr val="004986">
                <a:alpha val="50195"/>
              </a:srgbClr>
            </a:solidFill>
            <a:ln w="25400" algn="ctr">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9" name="Rectangle 11"/>
            <p:cNvSpPr>
              <a:spLocks noChangeArrowheads="1"/>
            </p:cNvSpPr>
            <p:nvPr/>
          </p:nvSpPr>
          <p:spPr bwMode="auto">
            <a:xfrm>
              <a:off x="680" y="1360"/>
              <a:ext cx="680" cy="680"/>
            </a:xfrm>
            <a:prstGeom prst="rect">
              <a:avLst/>
            </a:prstGeom>
            <a:solidFill>
              <a:srgbClr val="004986">
                <a:alpha val="50195"/>
              </a:srgbClr>
            </a:solidFill>
            <a:ln w="25400" algn="ctr">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grpSp>
      <p:sp>
        <p:nvSpPr>
          <p:cNvPr id="1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DÖRT KARE PROBLEMİ</a:t>
            </a:r>
            <a:endParaRPr lang="en-GB"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1" name="Metin kutusu 10"/>
          <p:cNvSpPr txBox="1"/>
          <p:nvPr/>
        </p:nvSpPr>
        <p:spPr>
          <a:xfrm>
            <a:off x="4443413" y="1072117"/>
            <a:ext cx="433387" cy="369332"/>
          </a:xfrm>
          <a:prstGeom prst="rect">
            <a:avLst/>
          </a:prstGeom>
          <a:noFill/>
        </p:spPr>
        <p:txBody>
          <a:bodyPr wrap="square" rtlCol="0">
            <a:spAutoFit/>
          </a:bodyPr>
          <a:lstStyle/>
          <a:p>
            <a:pPr algn="ctr"/>
            <a:r>
              <a:rPr lang="tr-TR" b="1" dirty="0" smtClean="0">
                <a:solidFill>
                  <a:srgbClr val="FF0000"/>
                </a:solidFill>
                <a:latin typeface="Calibri" pitchFamily="34" charset="0"/>
                <a:cs typeface="Calibri" pitchFamily="34" charset="0"/>
              </a:rPr>
              <a:t>A</a:t>
            </a:r>
            <a:endParaRPr lang="tr-TR" b="1" dirty="0">
              <a:solidFill>
                <a:srgbClr val="FF0000"/>
              </a:solidFill>
              <a:latin typeface="Calibri" pitchFamily="34" charset="0"/>
              <a:cs typeface="Calibri" pitchFamily="34" charset="0"/>
            </a:endParaRPr>
          </a:p>
        </p:txBody>
      </p:sp>
      <p:sp>
        <p:nvSpPr>
          <p:cNvPr id="12" name="Metin kutusu 11"/>
          <p:cNvSpPr txBox="1"/>
          <p:nvPr/>
        </p:nvSpPr>
        <p:spPr>
          <a:xfrm>
            <a:off x="558800" y="1072117"/>
            <a:ext cx="433387" cy="369332"/>
          </a:xfrm>
          <a:prstGeom prst="rect">
            <a:avLst/>
          </a:prstGeom>
          <a:noFill/>
        </p:spPr>
        <p:txBody>
          <a:bodyPr wrap="square" rtlCol="0">
            <a:spAutoFit/>
          </a:bodyPr>
          <a:lstStyle/>
          <a:p>
            <a:pPr algn="ctr"/>
            <a:r>
              <a:rPr lang="tr-TR" b="1" dirty="0" smtClean="0">
                <a:solidFill>
                  <a:srgbClr val="FF0000"/>
                </a:solidFill>
                <a:latin typeface="Calibri" pitchFamily="34" charset="0"/>
                <a:cs typeface="Calibri" pitchFamily="34" charset="0"/>
              </a:rPr>
              <a:t>B</a:t>
            </a:r>
            <a:endParaRPr lang="tr-TR" b="1" dirty="0">
              <a:solidFill>
                <a:srgbClr val="FF0000"/>
              </a:solidFill>
              <a:latin typeface="Calibri" pitchFamily="34" charset="0"/>
              <a:cs typeface="Calibri" pitchFamily="34" charset="0"/>
            </a:endParaRPr>
          </a:p>
        </p:txBody>
      </p:sp>
      <p:sp>
        <p:nvSpPr>
          <p:cNvPr id="13" name="Metin kutusu 12"/>
          <p:cNvSpPr txBox="1"/>
          <p:nvPr/>
        </p:nvSpPr>
        <p:spPr>
          <a:xfrm>
            <a:off x="541337" y="5626100"/>
            <a:ext cx="433387" cy="369332"/>
          </a:xfrm>
          <a:prstGeom prst="rect">
            <a:avLst/>
          </a:prstGeom>
          <a:noFill/>
        </p:spPr>
        <p:txBody>
          <a:bodyPr wrap="square" rtlCol="0">
            <a:spAutoFit/>
          </a:bodyPr>
          <a:lstStyle/>
          <a:p>
            <a:pPr algn="ctr"/>
            <a:r>
              <a:rPr lang="tr-TR" b="1" dirty="0" smtClean="0">
                <a:solidFill>
                  <a:srgbClr val="FF0000"/>
                </a:solidFill>
                <a:latin typeface="Calibri" pitchFamily="34" charset="0"/>
                <a:cs typeface="Calibri" pitchFamily="34" charset="0"/>
              </a:rPr>
              <a:t>C</a:t>
            </a:r>
            <a:endParaRPr lang="tr-TR" b="1" dirty="0">
              <a:solidFill>
                <a:srgbClr val="FF0000"/>
              </a:solidFill>
              <a:latin typeface="Calibri" pitchFamily="34" charset="0"/>
              <a:cs typeface="Calibri" pitchFamily="34" charset="0"/>
            </a:endParaRPr>
          </a:p>
        </p:txBody>
      </p:sp>
      <p:sp>
        <p:nvSpPr>
          <p:cNvPr id="14" name="Metin kutusu 13"/>
          <p:cNvSpPr txBox="1"/>
          <p:nvPr/>
        </p:nvSpPr>
        <p:spPr>
          <a:xfrm>
            <a:off x="4456112" y="5626100"/>
            <a:ext cx="433387" cy="369332"/>
          </a:xfrm>
          <a:prstGeom prst="rect">
            <a:avLst/>
          </a:prstGeom>
          <a:noFill/>
        </p:spPr>
        <p:txBody>
          <a:bodyPr wrap="square" rtlCol="0">
            <a:spAutoFit/>
          </a:bodyPr>
          <a:lstStyle/>
          <a:p>
            <a:pPr algn="ctr"/>
            <a:r>
              <a:rPr lang="tr-TR" b="1" dirty="0" smtClean="0">
                <a:solidFill>
                  <a:srgbClr val="FF0000"/>
                </a:solidFill>
                <a:latin typeface="Calibri" pitchFamily="34" charset="0"/>
                <a:cs typeface="Calibri" pitchFamily="34" charset="0"/>
              </a:rPr>
              <a:t>D</a:t>
            </a:r>
            <a:endParaRPr lang="tr-TR" b="1" dirty="0">
              <a:solidFill>
                <a:srgbClr val="FF0000"/>
              </a:solidFill>
              <a:latin typeface="Calibri" pitchFamily="34" charset="0"/>
              <a:cs typeface="Calibri" pitchFamily="34" charset="0"/>
            </a:endParaRPr>
          </a:p>
        </p:txBody>
      </p:sp>
      <p:sp>
        <p:nvSpPr>
          <p:cNvPr id="15" name="Text Box 19"/>
          <p:cNvSpPr txBox="1">
            <a:spLocks noChangeArrowheads="1"/>
          </p:cNvSpPr>
          <p:nvPr/>
        </p:nvSpPr>
        <p:spPr bwMode="auto">
          <a:xfrm>
            <a:off x="5527083" y="2350352"/>
            <a:ext cx="349408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tr-TR" b="1" dirty="0">
                <a:solidFill>
                  <a:srgbClr val="FFFFFF">
                    <a:lumMod val="65000"/>
                  </a:srgbClr>
                </a:solidFill>
                <a:latin typeface="Calibri" pitchFamily="34" charset="0"/>
                <a:cs typeface="Calibri" pitchFamily="34" charset="0"/>
              </a:rPr>
              <a:t>A bölgesinde taralı alan dışında kalan </a:t>
            </a:r>
            <a:r>
              <a:rPr lang="tr-TR" b="1" dirty="0" smtClean="0">
                <a:solidFill>
                  <a:srgbClr val="FFFFFF">
                    <a:lumMod val="65000"/>
                  </a:srgbClr>
                </a:solidFill>
                <a:latin typeface="Calibri" pitchFamily="34" charset="0"/>
                <a:cs typeface="Calibri" pitchFamily="34" charset="0"/>
              </a:rPr>
              <a:t>boş alanı </a:t>
            </a:r>
            <a:r>
              <a:rPr lang="tr-TR" b="1" dirty="0">
                <a:solidFill>
                  <a:srgbClr val="FFFFFF">
                    <a:lumMod val="65000"/>
                  </a:srgbClr>
                </a:solidFill>
                <a:latin typeface="Calibri" pitchFamily="34" charset="0"/>
                <a:cs typeface="Calibri" pitchFamily="34" charset="0"/>
              </a:rPr>
              <a:t>2 eşit parçaya </a:t>
            </a:r>
            <a:r>
              <a:rPr lang="tr-TR" b="1" dirty="0" smtClean="0">
                <a:solidFill>
                  <a:srgbClr val="FFFFFF">
                    <a:lumMod val="65000"/>
                  </a:srgbClr>
                </a:solidFill>
                <a:latin typeface="Calibri" pitchFamily="34" charset="0"/>
                <a:cs typeface="Calibri" pitchFamily="34" charset="0"/>
              </a:rPr>
              <a:t>bölünüz.</a:t>
            </a:r>
            <a:endParaRPr lang="tr-TR" b="1" dirty="0">
              <a:solidFill>
                <a:srgbClr val="FFFFFF">
                  <a:lumMod val="65000"/>
                </a:srgbClr>
              </a:solidFill>
              <a:latin typeface="Calibri" pitchFamily="34" charset="0"/>
              <a:cs typeface="Calibri" pitchFamily="34" charset="0"/>
            </a:endParaRPr>
          </a:p>
        </p:txBody>
      </p:sp>
      <p:sp>
        <p:nvSpPr>
          <p:cNvPr id="16" name="Line 12"/>
          <p:cNvSpPr>
            <a:spLocks noChangeShapeType="1"/>
          </p:cNvSpPr>
          <p:nvPr/>
        </p:nvSpPr>
        <p:spPr bwMode="auto">
          <a:xfrm>
            <a:off x="5401072" y="1058862"/>
            <a:ext cx="0" cy="4936569"/>
          </a:xfrm>
          <a:prstGeom prst="line">
            <a:avLst/>
          </a:prstGeom>
          <a:noFill/>
          <a:ln w="22225" cap="rnd">
            <a:solidFill>
              <a:srgbClr val="808080"/>
            </a:solidFill>
            <a:prstDash val="sysDot"/>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endParaRPr>
          </a:p>
        </p:txBody>
      </p:sp>
      <p:sp>
        <p:nvSpPr>
          <p:cNvPr id="17" name="Text Box 19"/>
          <p:cNvSpPr txBox="1">
            <a:spLocks noChangeArrowheads="1"/>
          </p:cNvSpPr>
          <p:nvPr/>
        </p:nvSpPr>
        <p:spPr bwMode="auto">
          <a:xfrm>
            <a:off x="5450884" y="1683265"/>
            <a:ext cx="34940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tr-TR" b="1" dirty="0" smtClean="0">
                <a:solidFill>
                  <a:srgbClr val="575F57"/>
                </a:solidFill>
                <a:latin typeface="Calibri" pitchFamily="34" charset="0"/>
                <a:cs typeface="Calibri" pitchFamily="34" charset="0"/>
              </a:rPr>
              <a:t>SORU-1</a:t>
            </a:r>
            <a:endParaRPr lang="tr-TR" b="1" dirty="0">
              <a:solidFill>
                <a:srgbClr val="575F57"/>
              </a:solidFill>
              <a:latin typeface="Calibri" pitchFamily="34" charset="0"/>
              <a:cs typeface="Calibri" pitchFamily="34" charset="0"/>
            </a:endParaRPr>
          </a:p>
        </p:txBody>
      </p:sp>
      <p:sp>
        <p:nvSpPr>
          <p:cNvPr id="18" name="Line 12"/>
          <p:cNvSpPr>
            <a:spLocks noChangeShapeType="1"/>
          </p:cNvSpPr>
          <p:nvPr/>
        </p:nvSpPr>
        <p:spPr bwMode="auto">
          <a:xfrm>
            <a:off x="5527087" y="2087780"/>
            <a:ext cx="3285728" cy="0"/>
          </a:xfrm>
          <a:prstGeom prst="line">
            <a:avLst/>
          </a:prstGeom>
          <a:noFill/>
          <a:ln w="22225" cap="rnd">
            <a:solidFill>
              <a:srgbClr val="808080"/>
            </a:solidFill>
            <a:prstDash val="sysDot"/>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endParaRPr>
          </a:p>
        </p:txBody>
      </p:sp>
      <p:sp>
        <p:nvSpPr>
          <p:cNvPr id="19" name="Line 20"/>
          <p:cNvSpPr>
            <a:spLocks noChangeShapeType="1"/>
          </p:cNvSpPr>
          <p:nvPr/>
        </p:nvSpPr>
        <p:spPr bwMode="auto">
          <a:xfrm flipV="1">
            <a:off x="3785204" y="1367668"/>
            <a:ext cx="1091596" cy="1097792"/>
          </a:xfrm>
          <a:prstGeom prst="line">
            <a:avLst/>
          </a:prstGeom>
          <a:noFill/>
          <a:ln w="2857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20" name="Text Box 19"/>
          <p:cNvSpPr txBox="1">
            <a:spLocks noChangeArrowheads="1"/>
          </p:cNvSpPr>
          <p:nvPr/>
        </p:nvSpPr>
        <p:spPr bwMode="auto">
          <a:xfrm>
            <a:off x="5527082" y="4245827"/>
            <a:ext cx="34940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tr-TR" b="1" i="1" dirty="0" smtClean="0">
                <a:solidFill>
                  <a:srgbClr val="6B9B1A"/>
                </a:solidFill>
                <a:latin typeface="Calibri" pitchFamily="34" charset="0"/>
                <a:cs typeface="Calibri" pitchFamily="34" charset="0"/>
              </a:rPr>
              <a:t>İşte Cevap!</a:t>
            </a:r>
            <a:endParaRPr lang="tr-TR" b="1" i="1" dirty="0">
              <a:solidFill>
                <a:srgbClr val="6B9B1A"/>
              </a:solidFill>
              <a:latin typeface="Calibri" pitchFamily="34" charset="0"/>
              <a:cs typeface="Calibri" pitchFamily="34" charset="0"/>
            </a:endParaRPr>
          </a:p>
        </p:txBody>
      </p:sp>
    </p:spTree>
    <p:extLst>
      <p:ext uri="{BB962C8B-B14F-4D97-AF65-F5344CB8AC3E}">
        <p14:creationId xmlns:p14="http://schemas.microsoft.com/office/powerpoint/2010/main" val="24886785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3" name="Group 5"/>
          <p:cNvGrpSpPr>
            <a:grpSpLocks/>
          </p:cNvGrpSpPr>
          <p:nvPr/>
        </p:nvGrpSpPr>
        <p:grpSpPr bwMode="auto">
          <a:xfrm>
            <a:off x="558800" y="1365250"/>
            <a:ext cx="4318000" cy="4318000"/>
            <a:chOff x="0" y="0"/>
            <a:chExt cx="2720" cy="2720"/>
          </a:xfrm>
        </p:grpSpPr>
        <p:sp>
          <p:nvSpPr>
            <p:cNvPr id="4" name="Rectangle 6"/>
            <p:cNvSpPr>
              <a:spLocks noChangeArrowheads="1"/>
            </p:cNvSpPr>
            <p:nvPr/>
          </p:nvSpPr>
          <p:spPr bwMode="auto">
            <a:xfrm>
              <a:off x="0" y="0"/>
              <a:ext cx="2720" cy="2720"/>
            </a:xfrm>
            <a:prstGeom prst="rect">
              <a:avLst/>
            </a:prstGeom>
            <a:solidFill>
              <a:srgbClr val="FFFFFF"/>
            </a:solidFill>
            <a:ln w="25400">
              <a:solidFill>
                <a:schemeClr val="tx1">
                  <a:lumMod val="75000"/>
                  <a:lumOff val="2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5" name="Line 7"/>
            <p:cNvSpPr>
              <a:spLocks noChangeShapeType="1"/>
            </p:cNvSpPr>
            <p:nvPr/>
          </p:nvSpPr>
          <p:spPr bwMode="auto">
            <a:xfrm>
              <a:off x="0" y="1360"/>
              <a:ext cx="2720" cy="0"/>
            </a:xfrm>
            <a:prstGeom prst="line">
              <a:avLst/>
            </a:prstGeom>
            <a:noFill/>
            <a:ln w="254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6" name="Line 8"/>
            <p:cNvSpPr>
              <a:spLocks noChangeShapeType="1"/>
            </p:cNvSpPr>
            <p:nvPr/>
          </p:nvSpPr>
          <p:spPr bwMode="auto">
            <a:xfrm rot="-5400000">
              <a:off x="0" y="1360"/>
              <a:ext cx="2720" cy="0"/>
            </a:xfrm>
            <a:prstGeom prst="line">
              <a:avLst/>
            </a:prstGeom>
            <a:noFill/>
            <a:ln w="254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7" name="Rectangle 9"/>
            <p:cNvSpPr>
              <a:spLocks noChangeArrowheads="1"/>
            </p:cNvSpPr>
            <p:nvPr/>
          </p:nvSpPr>
          <p:spPr bwMode="auto">
            <a:xfrm>
              <a:off x="680" y="680"/>
              <a:ext cx="680" cy="680"/>
            </a:xfrm>
            <a:prstGeom prst="rect">
              <a:avLst/>
            </a:prstGeom>
            <a:solidFill>
              <a:srgbClr val="004986">
                <a:alpha val="50195"/>
              </a:srgbClr>
            </a:solidFill>
            <a:ln w="25400">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solidFill>
                  <a:srgbClr val="FEA501"/>
                </a:solidFill>
              </a:endParaRPr>
            </a:p>
          </p:txBody>
        </p:sp>
        <p:sp>
          <p:nvSpPr>
            <p:cNvPr id="8" name="Rectangle 10"/>
            <p:cNvSpPr>
              <a:spLocks noChangeArrowheads="1"/>
            </p:cNvSpPr>
            <p:nvPr/>
          </p:nvSpPr>
          <p:spPr bwMode="auto">
            <a:xfrm>
              <a:off x="1360" y="680"/>
              <a:ext cx="680" cy="680"/>
            </a:xfrm>
            <a:prstGeom prst="rect">
              <a:avLst/>
            </a:prstGeom>
            <a:solidFill>
              <a:srgbClr val="004986">
                <a:alpha val="50195"/>
              </a:srgbClr>
            </a:solidFill>
            <a:ln w="25400" algn="ctr">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9" name="Rectangle 11"/>
            <p:cNvSpPr>
              <a:spLocks noChangeArrowheads="1"/>
            </p:cNvSpPr>
            <p:nvPr/>
          </p:nvSpPr>
          <p:spPr bwMode="auto">
            <a:xfrm>
              <a:off x="680" y="1360"/>
              <a:ext cx="680" cy="680"/>
            </a:xfrm>
            <a:prstGeom prst="rect">
              <a:avLst/>
            </a:prstGeom>
            <a:solidFill>
              <a:srgbClr val="004986">
                <a:alpha val="50195"/>
              </a:srgbClr>
            </a:solidFill>
            <a:ln w="25400" algn="ctr">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grpSp>
      <p:sp>
        <p:nvSpPr>
          <p:cNvPr id="1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DÖRT KARE PROBLEMİ</a:t>
            </a:r>
            <a:endParaRPr lang="en-GB"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1" name="Metin kutusu 10"/>
          <p:cNvSpPr txBox="1"/>
          <p:nvPr/>
        </p:nvSpPr>
        <p:spPr>
          <a:xfrm>
            <a:off x="4443413" y="1072117"/>
            <a:ext cx="433387" cy="369332"/>
          </a:xfrm>
          <a:prstGeom prst="rect">
            <a:avLst/>
          </a:prstGeom>
          <a:noFill/>
        </p:spPr>
        <p:txBody>
          <a:bodyPr wrap="square" rtlCol="0">
            <a:spAutoFit/>
          </a:bodyPr>
          <a:lstStyle/>
          <a:p>
            <a:pPr algn="ctr"/>
            <a:r>
              <a:rPr lang="tr-TR" b="1" dirty="0" smtClean="0">
                <a:solidFill>
                  <a:srgbClr val="FF0000"/>
                </a:solidFill>
                <a:latin typeface="Calibri" pitchFamily="34" charset="0"/>
                <a:cs typeface="Calibri" pitchFamily="34" charset="0"/>
              </a:rPr>
              <a:t>A</a:t>
            </a:r>
            <a:endParaRPr lang="tr-TR" b="1" dirty="0">
              <a:solidFill>
                <a:srgbClr val="FF0000"/>
              </a:solidFill>
              <a:latin typeface="Calibri" pitchFamily="34" charset="0"/>
              <a:cs typeface="Calibri" pitchFamily="34" charset="0"/>
            </a:endParaRPr>
          </a:p>
        </p:txBody>
      </p:sp>
      <p:sp>
        <p:nvSpPr>
          <p:cNvPr id="12" name="Metin kutusu 11"/>
          <p:cNvSpPr txBox="1"/>
          <p:nvPr/>
        </p:nvSpPr>
        <p:spPr>
          <a:xfrm>
            <a:off x="558800" y="1072117"/>
            <a:ext cx="433387" cy="369332"/>
          </a:xfrm>
          <a:prstGeom prst="rect">
            <a:avLst/>
          </a:prstGeom>
          <a:noFill/>
        </p:spPr>
        <p:txBody>
          <a:bodyPr wrap="square" rtlCol="0">
            <a:spAutoFit/>
          </a:bodyPr>
          <a:lstStyle/>
          <a:p>
            <a:pPr algn="ctr"/>
            <a:r>
              <a:rPr lang="tr-TR" b="1" dirty="0" smtClean="0">
                <a:solidFill>
                  <a:srgbClr val="FF0000"/>
                </a:solidFill>
                <a:latin typeface="Calibri" pitchFamily="34" charset="0"/>
                <a:cs typeface="Calibri" pitchFamily="34" charset="0"/>
              </a:rPr>
              <a:t>B</a:t>
            </a:r>
            <a:endParaRPr lang="tr-TR" b="1" dirty="0">
              <a:solidFill>
                <a:srgbClr val="FF0000"/>
              </a:solidFill>
              <a:latin typeface="Calibri" pitchFamily="34" charset="0"/>
              <a:cs typeface="Calibri" pitchFamily="34" charset="0"/>
            </a:endParaRPr>
          </a:p>
        </p:txBody>
      </p:sp>
      <p:sp>
        <p:nvSpPr>
          <p:cNvPr id="13" name="Metin kutusu 12"/>
          <p:cNvSpPr txBox="1"/>
          <p:nvPr/>
        </p:nvSpPr>
        <p:spPr>
          <a:xfrm>
            <a:off x="541337" y="5626100"/>
            <a:ext cx="433387" cy="369332"/>
          </a:xfrm>
          <a:prstGeom prst="rect">
            <a:avLst/>
          </a:prstGeom>
          <a:noFill/>
        </p:spPr>
        <p:txBody>
          <a:bodyPr wrap="square" rtlCol="0">
            <a:spAutoFit/>
          </a:bodyPr>
          <a:lstStyle/>
          <a:p>
            <a:pPr algn="ctr"/>
            <a:r>
              <a:rPr lang="tr-TR" b="1" dirty="0" smtClean="0">
                <a:solidFill>
                  <a:srgbClr val="FF0000"/>
                </a:solidFill>
                <a:latin typeface="Calibri" pitchFamily="34" charset="0"/>
                <a:cs typeface="Calibri" pitchFamily="34" charset="0"/>
              </a:rPr>
              <a:t>C</a:t>
            </a:r>
            <a:endParaRPr lang="tr-TR" b="1" dirty="0">
              <a:solidFill>
                <a:srgbClr val="FF0000"/>
              </a:solidFill>
              <a:latin typeface="Calibri" pitchFamily="34" charset="0"/>
              <a:cs typeface="Calibri" pitchFamily="34" charset="0"/>
            </a:endParaRPr>
          </a:p>
        </p:txBody>
      </p:sp>
      <p:sp>
        <p:nvSpPr>
          <p:cNvPr id="14" name="Metin kutusu 13"/>
          <p:cNvSpPr txBox="1"/>
          <p:nvPr/>
        </p:nvSpPr>
        <p:spPr>
          <a:xfrm>
            <a:off x="4456112" y="5626100"/>
            <a:ext cx="433387" cy="369332"/>
          </a:xfrm>
          <a:prstGeom prst="rect">
            <a:avLst/>
          </a:prstGeom>
          <a:noFill/>
        </p:spPr>
        <p:txBody>
          <a:bodyPr wrap="square" rtlCol="0">
            <a:spAutoFit/>
          </a:bodyPr>
          <a:lstStyle/>
          <a:p>
            <a:pPr algn="ctr"/>
            <a:r>
              <a:rPr lang="tr-TR" b="1" dirty="0" smtClean="0">
                <a:solidFill>
                  <a:srgbClr val="FF0000"/>
                </a:solidFill>
                <a:latin typeface="Calibri" pitchFamily="34" charset="0"/>
                <a:cs typeface="Calibri" pitchFamily="34" charset="0"/>
              </a:rPr>
              <a:t>D</a:t>
            </a:r>
            <a:endParaRPr lang="tr-TR" b="1" dirty="0">
              <a:solidFill>
                <a:srgbClr val="FF0000"/>
              </a:solidFill>
              <a:latin typeface="Calibri" pitchFamily="34" charset="0"/>
              <a:cs typeface="Calibri" pitchFamily="34" charset="0"/>
            </a:endParaRPr>
          </a:p>
        </p:txBody>
      </p:sp>
      <p:sp>
        <p:nvSpPr>
          <p:cNvPr id="15" name="Text Box 19"/>
          <p:cNvSpPr txBox="1">
            <a:spLocks noChangeArrowheads="1"/>
          </p:cNvSpPr>
          <p:nvPr/>
        </p:nvSpPr>
        <p:spPr bwMode="auto">
          <a:xfrm>
            <a:off x="5527083" y="2350352"/>
            <a:ext cx="349408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tr-TR" b="1" dirty="0" smtClean="0">
                <a:solidFill>
                  <a:srgbClr val="000000"/>
                </a:solidFill>
                <a:latin typeface="Calibri" pitchFamily="34" charset="0"/>
                <a:cs typeface="Calibri" pitchFamily="34" charset="0"/>
              </a:rPr>
              <a:t>B </a:t>
            </a:r>
            <a:r>
              <a:rPr lang="tr-TR" b="1" dirty="0">
                <a:solidFill>
                  <a:srgbClr val="000000"/>
                </a:solidFill>
                <a:latin typeface="Calibri" pitchFamily="34" charset="0"/>
                <a:cs typeface="Calibri" pitchFamily="34" charset="0"/>
              </a:rPr>
              <a:t>bölgesinde taralı alan dışında kalan </a:t>
            </a:r>
            <a:r>
              <a:rPr lang="tr-TR" b="1" dirty="0" smtClean="0">
                <a:solidFill>
                  <a:srgbClr val="000000"/>
                </a:solidFill>
                <a:latin typeface="Calibri" pitchFamily="34" charset="0"/>
                <a:cs typeface="Calibri" pitchFamily="34" charset="0"/>
              </a:rPr>
              <a:t>boş alanı 3 </a:t>
            </a:r>
            <a:r>
              <a:rPr lang="tr-TR" b="1" dirty="0">
                <a:solidFill>
                  <a:srgbClr val="000000"/>
                </a:solidFill>
                <a:latin typeface="Calibri" pitchFamily="34" charset="0"/>
                <a:cs typeface="Calibri" pitchFamily="34" charset="0"/>
              </a:rPr>
              <a:t>eşit parçaya </a:t>
            </a:r>
            <a:r>
              <a:rPr lang="tr-TR" b="1" dirty="0" smtClean="0">
                <a:solidFill>
                  <a:srgbClr val="000000"/>
                </a:solidFill>
                <a:latin typeface="Calibri" pitchFamily="34" charset="0"/>
                <a:cs typeface="Calibri" pitchFamily="34" charset="0"/>
              </a:rPr>
              <a:t>bölünüz.</a:t>
            </a:r>
            <a:endParaRPr lang="tr-TR" b="1" dirty="0">
              <a:solidFill>
                <a:srgbClr val="000000"/>
              </a:solidFill>
              <a:latin typeface="Calibri" pitchFamily="34" charset="0"/>
              <a:cs typeface="Calibri" pitchFamily="34" charset="0"/>
            </a:endParaRPr>
          </a:p>
        </p:txBody>
      </p:sp>
      <p:sp>
        <p:nvSpPr>
          <p:cNvPr id="16" name="Line 12"/>
          <p:cNvSpPr>
            <a:spLocks noChangeShapeType="1"/>
          </p:cNvSpPr>
          <p:nvPr/>
        </p:nvSpPr>
        <p:spPr bwMode="auto">
          <a:xfrm>
            <a:off x="5401072" y="1058862"/>
            <a:ext cx="0" cy="4936569"/>
          </a:xfrm>
          <a:prstGeom prst="line">
            <a:avLst/>
          </a:prstGeom>
          <a:noFill/>
          <a:ln w="22225" cap="rnd">
            <a:solidFill>
              <a:srgbClr val="808080"/>
            </a:solidFill>
            <a:prstDash val="sysDot"/>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endParaRPr>
          </a:p>
        </p:txBody>
      </p:sp>
      <p:sp>
        <p:nvSpPr>
          <p:cNvPr id="17" name="Text Box 19"/>
          <p:cNvSpPr txBox="1">
            <a:spLocks noChangeArrowheads="1"/>
          </p:cNvSpPr>
          <p:nvPr/>
        </p:nvSpPr>
        <p:spPr bwMode="auto">
          <a:xfrm>
            <a:off x="5450884" y="1683265"/>
            <a:ext cx="34940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tr-TR" b="1" dirty="0" smtClean="0">
                <a:solidFill>
                  <a:srgbClr val="575F57"/>
                </a:solidFill>
                <a:latin typeface="Calibri" pitchFamily="34" charset="0"/>
                <a:cs typeface="Calibri" pitchFamily="34" charset="0"/>
              </a:rPr>
              <a:t>SORU-2</a:t>
            </a:r>
            <a:endParaRPr lang="tr-TR" b="1" dirty="0">
              <a:solidFill>
                <a:srgbClr val="575F57"/>
              </a:solidFill>
              <a:latin typeface="Calibri" pitchFamily="34" charset="0"/>
              <a:cs typeface="Calibri" pitchFamily="34" charset="0"/>
            </a:endParaRPr>
          </a:p>
        </p:txBody>
      </p:sp>
      <p:sp>
        <p:nvSpPr>
          <p:cNvPr id="18" name="Line 12"/>
          <p:cNvSpPr>
            <a:spLocks noChangeShapeType="1"/>
          </p:cNvSpPr>
          <p:nvPr/>
        </p:nvSpPr>
        <p:spPr bwMode="auto">
          <a:xfrm>
            <a:off x="5527087" y="2087780"/>
            <a:ext cx="3285728" cy="0"/>
          </a:xfrm>
          <a:prstGeom prst="line">
            <a:avLst/>
          </a:prstGeom>
          <a:noFill/>
          <a:ln w="22225" cap="rnd">
            <a:solidFill>
              <a:srgbClr val="808080"/>
            </a:solidFill>
            <a:prstDash val="sysDot"/>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endParaRPr>
          </a:p>
        </p:txBody>
      </p:sp>
      <p:sp>
        <p:nvSpPr>
          <p:cNvPr id="19" name="Line 20"/>
          <p:cNvSpPr>
            <a:spLocks noChangeShapeType="1"/>
          </p:cNvSpPr>
          <p:nvPr/>
        </p:nvSpPr>
        <p:spPr bwMode="auto">
          <a:xfrm flipV="1">
            <a:off x="3785204" y="1367668"/>
            <a:ext cx="1091596" cy="1097792"/>
          </a:xfrm>
          <a:prstGeom prst="line">
            <a:avLst/>
          </a:prstGeom>
          <a:noFill/>
          <a:ln w="2857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Tree>
    <p:extLst>
      <p:ext uri="{BB962C8B-B14F-4D97-AF65-F5344CB8AC3E}">
        <p14:creationId xmlns:p14="http://schemas.microsoft.com/office/powerpoint/2010/main" val="165059174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12108</TotalTime>
  <Words>3043</Words>
  <Application>Microsoft Office PowerPoint</Application>
  <PresentationFormat>Ekran Gösterisi (4:3)</PresentationFormat>
  <Paragraphs>921</Paragraphs>
  <Slides>60</Slides>
  <Notes>60</Notes>
  <HiddenSlides>0</HiddenSlides>
  <MMClips>0</MMClips>
  <ScaleCrop>false</ScaleCrop>
  <HeadingPairs>
    <vt:vector size="6" baseType="variant">
      <vt:variant>
        <vt:lpstr>Tema</vt:lpstr>
      </vt:variant>
      <vt:variant>
        <vt:i4>6</vt:i4>
      </vt:variant>
      <vt:variant>
        <vt:lpstr>Katıştırılmış OLE Hizmet Programları</vt:lpstr>
      </vt:variant>
      <vt:variant>
        <vt:i4>1</vt:i4>
      </vt:variant>
      <vt:variant>
        <vt:lpstr>Slayt Başlıkları</vt:lpstr>
      </vt:variant>
      <vt:variant>
        <vt:i4>60</vt:i4>
      </vt:variant>
    </vt:vector>
  </HeadingPairs>
  <TitlesOfParts>
    <vt:vector size="67" baseType="lpstr">
      <vt:lpstr>1_Standarddesign</vt:lpstr>
      <vt:lpstr>5_Standarddesign</vt:lpstr>
      <vt:lpstr>3_Standarddesign</vt:lpstr>
      <vt:lpstr>10_Standarddesign</vt:lpstr>
      <vt:lpstr>2_Standarddesign</vt:lpstr>
      <vt:lpstr>4_Standarddesign</vt:lpstr>
      <vt:lpstr>Çalışma Sayfası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Inscale GmbH &amp; Co. KG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PresentationPackage</dc:title>
  <dc:creator>DOKTOR</dc:creator>
  <cp:lastModifiedBy>Ahmet Yiğitap</cp:lastModifiedBy>
  <cp:revision>1352</cp:revision>
  <dcterms:created xsi:type="dcterms:W3CDTF">2008-04-16T13:39:00Z</dcterms:created>
  <dcterms:modified xsi:type="dcterms:W3CDTF">2013-01-08T14:47:04Z</dcterms:modified>
</cp:coreProperties>
</file>