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828" r:id="rId2"/>
  </p:sldMasterIdLst>
  <p:notesMasterIdLst>
    <p:notesMasterId r:id="rId17"/>
  </p:notesMasterIdLst>
  <p:handoutMasterIdLst>
    <p:handoutMasterId r:id="rId18"/>
  </p:handoutMasterIdLst>
  <p:sldIdLst>
    <p:sldId id="1615" r:id="rId3"/>
    <p:sldId id="1753" r:id="rId4"/>
    <p:sldId id="1758" r:id="rId5"/>
    <p:sldId id="1662" r:id="rId6"/>
    <p:sldId id="1751" r:id="rId7"/>
    <p:sldId id="1754" r:id="rId8"/>
    <p:sldId id="1731" r:id="rId9"/>
    <p:sldId id="1745" r:id="rId10"/>
    <p:sldId id="1747" r:id="rId11"/>
    <p:sldId id="1746" r:id="rId12"/>
    <p:sldId id="1748" r:id="rId13"/>
    <p:sldId id="1750" r:id="rId14"/>
    <p:sldId id="1755" r:id="rId15"/>
    <p:sldId id="1761" r:id="rId16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294">
          <p15:clr>
            <a:srgbClr val="A4A3A4"/>
          </p15:clr>
        </p15:guide>
        <p15:guide id="2" orient="horz" pos="1151">
          <p15:clr>
            <a:srgbClr val="A4A3A4"/>
          </p15:clr>
        </p15:guide>
        <p15:guide id="3" orient="horz" pos="2018">
          <p15:clr>
            <a:srgbClr val="A4A3A4"/>
          </p15:clr>
        </p15:guide>
        <p15:guide id="4" orient="horz" pos="2652">
          <p15:clr>
            <a:srgbClr val="A4A3A4"/>
          </p15:clr>
        </p15:guide>
        <p15:guide id="5" pos="5579">
          <p15:clr>
            <a:srgbClr val="A4A3A4"/>
          </p15:clr>
        </p15:guide>
        <p15:guide id="6" pos="5266">
          <p15:clr>
            <a:srgbClr val="A4A3A4"/>
          </p15:clr>
        </p15:guide>
        <p15:guide id="7" pos="198">
          <p15:clr>
            <a:srgbClr val="A4A3A4"/>
          </p15:clr>
        </p15:guide>
        <p15:guide id="8" pos="3193">
          <p15:clr>
            <a:srgbClr val="A4A3A4"/>
          </p15:clr>
        </p15:guide>
        <p15:guide id="9" pos="493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9B1A"/>
    <a:srgbClr val="3366FF"/>
    <a:srgbClr val="5A5A59"/>
    <a:srgbClr val="00A4FF"/>
    <a:srgbClr val="004074"/>
    <a:srgbClr val="004986"/>
    <a:srgbClr val="414141"/>
    <a:srgbClr val="575F57"/>
    <a:srgbClr val="575757"/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2838BEF-8BB2-4498-84A7-C5851F593DF1}" styleName="Orta Stil 4 - Vurgu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8" autoAdjust="0"/>
    <p:restoredTop sz="94981" autoAdjust="0"/>
  </p:normalViewPr>
  <p:slideViewPr>
    <p:cSldViewPr snapToGrid="0">
      <p:cViewPr>
        <p:scale>
          <a:sx n="80" d="100"/>
          <a:sy n="80" d="100"/>
        </p:scale>
        <p:origin x="1704" y="252"/>
      </p:cViewPr>
      <p:guideLst>
        <p:guide orient="horz" pos="2294"/>
        <p:guide orient="horz" pos="1151"/>
        <p:guide orient="horz" pos="2018"/>
        <p:guide orient="horz" pos="2652"/>
        <p:guide pos="5579"/>
        <p:guide pos="5266"/>
        <p:guide pos="198"/>
        <p:guide pos="3193"/>
        <p:guide pos="493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-3906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6FBF181-6581-4E2F-849B-67FB4221BBBA}" type="datetimeFigureOut">
              <a:rPr lang="de-DE"/>
              <a:pPr>
                <a:defRPr/>
              </a:pPr>
              <a:t>12.12.2014</a:t>
            </a:fld>
            <a:endParaRPr lang="de-DE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42F2CB9-D2A6-4AD7-95AE-4B6DB534C3CB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91415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noProof="1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noProof="1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noProof="1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D5FAF4A-B3D3-49A6-BC24-6E15E10FCEAE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96423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noProof="1" smtClean="0"/>
          </a:p>
        </p:txBody>
      </p:sp>
    </p:spTree>
    <p:extLst>
      <p:ext uri="{BB962C8B-B14F-4D97-AF65-F5344CB8AC3E}">
        <p14:creationId xmlns:p14="http://schemas.microsoft.com/office/powerpoint/2010/main" val="31962275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668607F-2DCF-41FB-A81A-3AC3E46BA777}" type="slidenum">
              <a:rPr lang="de-DE" sz="1200">
                <a:solidFill>
                  <a:prstClr val="black"/>
                </a:solidFill>
              </a:rPr>
              <a:pPr algn="r"/>
              <a:t>10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74755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9D946AE9-4748-455A-A2CB-08CA8180F709}" type="slidenum">
              <a:rPr lang="en-GB" sz="1300">
                <a:solidFill>
                  <a:prstClr val="black"/>
                </a:solidFill>
              </a:rPr>
              <a:pPr algn="r" defTabSz="947738"/>
              <a:t>10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747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47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636124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668607F-2DCF-41FB-A81A-3AC3E46BA777}" type="slidenum">
              <a:rPr lang="de-DE" sz="1200">
                <a:solidFill>
                  <a:prstClr val="black"/>
                </a:solidFill>
              </a:rPr>
              <a:pPr algn="r"/>
              <a:t>11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74755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9D946AE9-4748-455A-A2CB-08CA8180F709}" type="slidenum">
              <a:rPr lang="en-GB" sz="1300">
                <a:solidFill>
                  <a:prstClr val="black"/>
                </a:solidFill>
              </a:rPr>
              <a:pPr algn="r" defTabSz="947738"/>
              <a:t>11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747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47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414677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668607F-2DCF-41FB-A81A-3AC3E46BA777}" type="slidenum">
              <a:rPr lang="de-DE" sz="1200">
                <a:solidFill>
                  <a:prstClr val="black"/>
                </a:solidFill>
              </a:rPr>
              <a:pPr algn="r"/>
              <a:t>12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74755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9D946AE9-4748-455A-A2CB-08CA8180F709}" type="slidenum">
              <a:rPr lang="en-GB" sz="1300">
                <a:solidFill>
                  <a:prstClr val="black"/>
                </a:solidFill>
              </a:rPr>
              <a:pPr algn="r" defTabSz="947738"/>
              <a:t>12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747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47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5196961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FBEE09E-A10F-497C-A260-22572371C07C}" type="slidenum">
              <a:rPr lang="de-DE" sz="1200">
                <a:solidFill>
                  <a:prstClr val="black"/>
                </a:solidFill>
              </a:rPr>
              <a:pPr algn="r"/>
              <a:t>13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87043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845E737F-FE19-489D-8D83-9E4636FEDF9E}" type="slidenum">
              <a:rPr lang="en-GB" sz="1300">
                <a:solidFill>
                  <a:prstClr val="black"/>
                </a:solidFill>
              </a:rPr>
              <a:pPr algn="r" defTabSz="947738"/>
              <a:t>13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870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870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800891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FBEE09E-A10F-497C-A260-22572371C07C}" type="slidenum">
              <a:rPr lang="de-DE" sz="1200">
                <a:solidFill>
                  <a:prstClr val="black"/>
                </a:solidFill>
              </a:rPr>
              <a:pPr algn="r"/>
              <a:t>14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87043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845E737F-FE19-489D-8D83-9E4636FEDF9E}" type="slidenum">
              <a:rPr lang="en-GB" sz="1300">
                <a:solidFill>
                  <a:prstClr val="black"/>
                </a:solidFill>
              </a:rPr>
              <a:pPr algn="r" defTabSz="947738"/>
              <a:t>14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870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870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614520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FBEE09E-A10F-497C-A260-22572371C07C}" type="slidenum">
              <a:rPr lang="de-DE" sz="1200">
                <a:solidFill>
                  <a:prstClr val="black"/>
                </a:solidFill>
              </a:rPr>
              <a:pPr algn="r"/>
              <a:t>2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87043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845E737F-FE19-489D-8D83-9E4636FEDF9E}" type="slidenum">
              <a:rPr lang="en-GB" sz="1300">
                <a:solidFill>
                  <a:prstClr val="black"/>
                </a:solidFill>
              </a:rPr>
              <a:pPr algn="r" defTabSz="947738"/>
              <a:t>2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870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870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521908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668607F-2DCF-41FB-A81A-3AC3E46BA777}" type="slidenum">
              <a:rPr lang="de-DE" sz="1200">
                <a:solidFill>
                  <a:prstClr val="black"/>
                </a:solidFill>
              </a:rPr>
              <a:pPr algn="r"/>
              <a:t>3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74755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9D946AE9-4748-455A-A2CB-08CA8180F709}" type="slidenum">
              <a:rPr lang="en-GB" sz="1300">
                <a:solidFill>
                  <a:prstClr val="black"/>
                </a:solidFill>
              </a:rPr>
              <a:pPr algn="r" defTabSz="947738"/>
              <a:t>3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747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47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402300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668607F-2DCF-41FB-A81A-3AC3E46BA777}" type="slidenum">
              <a:rPr lang="de-DE" sz="1200">
                <a:solidFill>
                  <a:prstClr val="black"/>
                </a:solidFill>
              </a:rPr>
              <a:pPr algn="r"/>
              <a:t>4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74755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9D946AE9-4748-455A-A2CB-08CA8180F709}" type="slidenum">
              <a:rPr lang="en-GB" sz="1300">
                <a:solidFill>
                  <a:prstClr val="black"/>
                </a:solidFill>
              </a:rPr>
              <a:pPr algn="r" defTabSz="947738"/>
              <a:t>4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747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47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565938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4292389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FBEE09E-A10F-497C-A260-22572371C07C}" type="slidenum">
              <a:rPr lang="de-DE" sz="1200">
                <a:solidFill>
                  <a:prstClr val="black"/>
                </a:solidFill>
              </a:rPr>
              <a:pPr algn="r"/>
              <a:t>6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87043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845E737F-FE19-489D-8D83-9E4636FEDF9E}" type="slidenum">
              <a:rPr lang="en-GB" sz="1300">
                <a:solidFill>
                  <a:prstClr val="black"/>
                </a:solidFill>
              </a:rPr>
              <a:pPr algn="r" defTabSz="947738"/>
              <a:t>6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870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870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293319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668607F-2DCF-41FB-A81A-3AC3E46BA777}" type="slidenum">
              <a:rPr lang="de-DE" sz="1200">
                <a:solidFill>
                  <a:prstClr val="black"/>
                </a:solidFill>
              </a:rPr>
              <a:pPr algn="r"/>
              <a:t>7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74755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9D946AE9-4748-455A-A2CB-08CA8180F709}" type="slidenum">
              <a:rPr lang="en-GB" sz="1300">
                <a:solidFill>
                  <a:prstClr val="black"/>
                </a:solidFill>
              </a:rPr>
              <a:pPr algn="r" defTabSz="947738"/>
              <a:t>7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747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47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025571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668607F-2DCF-41FB-A81A-3AC3E46BA777}" type="slidenum">
              <a:rPr lang="de-DE" sz="1200">
                <a:solidFill>
                  <a:prstClr val="black"/>
                </a:solidFill>
              </a:rPr>
              <a:pPr algn="r"/>
              <a:t>8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74755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9D946AE9-4748-455A-A2CB-08CA8180F709}" type="slidenum">
              <a:rPr lang="en-GB" sz="1300">
                <a:solidFill>
                  <a:prstClr val="black"/>
                </a:solidFill>
              </a:rPr>
              <a:pPr algn="r" defTabSz="947738"/>
              <a:t>8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747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47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280290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668607F-2DCF-41FB-A81A-3AC3E46BA777}" type="slidenum">
              <a:rPr lang="de-DE" sz="1200">
                <a:solidFill>
                  <a:prstClr val="black"/>
                </a:solidFill>
              </a:rPr>
              <a:pPr algn="r"/>
              <a:t>9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74755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9D946AE9-4748-455A-A2CB-08CA8180F709}" type="slidenum">
              <a:rPr lang="en-GB" sz="1300">
                <a:solidFill>
                  <a:prstClr val="black"/>
                </a:solidFill>
              </a:rPr>
              <a:pPr algn="r" defTabSz="947738"/>
              <a:t>9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747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47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689832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4371975"/>
            <a:ext cx="8172450" cy="126682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000"/>
            </a:lvl1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340996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660400"/>
            <a:ext cx="5629275" cy="1470025"/>
          </a:xfrm>
        </p:spPr>
        <p:txBody>
          <a:bodyPr anchor="ctr"/>
          <a:lstStyle>
            <a:lvl1pPr>
              <a:lnSpc>
                <a:spcPct val="110000"/>
              </a:lnSpc>
              <a:defRPr sz="2600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89725" y="411163"/>
            <a:ext cx="2130425" cy="539115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295275" y="411163"/>
            <a:ext cx="6242050" cy="53911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4371975"/>
            <a:ext cx="8172450" cy="126682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000"/>
            </a:lvl1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340996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660400"/>
            <a:ext cx="5629275" cy="1470025"/>
          </a:xfrm>
        </p:spPr>
        <p:txBody>
          <a:bodyPr anchor="ctr"/>
          <a:lstStyle>
            <a:lvl1pPr>
              <a:lnSpc>
                <a:spcPct val="110000"/>
              </a:lnSpc>
              <a:defRPr sz="2600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79458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16883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36664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295275" y="1489075"/>
            <a:ext cx="4186238" cy="4313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33913" y="1489075"/>
            <a:ext cx="4186237" cy="4313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03706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28720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95632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96456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1061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33842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70301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89725" y="411163"/>
            <a:ext cx="2130425" cy="539115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295275" y="411163"/>
            <a:ext cx="6242050" cy="53911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07348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295275" y="1489075"/>
            <a:ext cx="4186238" cy="4313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33913" y="1489075"/>
            <a:ext cx="4186237" cy="4313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5275" y="1489075"/>
            <a:ext cx="8524875" cy="431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339971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6365875"/>
            <a:ext cx="28956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noProof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100" name="Rectangle 7"/>
          <p:cNvSpPr>
            <a:spLocks noGrp="1" noChangeArrowheads="1"/>
          </p:cNvSpPr>
          <p:nvPr>
            <p:ph type="title"/>
          </p:nvPr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das Titelformat zu bearbeiten</a:t>
            </a:r>
          </a:p>
        </p:txBody>
      </p:sp>
      <p:sp>
        <p:nvSpPr>
          <p:cNvPr id="339973" name="Rectangle 5"/>
          <p:cNvSpPr>
            <a:spLocks noChangeArrowheads="1"/>
          </p:cNvSpPr>
          <p:nvPr/>
        </p:nvSpPr>
        <p:spPr bwMode="gray">
          <a:xfrm>
            <a:off x="219075" y="6365875"/>
            <a:ext cx="134302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de-DE" sz="1000">
                <a:latin typeface="Arial" pitchFamily="34" charset="0"/>
                <a:cs typeface="Arial" pitchFamily="34" charset="0"/>
              </a:rPr>
              <a:t>Page </a:t>
            </a:r>
            <a:r>
              <a:rPr lang="de-DE" sz="1000">
                <a:latin typeface="Arial" pitchFamily="34" charset="0"/>
                <a:cs typeface="Arial" pitchFamily="34" charset="0"/>
                <a:sym typeface="Wingdings" pitchFamily="2" charset="2"/>
              </a:rPr>
              <a:t></a:t>
            </a:r>
            <a:r>
              <a:rPr lang="de-DE" sz="1000">
                <a:latin typeface="Arial" pitchFamily="34" charset="0"/>
                <a:cs typeface="Arial" pitchFamily="34" charset="0"/>
              </a:rPr>
              <a:t> </a:t>
            </a:r>
            <a:fld id="{CF825FEF-9EFF-427A-BA79-FFBBF98227EB}" type="slidenum">
              <a:rPr lang="de-DE" sz="1000">
                <a:latin typeface="Arial" pitchFamily="34" charset="0"/>
                <a:cs typeface="Arial" pitchFamily="34" charset="0"/>
              </a:rPr>
              <a:pPr>
                <a:defRPr/>
              </a:pPr>
              <a:t>‹#›</a:t>
            </a:fld>
            <a:endParaRPr lang="de-DE" sz="100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102" name="Group 6"/>
          <p:cNvGrpSpPr>
            <a:grpSpLocks/>
          </p:cNvGrpSpPr>
          <p:nvPr/>
        </p:nvGrpSpPr>
        <p:grpSpPr bwMode="auto">
          <a:xfrm>
            <a:off x="6646863" y="6181725"/>
            <a:ext cx="2225675" cy="392113"/>
            <a:chOff x="3316" y="1854"/>
            <a:chExt cx="2110" cy="372"/>
          </a:xfrm>
        </p:grpSpPr>
        <p:pic>
          <p:nvPicPr>
            <p:cNvPr id="4103" name="Picture 12" descr="Logo_ptl_für schwarz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3316" y="1854"/>
              <a:ext cx="2110" cy="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4" name="Picture 12" descr="Logo_ptl_für schwarz"/>
            <p:cNvPicPr>
              <a:picLocks noChangeAspect="1" noChangeArrowheads="1"/>
            </p:cNvPicPr>
            <p:nvPr userDrawn="1"/>
          </p:nvPicPr>
          <p:blipFill>
            <a:blip r:embed="rId14" cstate="print">
              <a:lum bright="-46000" contrast="-12000"/>
            </a:blip>
            <a:srcRect r="30521" b="-2"/>
            <a:stretch>
              <a:fillRect/>
            </a:stretch>
          </p:blipFill>
          <p:spPr bwMode="auto">
            <a:xfrm>
              <a:off x="3316" y="1854"/>
              <a:ext cx="1466" cy="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9pPr>
    </p:titleStyle>
    <p:bodyStyle>
      <a:lvl1pPr marL="180975" indent="-180975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44500" indent="-261938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2pPr>
      <a:lvl3pPr marL="720725" indent="-274638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cs typeface="+mn-cs"/>
        </a:defRPr>
      </a:lvl3pPr>
      <a:lvl4pPr marL="987425" indent="-265113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4pPr>
      <a:lvl5pPr marL="1254125" indent="-265113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5pPr>
      <a:lvl6pPr marL="17113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6pPr>
      <a:lvl7pPr marL="21685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7pPr>
      <a:lvl8pPr marL="26257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8pPr>
      <a:lvl9pPr marL="30829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5275" y="1489075"/>
            <a:ext cx="8524875" cy="431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339971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6365875"/>
            <a:ext cx="28956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noProof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4100" name="Rectangle 7"/>
          <p:cNvSpPr>
            <a:spLocks noGrp="1" noChangeArrowheads="1"/>
          </p:cNvSpPr>
          <p:nvPr>
            <p:ph type="title"/>
          </p:nvPr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das Titelformat zu bearbeiten</a:t>
            </a:r>
          </a:p>
        </p:txBody>
      </p:sp>
      <p:sp>
        <p:nvSpPr>
          <p:cNvPr id="339973" name="Rectangle 5"/>
          <p:cNvSpPr>
            <a:spLocks noChangeArrowheads="1"/>
          </p:cNvSpPr>
          <p:nvPr/>
        </p:nvSpPr>
        <p:spPr bwMode="gray">
          <a:xfrm>
            <a:off x="219075" y="6365875"/>
            <a:ext cx="134302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de-DE" sz="1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Page </a:t>
            </a:r>
            <a:r>
              <a:rPr lang="de-DE" sz="10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</a:t>
            </a:r>
            <a:r>
              <a:rPr lang="de-DE" sz="1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fld id="{CF825FEF-9EFF-427A-BA79-FFBBF98227EB}" type="slidenum">
              <a:rPr lang="de-DE" sz="1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pPr>
                <a:defRPr/>
              </a:pPr>
              <a:t>‹#›</a:t>
            </a:fld>
            <a:endParaRPr lang="de-DE" sz="100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102" name="Group 6"/>
          <p:cNvGrpSpPr>
            <a:grpSpLocks/>
          </p:cNvGrpSpPr>
          <p:nvPr/>
        </p:nvGrpSpPr>
        <p:grpSpPr bwMode="auto">
          <a:xfrm>
            <a:off x="6646863" y="6181725"/>
            <a:ext cx="2225675" cy="392113"/>
            <a:chOff x="3316" y="1854"/>
            <a:chExt cx="2110" cy="372"/>
          </a:xfrm>
        </p:grpSpPr>
        <p:pic>
          <p:nvPicPr>
            <p:cNvPr id="4103" name="Picture 12" descr="Logo_ptl_für schwarz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3316" y="1854"/>
              <a:ext cx="2110" cy="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4" name="Picture 12" descr="Logo_ptl_für schwarz"/>
            <p:cNvPicPr>
              <a:picLocks noChangeAspect="1" noChangeArrowheads="1"/>
            </p:cNvPicPr>
            <p:nvPr userDrawn="1"/>
          </p:nvPicPr>
          <p:blipFill>
            <a:blip r:embed="rId14" cstate="print">
              <a:lum bright="-46000" contrast="-12000"/>
            </a:blip>
            <a:srcRect r="30521" b="-2"/>
            <a:stretch>
              <a:fillRect/>
            </a:stretch>
          </p:blipFill>
          <p:spPr bwMode="auto">
            <a:xfrm>
              <a:off x="3316" y="1854"/>
              <a:ext cx="1466" cy="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3455409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9pPr>
    </p:titleStyle>
    <p:bodyStyle>
      <a:lvl1pPr marL="180975" indent="-180975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44500" indent="-261938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2pPr>
      <a:lvl3pPr marL="720725" indent="-274638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cs typeface="+mn-cs"/>
        </a:defRPr>
      </a:lvl3pPr>
      <a:lvl4pPr marL="987425" indent="-265113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4pPr>
      <a:lvl5pPr marL="1254125" indent="-265113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5pPr>
      <a:lvl6pPr marL="17113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6pPr>
      <a:lvl7pPr marL="21685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7pPr>
      <a:lvl8pPr marL="26257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8pPr>
      <a:lvl9pPr marL="30829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Dikdörtgen"/>
          <p:cNvSpPr/>
          <p:nvPr/>
        </p:nvSpPr>
        <p:spPr>
          <a:xfrm>
            <a:off x="176274" y="-209556"/>
            <a:ext cx="8791574" cy="3046988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07950" dist="12700" dir="5400000" algn="ctr">
              <a:srgbClr val="7DC4FF"/>
            </a:outerShdw>
            <a:softEdge rad="127000"/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prstMaterial="dkEdge">
            <a:bevelT w="63500" h="63500"/>
            <a:contourClr>
              <a:schemeClr val="bg2">
                <a:lumMod val="20000"/>
                <a:lumOff val="80000"/>
              </a:schemeClr>
            </a:contourClr>
          </a:sp3d>
        </p:spPr>
        <p:txBody>
          <a:bodyPr wrap="square" anchor="ctr" anchorCtr="1">
            <a:spAutoFit/>
          </a:bodyPr>
          <a:lstStyle/>
          <a:p>
            <a:pPr algn="ctr">
              <a:defRPr/>
            </a:pPr>
            <a:r>
              <a:rPr lang="tr-TR" sz="9600" dirty="0" smtClean="0">
                <a:ln w="38100">
                  <a:solidFill>
                    <a:srgbClr val="0061B2">
                      <a:lumMod val="40000"/>
                      <a:lumOff val="60000"/>
                    </a:srgbClr>
                  </a:solidFill>
                  <a:prstDash val="solid"/>
                  <a:miter lim="800000"/>
                </a:ln>
                <a:noFill/>
                <a:effectLst>
                  <a:outerShdw blurRad="76200" dist="50800" dir="5400000" algn="tl">
                    <a:srgbClr val="000000"/>
                  </a:outerShdw>
                </a:effectLst>
                <a:latin typeface="Cambria" pitchFamily="18" charset="0"/>
              </a:rPr>
              <a:t>Zinde Eğitim Kurumu </a:t>
            </a:r>
            <a:endParaRPr lang="tr-TR" sz="9600" dirty="0">
              <a:ln w="38100">
                <a:solidFill>
                  <a:srgbClr val="0061B2">
                    <a:lumMod val="40000"/>
                    <a:lumOff val="60000"/>
                  </a:srgbClr>
                </a:solidFill>
                <a:prstDash val="solid"/>
                <a:miter lim="800000"/>
              </a:ln>
              <a:noFill/>
              <a:effectLst>
                <a:outerShdw blurRad="76200" dist="50800" dir="5400000" algn="tl">
                  <a:srgbClr val="000000"/>
                </a:outerShdw>
              </a:effectLst>
              <a:latin typeface="Cambria" pitchFamily="18" charset="0"/>
            </a:endParaRPr>
          </a:p>
        </p:txBody>
      </p:sp>
      <p:sp>
        <p:nvSpPr>
          <p:cNvPr id="6" name="WordArt 7"/>
          <p:cNvSpPr>
            <a:spLocks noChangeArrowheads="1" noChangeShapeType="1" noTextEdit="1"/>
          </p:cNvSpPr>
          <p:nvPr/>
        </p:nvSpPr>
        <p:spPr bwMode="auto">
          <a:xfrm>
            <a:off x="66676" y="3406239"/>
            <a:ext cx="8954500" cy="2180107"/>
          </a:xfrm>
          <a:prstGeom prst="rect">
            <a:avLst/>
          </a:prstGeom>
          <a:effectLst>
            <a:glow rad="63500">
              <a:schemeClr val="tx1">
                <a:lumMod val="95000"/>
                <a:lumOff val="5000"/>
                <a:alpha val="40000"/>
              </a:schemeClr>
            </a:glow>
            <a:innerShdw blurRad="114300">
              <a:schemeClr val="bg1">
                <a:lumMod val="50000"/>
              </a:schemeClr>
            </a:innerShdw>
          </a:effectLst>
          <a:scene3d>
            <a:camera prst="orthographicFront">
              <a:rot lat="1200000" lon="21599987" rev="21594348"/>
            </a:camera>
            <a:lightRig rig="threePt" dir="t"/>
          </a:scene3d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Right">
                <a:rot lat="0" lon="21239990" rev="0"/>
              </a:camera>
              <a:lightRig rig="legacyHarsh3" dir="l"/>
            </a:scene3d>
            <a:sp3d extrusionH="430200" prstMaterial="legacyMatte">
              <a:extrusionClr>
                <a:srgbClr val="C0C0C0"/>
              </a:extrusionClr>
            </a:sp3d>
          </a:bodyPr>
          <a:lstStyle/>
          <a:p>
            <a:pPr algn="ctr"/>
            <a:r>
              <a:rPr lang="tr-TR" sz="3600" b="1" i="1" kern="10" dirty="0" smtClean="0">
                <a:ln w="9525">
                  <a:round/>
                  <a:headEnd/>
                  <a:tailEnd/>
                </a:ln>
                <a:solidFill>
                  <a:srgbClr val="000000">
                    <a:lumMod val="85000"/>
                    <a:lumOff val="1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/>
              </a:rPr>
              <a:t>İSG Etiği</a:t>
            </a:r>
            <a:endParaRPr lang="tr-TR" sz="3600" b="1" i="1" kern="10" dirty="0">
              <a:ln w="9525">
                <a:round/>
                <a:headEnd/>
                <a:tailEnd/>
              </a:ln>
              <a:solidFill>
                <a:srgbClr val="000000">
                  <a:lumMod val="85000"/>
                  <a:lumOff val="1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8362949" y="6376921"/>
            <a:ext cx="65822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AutoShape 5"/>
          <p:cNvSpPr>
            <a:spLocks noChangeArrowheads="1"/>
          </p:cNvSpPr>
          <p:nvPr/>
        </p:nvSpPr>
        <p:spPr bwMode="auto">
          <a:xfrm>
            <a:off x="3063824" y="6367449"/>
            <a:ext cx="2933205" cy="409574"/>
          </a:xfrm>
          <a:prstGeom prst="roundRect">
            <a:avLst>
              <a:gd name="adj" fmla="val 16667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tr-TR" sz="24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AHMET YİĞİTALP</a:t>
            </a:r>
            <a:endParaRPr lang="zh-CN" altLang="zh-CN" sz="24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98757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Freeform 2"/>
          <p:cNvSpPr>
            <a:spLocks/>
          </p:cNvSpPr>
          <p:nvPr/>
        </p:nvSpPr>
        <p:spPr bwMode="auto">
          <a:xfrm>
            <a:off x="412750" y="1546225"/>
            <a:ext cx="2244725" cy="3825875"/>
          </a:xfrm>
          <a:custGeom>
            <a:avLst/>
            <a:gdLst>
              <a:gd name="T0" fmla="*/ 0 w 1414"/>
              <a:gd name="T1" fmla="*/ 706 h 2410"/>
              <a:gd name="T2" fmla="*/ 409 w 1414"/>
              <a:gd name="T3" fmla="*/ 0 h 2410"/>
              <a:gd name="T4" fmla="*/ 1414 w 1414"/>
              <a:gd name="T5" fmla="*/ 2 h 2410"/>
              <a:gd name="T6" fmla="*/ 1411 w 1414"/>
              <a:gd name="T7" fmla="*/ 2410 h 2410"/>
              <a:gd name="T8" fmla="*/ 0 w 1414"/>
              <a:gd name="T9" fmla="*/ 706 h 24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14"/>
              <a:gd name="T16" fmla="*/ 0 h 2410"/>
              <a:gd name="T17" fmla="*/ 1414 w 1414"/>
              <a:gd name="T18" fmla="*/ 2410 h 24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14" h="2410">
                <a:moveTo>
                  <a:pt x="0" y="706"/>
                </a:moveTo>
                <a:lnTo>
                  <a:pt x="409" y="0"/>
                </a:lnTo>
                <a:lnTo>
                  <a:pt x="1414" y="2"/>
                </a:lnTo>
                <a:lnTo>
                  <a:pt x="1411" y="2410"/>
                </a:lnTo>
                <a:lnTo>
                  <a:pt x="0" y="706"/>
                </a:lnTo>
                <a:close/>
              </a:path>
            </a:pathLst>
          </a:custGeom>
          <a:solidFill>
            <a:srgbClr val="C0C0C0">
              <a:alpha val="50195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tr-TR" dirty="0">
              <a:solidFill>
                <a:srgbClr val="000000"/>
              </a:solidFill>
            </a:endParaRPr>
          </a:p>
        </p:txBody>
      </p:sp>
      <p:sp>
        <p:nvSpPr>
          <p:cNvPr id="58456" name="Rectangle 11"/>
          <p:cNvSpPr>
            <a:spLocks noChangeArrowheads="1"/>
          </p:cNvSpPr>
          <p:nvPr/>
        </p:nvSpPr>
        <p:spPr bwMode="gray">
          <a:xfrm>
            <a:off x="2657475" y="1555750"/>
            <a:ext cx="6143625" cy="360363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288000" tIns="0" rIns="0" bIns="0" anchor="ctr"/>
          <a:lstStyle/>
          <a:p>
            <a:pPr defTabSz="801688" eaLnBrk="0" hangingPunct="0">
              <a:defRPr/>
            </a:pPr>
            <a:r>
              <a:rPr lang="tr-TR" sz="2000" b="1" noProof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İŞYERİ HEKİMLİĞİ VE İŞ GÜVENLİĞİ UZMANLIĞI ETİĞİ</a:t>
            </a:r>
            <a:endParaRPr lang="de-DE" sz="2000" b="1" noProof="1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8457" name="Rectangle 5"/>
          <p:cNvSpPr>
            <a:spLocks noChangeArrowheads="1"/>
          </p:cNvSpPr>
          <p:nvPr/>
        </p:nvSpPr>
        <p:spPr bwMode="gray">
          <a:xfrm>
            <a:off x="2657475" y="1916113"/>
            <a:ext cx="6143625" cy="3449637"/>
          </a:xfrm>
          <a:prstGeom prst="rect">
            <a:avLst/>
          </a:prstGeom>
          <a:solidFill>
            <a:schemeClr val="bg1"/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/>
          <a:lstStyle/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anose="05000000000000000000" pitchFamily="2" charset="2"/>
              <a:buChar char="§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Mesleki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uygulamalarını ticari amaçlar için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kullanmama</a:t>
            </a: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anose="05000000000000000000" pitchFamily="2" charset="2"/>
              <a:buChar char="§"/>
              <a:defRPr/>
            </a:pP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Nezaket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ve saygı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kurallarına uyma</a:t>
            </a:r>
            <a:endParaRPr lang="tr-TR" sz="2000" b="1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anose="05000000000000000000" pitchFamily="2" charset="2"/>
              <a:buChar char="§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Profesyonel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bağımsızlık</a:t>
            </a: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anose="05000000000000000000" pitchFamily="2" charset="2"/>
              <a:buChar char="§"/>
              <a:defRPr/>
            </a:pP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ağlığın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desteklenmesi</a:t>
            </a:r>
            <a:endParaRPr lang="tr-TR" sz="2000" b="1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anose="05000000000000000000" pitchFamily="2" charset="2"/>
              <a:buChar char="§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Sağlık ve güvenlik konuları dışındaki bilgilerin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araştırılmaması</a:t>
            </a: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anose="05000000000000000000" pitchFamily="2" charset="2"/>
              <a:buChar char="§"/>
              <a:defRPr/>
            </a:pP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Saygınlık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ve güven</a:t>
            </a: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anose="05000000000000000000" pitchFamily="2" charset="2"/>
              <a:buChar char="§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Sözleşmelerde bağımsız çalışma</a:t>
            </a: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anose="05000000000000000000" pitchFamily="2" charset="2"/>
              <a:buChar char="§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Sözleşmelerde etik kurallara yer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verme</a:t>
            </a: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anose="05000000000000000000" pitchFamily="2" charset="2"/>
              <a:buChar char="§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Tanıda bilimsel bilgi ve teknik yeterliliğe dayanma </a:t>
            </a:r>
          </a:p>
        </p:txBody>
      </p:sp>
      <p:sp>
        <p:nvSpPr>
          <p:cNvPr id="25605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tr-TR" sz="2000" b="1" noProof="1">
              <a:solidFill>
                <a:srgbClr val="000000"/>
              </a:solidFill>
            </a:endParaRP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323850" y="1555750"/>
            <a:ext cx="1482725" cy="1482725"/>
            <a:chOff x="1710" y="1035"/>
            <a:chExt cx="2316" cy="2316"/>
          </a:xfrm>
        </p:grpSpPr>
        <p:grpSp>
          <p:nvGrpSpPr>
            <p:cNvPr id="4" name="Group 10"/>
            <p:cNvGrpSpPr>
              <a:grpSpLocks/>
            </p:cNvGrpSpPr>
            <p:nvPr/>
          </p:nvGrpSpPr>
          <p:grpSpPr bwMode="auto">
            <a:xfrm rot="3600000">
              <a:off x="1710" y="1035"/>
              <a:ext cx="2316" cy="2316"/>
              <a:chOff x="1710" y="1035"/>
              <a:chExt cx="2316" cy="2316"/>
            </a:xfrm>
          </p:grpSpPr>
          <p:sp>
            <p:nvSpPr>
              <p:cNvPr id="25624" name="Freeform 11"/>
              <p:cNvSpPr>
                <a:spLocks/>
              </p:cNvSpPr>
              <p:nvPr/>
            </p:nvSpPr>
            <p:spPr bwMode="gray">
              <a:xfrm>
                <a:off x="2866" y="1599"/>
                <a:ext cx="1160" cy="1752"/>
              </a:xfrm>
              <a:custGeom>
                <a:avLst/>
                <a:gdLst>
                  <a:gd name="T0" fmla="*/ 688 w 794"/>
                  <a:gd name="T1" fmla="*/ 9 h 1200"/>
                  <a:gd name="T2" fmla="*/ 602 w 794"/>
                  <a:gd name="T3" fmla="*/ 59 h 1200"/>
                  <a:gd name="T4" fmla="*/ 598 w 794"/>
                  <a:gd name="T5" fmla="*/ 57 h 1200"/>
                  <a:gd name="T6" fmla="*/ 592 w 794"/>
                  <a:gd name="T7" fmla="*/ 40 h 1200"/>
                  <a:gd name="T8" fmla="*/ 589 w 794"/>
                  <a:gd name="T9" fmla="*/ 19 h 1200"/>
                  <a:gd name="T10" fmla="*/ 548 w 794"/>
                  <a:gd name="T11" fmla="*/ 8 h 1200"/>
                  <a:gd name="T12" fmla="*/ 537 w 794"/>
                  <a:gd name="T13" fmla="*/ 49 h 1200"/>
                  <a:gd name="T14" fmla="*/ 553 w 794"/>
                  <a:gd name="T15" fmla="*/ 62 h 1200"/>
                  <a:gd name="T16" fmla="*/ 553 w 794"/>
                  <a:gd name="T17" fmla="*/ 62 h 1200"/>
                  <a:gd name="T18" fmla="*/ 565 w 794"/>
                  <a:gd name="T19" fmla="*/ 76 h 1200"/>
                  <a:gd name="T20" fmla="*/ 565 w 794"/>
                  <a:gd name="T21" fmla="*/ 80 h 1200"/>
                  <a:gd name="T22" fmla="*/ 477 w 794"/>
                  <a:gd name="T23" fmla="*/ 131 h 1200"/>
                  <a:gd name="T24" fmla="*/ 551 w 794"/>
                  <a:gd name="T25" fmla="*/ 406 h 1200"/>
                  <a:gd name="T26" fmla="*/ 477 w 794"/>
                  <a:gd name="T27" fmla="*/ 681 h 1200"/>
                  <a:gd name="T28" fmla="*/ 0 w 794"/>
                  <a:gd name="T29" fmla="*/ 957 h 1200"/>
                  <a:gd name="T30" fmla="*/ 0 w 794"/>
                  <a:gd name="T31" fmla="*/ 1047 h 1200"/>
                  <a:gd name="T32" fmla="*/ 0 w 794"/>
                  <a:gd name="T33" fmla="*/ 1058 h 1200"/>
                  <a:gd name="T34" fmla="*/ 4 w 794"/>
                  <a:gd name="T35" fmla="*/ 1060 h 1200"/>
                  <a:gd name="T36" fmla="*/ 22 w 794"/>
                  <a:gd name="T37" fmla="*/ 1056 h 1200"/>
                  <a:gd name="T38" fmla="*/ 22 w 794"/>
                  <a:gd name="T39" fmla="*/ 1056 h 1200"/>
                  <a:gd name="T40" fmla="*/ 42 w 794"/>
                  <a:gd name="T41" fmla="*/ 1049 h 1200"/>
                  <a:gd name="T42" fmla="*/ 71 w 794"/>
                  <a:gd name="T43" fmla="*/ 1079 h 1200"/>
                  <a:gd name="T44" fmla="*/ 42 w 794"/>
                  <a:gd name="T45" fmla="*/ 1110 h 1200"/>
                  <a:gd name="T46" fmla="*/ 22 w 794"/>
                  <a:gd name="T47" fmla="*/ 1102 h 1200"/>
                  <a:gd name="T48" fmla="*/ 4 w 794"/>
                  <a:gd name="T49" fmla="*/ 1099 h 1200"/>
                  <a:gd name="T50" fmla="*/ 0 w 794"/>
                  <a:gd name="T51" fmla="*/ 1101 h 1200"/>
                  <a:gd name="T52" fmla="*/ 0 w 794"/>
                  <a:gd name="T53" fmla="*/ 1108 h 1200"/>
                  <a:gd name="T54" fmla="*/ 0 w 794"/>
                  <a:gd name="T55" fmla="*/ 1200 h 1200"/>
                  <a:gd name="T56" fmla="*/ 688 w 794"/>
                  <a:gd name="T57" fmla="*/ 803 h 1200"/>
                  <a:gd name="T58" fmla="*/ 794 w 794"/>
                  <a:gd name="T59" fmla="*/ 406 h 1200"/>
                  <a:gd name="T60" fmla="*/ 688 w 794"/>
                  <a:gd name="T61" fmla="*/ 9 h 120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794"/>
                  <a:gd name="T94" fmla="*/ 0 h 1200"/>
                  <a:gd name="T95" fmla="*/ 794 w 794"/>
                  <a:gd name="T96" fmla="*/ 1200 h 1200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794" h="1200">
                    <a:moveTo>
                      <a:pt x="688" y="9"/>
                    </a:moveTo>
                    <a:cubicBezTo>
                      <a:pt x="602" y="59"/>
                      <a:pt x="602" y="59"/>
                      <a:pt x="602" y="59"/>
                    </a:cubicBezTo>
                    <a:cubicBezTo>
                      <a:pt x="601" y="58"/>
                      <a:pt x="600" y="58"/>
                      <a:pt x="598" y="57"/>
                    </a:cubicBezTo>
                    <a:cubicBezTo>
                      <a:pt x="593" y="53"/>
                      <a:pt x="590" y="45"/>
                      <a:pt x="592" y="40"/>
                    </a:cubicBezTo>
                    <a:cubicBezTo>
                      <a:pt x="594" y="33"/>
                      <a:pt x="593" y="25"/>
                      <a:pt x="589" y="19"/>
                    </a:cubicBezTo>
                    <a:cubicBezTo>
                      <a:pt x="581" y="5"/>
                      <a:pt x="563" y="0"/>
                      <a:pt x="548" y="8"/>
                    </a:cubicBezTo>
                    <a:cubicBezTo>
                      <a:pt x="534" y="17"/>
                      <a:pt x="529" y="35"/>
                      <a:pt x="537" y="49"/>
                    </a:cubicBezTo>
                    <a:cubicBezTo>
                      <a:pt x="540" y="56"/>
                      <a:pt x="546" y="60"/>
                      <a:pt x="553" y="62"/>
                    </a:cubicBezTo>
                    <a:cubicBezTo>
                      <a:pt x="553" y="62"/>
                      <a:pt x="553" y="62"/>
                      <a:pt x="553" y="62"/>
                    </a:cubicBezTo>
                    <a:cubicBezTo>
                      <a:pt x="559" y="63"/>
                      <a:pt x="564" y="69"/>
                      <a:pt x="565" y="76"/>
                    </a:cubicBezTo>
                    <a:cubicBezTo>
                      <a:pt x="565" y="78"/>
                      <a:pt x="565" y="79"/>
                      <a:pt x="565" y="80"/>
                    </a:cubicBezTo>
                    <a:cubicBezTo>
                      <a:pt x="477" y="131"/>
                      <a:pt x="477" y="131"/>
                      <a:pt x="477" y="131"/>
                    </a:cubicBezTo>
                    <a:cubicBezTo>
                      <a:pt x="524" y="212"/>
                      <a:pt x="551" y="306"/>
                      <a:pt x="551" y="406"/>
                    </a:cubicBezTo>
                    <a:cubicBezTo>
                      <a:pt x="551" y="507"/>
                      <a:pt x="524" y="601"/>
                      <a:pt x="477" y="681"/>
                    </a:cubicBezTo>
                    <a:cubicBezTo>
                      <a:pt x="382" y="846"/>
                      <a:pt x="204" y="957"/>
                      <a:pt x="0" y="957"/>
                    </a:cubicBezTo>
                    <a:cubicBezTo>
                      <a:pt x="0" y="1047"/>
                      <a:pt x="0" y="1047"/>
                      <a:pt x="0" y="1047"/>
                    </a:cubicBezTo>
                    <a:cubicBezTo>
                      <a:pt x="0" y="1058"/>
                      <a:pt x="0" y="1058"/>
                      <a:pt x="0" y="1058"/>
                    </a:cubicBezTo>
                    <a:cubicBezTo>
                      <a:pt x="2" y="1058"/>
                      <a:pt x="3" y="1059"/>
                      <a:pt x="4" y="1060"/>
                    </a:cubicBezTo>
                    <a:cubicBezTo>
                      <a:pt x="10" y="1063"/>
                      <a:pt x="18" y="1061"/>
                      <a:pt x="22" y="1056"/>
                    </a:cubicBezTo>
                    <a:cubicBezTo>
                      <a:pt x="22" y="1056"/>
                      <a:pt x="22" y="1056"/>
                      <a:pt x="22" y="1056"/>
                    </a:cubicBezTo>
                    <a:cubicBezTo>
                      <a:pt x="27" y="1052"/>
                      <a:pt x="34" y="1049"/>
                      <a:pt x="42" y="1049"/>
                    </a:cubicBezTo>
                    <a:cubicBezTo>
                      <a:pt x="58" y="1049"/>
                      <a:pt x="71" y="1063"/>
                      <a:pt x="71" y="1079"/>
                    </a:cubicBezTo>
                    <a:cubicBezTo>
                      <a:pt x="71" y="1096"/>
                      <a:pt x="58" y="1110"/>
                      <a:pt x="42" y="1110"/>
                    </a:cubicBezTo>
                    <a:cubicBezTo>
                      <a:pt x="34" y="1110"/>
                      <a:pt x="27" y="1107"/>
                      <a:pt x="22" y="1102"/>
                    </a:cubicBezTo>
                    <a:cubicBezTo>
                      <a:pt x="18" y="1097"/>
                      <a:pt x="10" y="1096"/>
                      <a:pt x="4" y="1099"/>
                    </a:cubicBezTo>
                    <a:cubicBezTo>
                      <a:pt x="3" y="1099"/>
                      <a:pt x="2" y="1100"/>
                      <a:pt x="0" y="1101"/>
                    </a:cubicBezTo>
                    <a:cubicBezTo>
                      <a:pt x="0" y="1108"/>
                      <a:pt x="0" y="1108"/>
                      <a:pt x="0" y="1108"/>
                    </a:cubicBezTo>
                    <a:cubicBezTo>
                      <a:pt x="0" y="1200"/>
                      <a:pt x="0" y="1200"/>
                      <a:pt x="0" y="1200"/>
                    </a:cubicBezTo>
                    <a:cubicBezTo>
                      <a:pt x="294" y="1200"/>
                      <a:pt x="551" y="1040"/>
                      <a:pt x="688" y="803"/>
                    </a:cubicBezTo>
                    <a:cubicBezTo>
                      <a:pt x="755" y="686"/>
                      <a:pt x="794" y="551"/>
                      <a:pt x="794" y="406"/>
                    </a:cubicBezTo>
                    <a:cubicBezTo>
                      <a:pt x="794" y="262"/>
                      <a:pt x="755" y="126"/>
                      <a:pt x="688" y="9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5" name="Freeform 12"/>
              <p:cNvSpPr>
                <a:spLocks/>
              </p:cNvSpPr>
              <p:nvPr/>
            </p:nvSpPr>
            <p:spPr bwMode="gray">
              <a:xfrm>
                <a:off x="1710" y="1612"/>
                <a:ext cx="1262" cy="1739"/>
              </a:xfrm>
              <a:custGeom>
                <a:avLst/>
                <a:gdLst>
                  <a:gd name="T0" fmla="*/ 835 w 864"/>
                  <a:gd name="T1" fmla="*/ 1040 h 1191"/>
                  <a:gd name="T2" fmla="*/ 815 w 864"/>
                  <a:gd name="T3" fmla="*/ 1047 h 1191"/>
                  <a:gd name="T4" fmla="*/ 815 w 864"/>
                  <a:gd name="T5" fmla="*/ 1047 h 1191"/>
                  <a:gd name="T6" fmla="*/ 797 w 864"/>
                  <a:gd name="T7" fmla="*/ 1051 h 1191"/>
                  <a:gd name="T8" fmla="*/ 793 w 864"/>
                  <a:gd name="T9" fmla="*/ 1049 h 1191"/>
                  <a:gd name="T10" fmla="*/ 793 w 864"/>
                  <a:gd name="T11" fmla="*/ 1038 h 1191"/>
                  <a:gd name="T12" fmla="*/ 793 w 864"/>
                  <a:gd name="T13" fmla="*/ 948 h 1191"/>
                  <a:gd name="T14" fmla="*/ 317 w 864"/>
                  <a:gd name="T15" fmla="*/ 672 h 1191"/>
                  <a:gd name="T16" fmla="*/ 243 w 864"/>
                  <a:gd name="T17" fmla="*/ 397 h 1191"/>
                  <a:gd name="T18" fmla="*/ 317 w 864"/>
                  <a:gd name="T19" fmla="*/ 122 h 1191"/>
                  <a:gd name="T20" fmla="*/ 231 w 864"/>
                  <a:gd name="T21" fmla="*/ 73 h 1191"/>
                  <a:gd name="T22" fmla="*/ 228 w 864"/>
                  <a:gd name="T23" fmla="*/ 75 h 1191"/>
                  <a:gd name="T24" fmla="*/ 221 w 864"/>
                  <a:gd name="T25" fmla="*/ 92 h 1191"/>
                  <a:gd name="T26" fmla="*/ 221 w 864"/>
                  <a:gd name="T27" fmla="*/ 92 h 1191"/>
                  <a:gd name="T28" fmla="*/ 218 w 864"/>
                  <a:gd name="T29" fmla="*/ 113 h 1191"/>
                  <a:gd name="T30" fmla="*/ 177 w 864"/>
                  <a:gd name="T31" fmla="*/ 123 h 1191"/>
                  <a:gd name="T32" fmla="*/ 166 w 864"/>
                  <a:gd name="T33" fmla="*/ 82 h 1191"/>
                  <a:gd name="T34" fmla="*/ 182 w 864"/>
                  <a:gd name="T35" fmla="*/ 69 h 1191"/>
                  <a:gd name="T36" fmla="*/ 194 w 864"/>
                  <a:gd name="T37" fmla="*/ 55 h 1191"/>
                  <a:gd name="T38" fmla="*/ 194 w 864"/>
                  <a:gd name="T39" fmla="*/ 51 h 1191"/>
                  <a:gd name="T40" fmla="*/ 106 w 864"/>
                  <a:gd name="T41" fmla="*/ 0 h 1191"/>
                  <a:gd name="T42" fmla="*/ 0 w 864"/>
                  <a:gd name="T43" fmla="*/ 397 h 1191"/>
                  <a:gd name="T44" fmla="*/ 106 w 864"/>
                  <a:gd name="T45" fmla="*/ 794 h 1191"/>
                  <a:gd name="T46" fmla="*/ 793 w 864"/>
                  <a:gd name="T47" fmla="*/ 1191 h 1191"/>
                  <a:gd name="T48" fmla="*/ 793 w 864"/>
                  <a:gd name="T49" fmla="*/ 1099 h 1191"/>
                  <a:gd name="T50" fmla="*/ 793 w 864"/>
                  <a:gd name="T51" fmla="*/ 1092 h 1191"/>
                  <a:gd name="T52" fmla="*/ 797 w 864"/>
                  <a:gd name="T53" fmla="*/ 1090 h 1191"/>
                  <a:gd name="T54" fmla="*/ 815 w 864"/>
                  <a:gd name="T55" fmla="*/ 1093 h 1191"/>
                  <a:gd name="T56" fmla="*/ 835 w 864"/>
                  <a:gd name="T57" fmla="*/ 1101 h 1191"/>
                  <a:gd name="T58" fmla="*/ 864 w 864"/>
                  <a:gd name="T59" fmla="*/ 1070 h 1191"/>
                  <a:gd name="T60" fmla="*/ 835 w 864"/>
                  <a:gd name="T61" fmla="*/ 1040 h 1191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864"/>
                  <a:gd name="T94" fmla="*/ 0 h 1191"/>
                  <a:gd name="T95" fmla="*/ 864 w 864"/>
                  <a:gd name="T96" fmla="*/ 1191 h 1191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864" h="1191">
                    <a:moveTo>
                      <a:pt x="835" y="1040"/>
                    </a:moveTo>
                    <a:cubicBezTo>
                      <a:pt x="827" y="1040"/>
                      <a:pt x="820" y="1043"/>
                      <a:pt x="815" y="1047"/>
                    </a:cubicBezTo>
                    <a:cubicBezTo>
                      <a:pt x="815" y="1047"/>
                      <a:pt x="815" y="1047"/>
                      <a:pt x="815" y="1047"/>
                    </a:cubicBezTo>
                    <a:cubicBezTo>
                      <a:pt x="811" y="1052"/>
                      <a:pt x="803" y="1054"/>
                      <a:pt x="797" y="1051"/>
                    </a:cubicBezTo>
                    <a:cubicBezTo>
                      <a:pt x="796" y="1050"/>
                      <a:pt x="795" y="1049"/>
                      <a:pt x="793" y="1049"/>
                    </a:cubicBezTo>
                    <a:cubicBezTo>
                      <a:pt x="793" y="1038"/>
                      <a:pt x="793" y="1038"/>
                      <a:pt x="793" y="1038"/>
                    </a:cubicBezTo>
                    <a:cubicBezTo>
                      <a:pt x="793" y="948"/>
                      <a:pt x="793" y="948"/>
                      <a:pt x="793" y="948"/>
                    </a:cubicBezTo>
                    <a:cubicBezTo>
                      <a:pt x="590" y="948"/>
                      <a:pt x="412" y="837"/>
                      <a:pt x="317" y="672"/>
                    </a:cubicBezTo>
                    <a:cubicBezTo>
                      <a:pt x="270" y="592"/>
                      <a:pt x="243" y="498"/>
                      <a:pt x="243" y="397"/>
                    </a:cubicBezTo>
                    <a:cubicBezTo>
                      <a:pt x="243" y="297"/>
                      <a:pt x="270" y="203"/>
                      <a:pt x="317" y="122"/>
                    </a:cubicBezTo>
                    <a:cubicBezTo>
                      <a:pt x="231" y="73"/>
                      <a:pt x="231" y="73"/>
                      <a:pt x="231" y="73"/>
                    </a:cubicBezTo>
                    <a:cubicBezTo>
                      <a:pt x="230" y="73"/>
                      <a:pt x="229" y="74"/>
                      <a:pt x="228" y="75"/>
                    </a:cubicBezTo>
                    <a:cubicBezTo>
                      <a:pt x="222" y="79"/>
                      <a:pt x="219" y="86"/>
                      <a:pt x="221" y="92"/>
                    </a:cubicBezTo>
                    <a:cubicBezTo>
                      <a:pt x="221" y="92"/>
                      <a:pt x="221" y="92"/>
                      <a:pt x="221" y="92"/>
                    </a:cubicBezTo>
                    <a:cubicBezTo>
                      <a:pt x="223" y="99"/>
                      <a:pt x="222" y="106"/>
                      <a:pt x="218" y="113"/>
                    </a:cubicBezTo>
                    <a:cubicBezTo>
                      <a:pt x="210" y="127"/>
                      <a:pt x="192" y="131"/>
                      <a:pt x="177" y="123"/>
                    </a:cubicBezTo>
                    <a:cubicBezTo>
                      <a:pt x="163" y="115"/>
                      <a:pt x="158" y="96"/>
                      <a:pt x="166" y="82"/>
                    </a:cubicBezTo>
                    <a:cubicBezTo>
                      <a:pt x="169" y="76"/>
                      <a:pt x="175" y="71"/>
                      <a:pt x="182" y="69"/>
                    </a:cubicBezTo>
                    <a:cubicBezTo>
                      <a:pt x="188" y="68"/>
                      <a:pt x="193" y="62"/>
                      <a:pt x="194" y="55"/>
                    </a:cubicBezTo>
                    <a:cubicBezTo>
                      <a:pt x="194" y="54"/>
                      <a:pt x="194" y="52"/>
                      <a:pt x="194" y="51"/>
                    </a:cubicBezTo>
                    <a:cubicBezTo>
                      <a:pt x="106" y="0"/>
                      <a:pt x="106" y="0"/>
                      <a:pt x="106" y="0"/>
                    </a:cubicBezTo>
                    <a:cubicBezTo>
                      <a:pt x="38" y="117"/>
                      <a:pt x="0" y="253"/>
                      <a:pt x="0" y="397"/>
                    </a:cubicBezTo>
                    <a:cubicBezTo>
                      <a:pt x="0" y="542"/>
                      <a:pt x="38" y="677"/>
                      <a:pt x="106" y="794"/>
                    </a:cubicBezTo>
                    <a:cubicBezTo>
                      <a:pt x="243" y="1031"/>
                      <a:pt x="500" y="1191"/>
                      <a:pt x="793" y="1191"/>
                    </a:cubicBezTo>
                    <a:cubicBezTo>
                      <a:pt x="793" y="1099"/>
                      <a:pt x="793" y="1099"/>
                      <a:pt x="793" y="1099"/>
                    </a:cubicBezTo>
                    <a:cubicBezTo>
                      <a:pt x="793" y="1092"/>
                      <a:pt x="793" y="1092"/>
                      <a:pt x="793" y="1092"/>
                    </a:cubicBezTo>
                    <a:cubicBezTo>
                      <a:pt x="795" y="1091"/>
                      <a:pt x="796" y="1090"/>
                      <a:pt x="797" y="1090"/>
                    </a:cubicBezTo>
                    <a:cubicBezTo>
                      <a:pt x="803" y="1087"/>
                      <a:pt x="811" y="1088"/>
                      <a:pt x="815" y="1093"/>
                    </a:cubicBezTo>
                    <a:cubicBezTo>
                      <a:pt x="820" y="1098"/>
                      <a:pt x="827" y="1101"/>
                      <a:pt x="835" y="1101"/>
                    </a:cubicBezTo>
                    <a:cubicBezTo>
                      <a:pt x="851" y="1101"/>
                      <a:pt x="864" y="1087"/>
                      <a:pt x="864" y="1070"/>
                    </a:cubicBezTo>
                    <a:cubicBezTo>
                      <a:pt x="864" y="1054"/>
                      <a:pt x="851" y="1040"/>
                      <a:pt x="835" y="1040"/>
                    </a:cubicBezTo>
                    <a:close/>
                  </a:path>
                </a:pathLst>
              </a:custGeom>
              <a:solidFill>
                <a:srgbClr val="A90404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6" name="Freeform 13"/>
              <p:cNvSpPr>
                <a:spLocks/>
              </p:cNvSpPr>
              <p:nvPr/>
            </p:nvSpPr>
            <p:spPr bwMode="gray">
              <a:xfrm>
                <a:off x="1862" y="1035"/>
                <a:ext cx="2010" cy="768"/>
              </a:xfrm>
              <a:custGeom>
                <a:avLst/>
                <a:gdLst>
                  <a:gd name="T0" fmla="*/ 1164 w 1375"/>
                  <a:gd name="T1" fmla="*/ 518 h 527"/>
                  <a:gd name="T2" fmla="*/ 1252 w 1375"/>
                  <a:gd name="T3" fmla="*/ 467 h 527"/>
                  <a:gd name="T4" fmla="*/ 1252 w 1375"/>
                  <a:gd name="T5" fmla="*/ 463 h 527"/>
                  <a:gd name="T6" fmla="*/ 1240 w 1375"/>
                  <a:gd name="T7" fmla="*/ 449 h 527"/>
                  <a:gd name="T8" fmla="*/ 1240 w 1375"/>
                  <a:gd name="T9" fmla="*/ 449 h 527"/>
                  <a:gd name="T10" fmla="*/ 1224 w 1375"/>
                  <a:gd name="T11" fmla="*/ 436 h 527"/>
                  <a:gd name="T12" fmla="*/ 1235 w 1375"/>
                  <a:gd name="T13" fmla="*/ 395 h 527"/>
                  <a:gd name="T14" fmla="*/ 1276 w 1375"/>
                  <a:gd name="T15" fmla="*/ 406 h 527"/>
                  <a:gd name="T16" fmla="*/ 1279 w 1375"/>
                  <a:gd name="T17" fmla="*/ 427 h 527"/>
                  <a:gd name="T18" fmla="*/ 1285 w 1375"/>
                  <a:gd name="T19" fmla="*/ 444 h 527"/>
                  <a:gd name="T20" fmla="*/ 1289 w 1375"/>
                  <a:gd name="T21" fmla="*/ 446 h 527"/>
                  <a:gd name="T22" fmla="*/ 1375 w 1375"/>
                  <a:gd name="T23" fmla="*/ 396 h 527"/>
                  <a:gd name="T24" fmla="*/ 687 w 1375"/>
                  <a:gd name="T25" fmla="*/ 0 h 527"/>
                  <a:gd name="T26" fmla="*/ 0 w 1375"/>
                  <a:gd name="T27" fmla="*/ 396 h 527"/>
                  <a:gd name="T28" fmla="*/ 88 w 1375"/>
                  <a:gd name="T29" fmla="*/ 447 h 527"/>
                  <a:gd name="T30" fmla="*/ 88 w 1375"/>
                  <a:gd name="T31" fmla="*/ 451 h 527"/>
                  <a:gd name="T32" fmla="*/ 76 w 1375"/>
                  <a:gd name="T33" fmla="*/ 465 h 527"/>
                  <a:gd name="T34" fmla="*/ 60 w 1375"/>
                  <a:gd name="T35" fmla="*/ 478 h 527"/>
                  <a:gd name="T36" fmla="*/ 71 w 1375"/>
                  <a:gd name="T37" fmla="*/ 519 h 527"/>
                  <a:gd name="T38" fmla="*/ 112 w 1375"/>
                  <a:gd name="T39" fmla="*/ 509 h 527"/>
                  <a:gd name="T40" fmla="*/ 115 w 1375"/>
                  <a:gd name="T41" fmla="*/ 488 h 527"/>
                  <a:gd name="T42" fmla="*/ 115 w 1375"/>
                  <a:gd name="T43" fmla="*/ 488 h 527"/>
                  <a:gd name="T44" fmla="*/ 122 w 1375"/>
                  <a:gd name="T45" fmla="*/ 471 h 527"/>
                  <a:gd name="T46" fmla="*/ 125 w 1375"/>
                  <a:gd name="T47" fmla="*/ 469 h 527"/>
                  <a:gd name="T48" fmla="*/ 211 w 1375"/>
                  <a:gd name="T49" fmla="*/ 518 h 527"/>
                  <a:gd name="T50" fmla="*/ 687 w 1375"/>
                  <a:gd name="T51" fmla="*/ 243 h 527"/>
                  <a:gd name="T52" fmla="*/ 1164 w 1375"/>
                  <a:gd name="T53" fmla="*/ 518 h 52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1375"/>
                  <a:gd name="T82" fmla="*/ 0 h 527"/>
                  <a:gd name="T83" fmla="*/ 1375 w 1375"/>
                  <a:gd name="T84" fmla="*/ 527 h 527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1375" h="527">
                    <a:moveTo>
                      <a:pt x="1164" y="518"/>
                    </a:moveTo>
                    <a:cubicBezTo>
                      <a:pt x="1252" y="467"/>
                      <a:pt x="1252" y="467"/>
                      <a:pt x="1252" y="467"/>
                    </a:cubicBezTo>
                    <a:cubicBezTo>
                      <a:pt x="1252" y="466"/>
                      <a:pt x="1252" y="465"/>
                      <a:pt x="1252" y="463"/>
                    </a:cubicBezTo>
                    <a:cubicBezTo>
                      <a:pt x="1251" y="456"/>
                      <a:pt x="1246" y="450"/>
                      <a:pt x="1240" y="449"/>
                    </a:cubicBezTo>
                    <a:cubicBezTo>
                      <a:pt x="1240" y="449"/>
                      <a:pt x="1240" y="449"/>
                      <a:pt x="1240" y="449"/>
                    </a:cubicBezTo>
                    <a:cubicBezTo>
                      <a:pt x="1233" y="447"/>
                      <a:pt x="1227" y="443"/>
                      <a:pt x="1224" y="436"/>
                    </a:cubicBezTo>
                    <a:cubicBezTo>
                      <a:pt x="1216" y="422"/>
                      <a:pt x="1221" y="404"/>
                      <a:pt x="1235" y="395"/>
                    </a:cubicBezTo>
                    <a:cubicBezTo>
                      <a:pt x="1250" y="387"/>
                      <a:pt x="1268" y="392"/>
                      <a:pt x="1276" y="406"/>
                    </a:cubicBezTo>
                    <a:cubicBezTo>
                      <a:pt x="1280" y="412"/>
                      <a:pt x="1281" y="420"/>
                      <a:pt x="1279" y="427"/>
                    </a:cubicBezTo>
                    <a:cubicBezTo>
                      <a:pt x="1277" y="432"/>
                      <a:pt x="1280" y="440"/>
                      <a:pt x="1285" y="444"/>
                    </a:cubicBezTo>
                    <a:cubicBezTo>
                      <a:pt x="1287" y="445"/>
                      <a:pt x="1288" y="445"/>
                      <a:pt x="1289" y="446"/>
                    </a:cubicBezTo>
                    <a:cubicBezTo>
                      <a:pt x="1375" y="396"/>
                      <a:pt x="1375" y="396"/>
                      <a:pt x="1375" y="396"/>
                    </a:cubicBezTo>
                    <a:cubicBezTo>
                      <a:pt x="1238" y="159"/>
                      <a:pt x="981" y="0"/>
                      <a:pt x="687" y="0"/>
                    </a:cubicBezTo>
                    <a:cubicBezTo>
                      <a:pt x="394" y="0"/>
                      <a:pt x="137" y="159"/>
                      <a:pt x="0" y="396"/>
                    </a:cubicBezTo>
                    <a:cubicBezTo>
                      <a:pt x="88" y="447"/>
                      <a:pt x="88" y="447"/>
                      <a:pt x="88" y="447"/>
                    </a:cubicBezTo>
                    <a:cubicBezTo>
                      <a:pt x="88" y="448"/>
                      <a:pt x="88" y="450"/>
                      <a:pt x="88" y="451"/>
                    </a:cubicBezTo>
                    <a:cubicBezTo>
                      <a:pt x="87" y="458"/>
                      <a:pt x="82" y="464"/>
                      <a:pt x="76" y="465"/>
                    </a:cubicBezTo>
                    <a:cubicBezTo>
                      <a:pt x="69" y="467"/>
                      <a:pt x="63" y="472"/>
                      <a:pt x="60" y="478"/>
                    </a:cubicBezTo>
                    <a:cubicBezTo>
                      <a:pt x="52" y="492"/>
                      <a:pt x="57" y="511"/>
                      <a:pt x="71" y="519"/>
                    </a:cubicBezTo>
                    <a:cubicBezTo>
                      <a:pt x="86" y="527"/>
                      <a:pt x="104" y="523"/>
                      <a:pt x="112" y="509"/>
                    </a:cubicBezTo>
                    <a:cubicBezTo>
                      <a:pt x="116" y="502"/>
                      <a:pt x="117" y="495"/>
                      <a:pt x="115" y="488"/>
                    </a:cubicBezTo>
                    <a:cubicBezTo>
                      <a:pt x="115" y="488"/>
                      <a:pt x="115" y="488"/>
                      <a:pt x="115" y="488"/>
                    </a:cubicBezTo>
                    <a:cubicBezTo>
                      <a:pt x="113" y="482"/>
                      <a:pt x="116" y="475"/>
                      <a:pt x="122" y="471"/>
                    </a:cubicBezTo>
                    <a:cubicBezTo>
                      <a:pt x="123" y="470"/>
                      <a:pt x="124" y="469"/>
                      <a:pt x="125" y="469"/>
                    </a:cubicBezTo>
                    <a:cubicBezTo>
                      <a:pt x="211" y="518"/>
                      <a:pt x="211" y="518"/>
                      <a:pt x="211" y="518"/>
                    </a:cubicBezTo>
                    <a:cubicBezTo>
                      <a:pt x="306" y="354"/>
                      <a:pt x="484" y="243"/>
                      <a:pt x="687" y="243"/>
                    </a:cubicBezTo>
                    <a:cubicBezTo>
                      <a:pt x="891" y="243"/>
                      <a:pt x="1069" y="354"/>
                      <a:pt x="1164" y="518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5" name="Group 14"/>
            <p:cNvGrpSpPr>
              <a:grpSpLocks/>
            </p:cNvGrpSpPr>
            <p:nvPr/>
          </p:nvGrpSpPr>
          <p:grpSpPr bwMode="auto">
            <a:xfrm rot="7200000">
              <a:off x="2059" y="1386"/>
              <a:ext cx="1616" cy="1614"/>
              <a:chOff x="2060" y="1387"/>
              <a:chExt cx="1616" cy="1614"/>
            </a:xfrm>
          </p:grpSpPr>
          <p:sp>
            <p:nvSpPr>
              <p:cNvPr id="25621" name="Freeform 15"/>
              <p:cNvSpPr>
                <a:spLocks/>
              </p:cNvSpPr>
              <p:nvPr/>
            </p:nvSpPr>
            <p:spPr bwMode="gray">
              <a:xfrm>
                <a:off x="2060" y="1387"/>
                <a:ext cx="808" cy="1225"/>
              </a:xfrm>
              <a:custGeom>
                <a:avLst/>
                <a:gdLst>
                  <a:gd name="T0" fmla="*/ 550 w 550"/>
                  <a:gd name="T1" fmla="*/ 132 h 836"/>
                  <a:gd name="T2" fmla="*/ 547 w 550"/>
                  <a:gd name="T3" fmla="*/ 130 h 836"/>
                  <a:gd name="T4" fmla="*/ 529 w 550"/>
                  <a:gd name="T5" fmla="*/ 133 h 836"/>
                  <a:gd name="T6" fmla="*/ 529 w 550"/>
                  <a:gd name="T7" fmla="*/ 133 h 836"/>
                  <a:gd name="T8" fmla="*/ 509 w 550"/>
                  <a:gd name="T9" fmla="*/ 141 h 836"/>
                  <a:gd name="T10" fmla="*/ 480 w 550"/>
                  <a:gd name="T11" fmla="*/ 111 h 836"/>
                  <a:gd name="T12" fmla="*/ 509 w 550"/>
                  <a:gd name="T13" fmla="*/ 80 h 836"/>
                  <a:gd name="T14" fmla="*/ 529 w 550"/>
                  <a:gd name="T15" fmla="*/ 88 h 836"/>
                  <a:gd name="T16" fmla="*/ 547 w 550"/>
                  <a:gd name="T17" fmla="*/ 91 h 836"/>
                  <a:gd name="T18" fmla="*/ 550 w 550"/>
                  <a:gd name="T19" fmla="*/ 89 h 836"/>
                  <a:gd name="T20" fmla="*/ 550 w 550"/>
                  <a:gd name="T21" fmla="*/ 82 h 836"/>
                  <a:gd name="T22" fmla="*/ 550 w 550"/>
                  <a:gd name="T23" fmla="*/ 0 h 836"/>
                  <a:gd name="T24" fmla="*/ 0 w 550"/>
                  <a:gd name="T25" fmla="*/ 550 h 836"/>
                  <a:gd name="T26" fmla="*/ 74 w 550"/>
                  <a:gd name="T27" fmla="*/ 825 h 836"/>
                  <a:gd name="T28" fmla="*/ 153 w 550"/>
                  <a:gd name="T29" fmla="*/ 780 h 836"/>
                  <a:gd name="T30" fmla="*/ 158 w 550"/>
                  <a:gd name="T31" fmla="*/ 796 h 836"/>
                  <a:gd name="T32" fmla="*/ 161 w 550"/>
                  <a:gd name="T33" fmla="*/ 817 h 836"/>
                  <a:gd name="T34" fmla="*/ 202 w 550"/>
                  <a:gd name="T35" fmla="*/ 827 h 836"/>
                  <a:gd name="T36" fmla="*/ 214 w 550"/>
                  <a:gd name="T37" fmla="*/ 786 h 836"/>
                  <a:gd name="T38" fmla="*/ 198 w 550"/>
                  <a:gd name="T39" fmla="*/ 773 h 836"/>
                  <a:gd name="T40" fmla="*/ 198 w 550"/>
                  <a:gd name="T41" fmla="*/ 773 h 836"/>
                  <a:gd name="T42" fmla="*/ 186 w 550"/>
                  <a:gd name="T43" fmla="*/ 761 h 836"/>
                  <a:gd name="T44" fmla="*/ 266 w 550"/>
                  <a:gd name="T45" fmla="*/ 714 h 836"/>
                  <a:gd name="T46" fmla="*/ 222 w 550"/>
                  <a:gd name="T47" fmla="*/ 550 h 836"/>
                  <a:gd name="T48" fmla="*/ 550 w 550"/>
                  <a:gd name="T49" fmla="*/ 222 h 836"/>
                  <a:gd name="T50" fmla="*/ 550 w 550"/>
                  <a:gd name="T51" fmla="*/ 143 h 836"/>
                  <a:gd name="T52" fmla="*/ 550 w 550"/>
                  <a:gd name="T53" fmla="*/ 132 h 8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550"/>
                  <a:gd name="T82" fmla="*/ 0 h 836"/>
                  <a:gd name="T83" fmla="*/ 550 w 550"/>
                  <a:gd name="T84" fmla="*/ 836 h 8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550" h="836">
                    <a:moveTo>
                      <a:pt x="550" y="132"/>
                    </a:moveTo>
                    <a:cubicBezTo>
                      <a:pt x="549" y="131"/>
                      <a:pt x="548" y="131"/>
                      <a:pt x="547" y="130"/>
                    </a:cubicBezTo>
                    <a:cubicBezTo>
                      <a:pt x="540" y="127"/>
                      <a:pt x="533" y="129"/>
                      <a:pt x="529" y="133"/>
                    </a:cubicBezTo>
                    <a:cubicBezTo>
                      <a:pt x="529" y="133"/>
                      <a:pt x="529" y="133"/>
                      <a:pt x="529" y="133"/>
                    </a:cubicBezTo>
                    <a:cubicBezTo>
                      <a:pt x="523" y="138"/>
                      <a:pt x="517" y="141"/>
                      <a:pt x="509" y="141"/>
                    </a:cubicBezTo>
                    <a:cubicBezTo>
                      <a:pt x="493" y="141"/>
                      <a:pt x="480" y="127"/>
                      <a:pt x="480" y="111"/>
                    </a:cubicBezTo>
                    <a:cubicBezTo>
                      <a:pt x="480" y="94"/>
                      <a:pt x="493" y="80"/>
                      <a:pt x="509" y="80"/>
                    </a:cubicBezTo>
                    <a:cubicBezTo>
                      <a:pt x="517" y="80"/>
                      <a:pt x="524" y="83"/>
                      <a:pt x="529" y="88"/>
                    </a:cubicBezTo>
                    <a:cubicBezTo>
                      <a:pt x="533" y="93"/>
                      <a:pt x="540" y="94"/>
                      <a:pt x="547" y="91"/>
                    </a:cubicBezTo>
                    <a:cubicBezTo>
                      <a:pt x="548" y="91"/>
                      <a:pt x="549" y="90"/>
                      <a:pt x="550" y="89"/>
                    </a:cubicBezTo>
                    <a:cubicBezTo>
                      <a:pt x="550" y="82"/>
                      <a:pt x="550" y="82"/>
                      <a:pt x="550" y="82"/>
                    </a:cubicBezTo>
                    <a:cubicBezTo>
                      <a:pt x="550" y="0"/>
                      <a:pt x="550" y="0"/>
                      <a:pt x="550" y="0"/>
                    </a:cubicBezTo>
                    <a:cubicBezTo>
                      <a:pt x="246" y="0"/>
                      <a:pt x="0" y="246"/>
                      <a:pt x="0" y="550"/>
                    </a:cubicBezTo>
                    <a:cubicBezTo>
                      <a:pt x="0" y="651"/>
                      <a:pt x="27" y="745"/>
                      <a:pt x="74" y="825"/>
                    </a:cubicBezTo>
                    <a:cubicBezTo>
                      <a:pt x="153" y="780"/>
                      <a:pt x="153" y="780"/>
                      <a:pt x="153" y="780"/>
                    </a:cubicBezTo>
                    <a:cubicBezTo>
                      <a:pt x="158" y="784"/>
                      <a:pt x="160" y="791"/>
                      <a:pt x="158" y="796"/>
                    </a:cubicBezTo>
                    <a:cubicBezTo>
                      <a:pt x="157" y="803"/>
                      <a:pt x="158" y="810"/>
                      <a:pt x="161" y="817"/>
                    </a:cubicBezTo>
                    <a:cubicBezTo>
                      <a:pt x="170" y="831"/>
                      <a:pt x="188" y="836"/>
                      <a:pt x="202" y="827"/>
                    </a:cubicBezTo>
                    <a:cubicBezTo>
                      <a:pt x="217" y="819"/>
                      <a:pt x="222" y="801"/>
                      <a:pt x="214" y="786"/>
                    </a:cubicBezTo>
                    <a:cubicBezTo>
                      <a:pt x="210" y="780"/>
                      <a:pt x="204" y="776"/>
                      <a:pt x="198" y="773"/>
                    </a:cubicBezTo>
                    <a:cubicBezTo>
                      <a:pt x="198" y="773"/>
                      <a:pt x="198" y="773"/>
                      <a:pt x="198" y="773"/>
                    </a:cubicBezTo>
                    <a:cubicBezTo>
                      <a:pt x="192" y="772"/>
                      <a:pt x="187" y="767"/>
                      <a:pt x="186" y="761"/>
                    </a:cubicBezTo>
                    <a:cubicBezTo>
                      <a:pt x="266" y="714"/>
                      <a:pt x="266" y="714"/>
                      <a:pt x="266" y="714"/>
                    </a:cubicBezTo>
                    <a:cubicBezTo>
                      <a:pt x="238" y="666"/>
                      <a:pt x="222" y="610"/>
                      <a:pt x="222" y="550"/>
                    </a:cubicBezTo>
                    <a:cubicBezTo>
                      <a:pt x="222" y="369"/>
                      <a:pt x="369" y="222"/>
                      <a:pt x="550" y="222"/>
                    </a:cubicBezTo>
                    <a:cubicBezTo>
                      <a:pt x="550" y="143"/>
                      <a:pt x="550" y="143"/>
                      <a:pt x="550" y="143"/>
                    </a:cubicBezTo>
                    <a:lnTo>
                      <a:pt x="550" y="132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2" name="Freeform 16"/>
              <p:cNvSpPr>
                <a:spLocks/>
              </p:cNvSpPr>
              <p:nvPr/>
            </p:nvSpPr>
            <p:spPr bwMode="gray">
              <a:xfrm>
                <a:off x="2764" y="1387"/>
                <a:ext cx="912" cy="1210"/>
              </a:xfrm>
              <a:custGeom>
                <a:avLst/>
                <a:gdLst>
                  <a:gd name="T0" fmla="*/ 70 w 621"/>
                  <a:gd name="T1" fmla="*/ 0 h 826"/>
                  <a:gd name="T2" fmla="*/ 70 w 621"/>
                  <a:gd name="T3" fmla="*/ 82 h 826"/>
                  <a:gd name="T4" fmla="*/ 70 w 621"/>
                  <a:gd name="T5" fmla="*/ 89 h 826"/>
                  <a:gd name="T6" fmla="*/ 67 w 621"/>
                  <a:gd name="T7" fmla="*/ 91 h 826"/>
                  <a:gd name="T8" fmla="*/ 49 w 621"/>
                  <a:gd name="T9" fmla="*/ 88 h 826"/>
                  <a:gd name="T10" fmla="*/ 29 w 621"/>
                  <a:gd name="T11" fmla="*/ 80 h 826"/>
                  <a:gd name="T12" fmla="*/ 0 w 621"/>
                  <a:gd name="T13" fmla="*/ 111 h 826"/>
                  <a:gd name="T14" fmla="*/ 29 w 621"/>
                  <a:gd name="T15" fmla="*/ 141 h 826"/>
                  <a:gd name="T16" fmla="*/ 49 w 621"/>
                  <a:gd name="T17" fmla="*/ 133 h 826"/>
                  <a:gd name="T18" fmla="*/ 49 w 621"/>
                  <a:gd name="T19" fmla="*/ 133 h 826"/>
                  <a:gd name="T20" fmla="*/ 67 w 621"/>
                  <a:gd name="T21" fmla="*/ 130 h 826"/>
                  <a:gd name="T22" fmla="*/ 70 w 621"/>
                  <a:gd name="T23" fmla="*/ 132 h 826"/>
                  <a:gd name="T24" fmla="*/ 70 w 621"/>
                  <a:gd name="T25" fmla="*/ 143 h 826"/>
                  <a:gd name="T26" fmla="*/ 70 w 621"/>
                  <a:gd name="T27" fmla="*/ 222 h 826"/>
                  <a:gd name="T28" fmla="*/ 70 w 621"/>
                  <a:gd name="T29" fmla="*/ 222 h 826"/>
                  <a:gd name="T30" fmla="*/ 398 w 621"/>
                  <a:gd name="T31" fmla="*/ 550 h 826"/>
                  <a:gd name="T32" fmla="*/ 354 w 621"/>
                  <a:gd name="T33" fmla="*/ 714 h 826"/>
                  <a:gd name="T34" fmla="*/ 433 w 621"/>
                  <a:gd name="T35" fmla="*/ 759 h 826"/>
                  <a:gd name="T36" fmla="*/ 436 w 621"/>
                  <a:gd name="T37" fmla="*/ 758 h 826"/>
                  <a:gd name="T38" fmla="*/ 443 w 621"/>
                  <a:gd name="T39" fmla="*/ 740 h 826"/>
                  <a:gd name="T40" fmla="*/ 443 w 621"/>
                  <a:gd name="T41" fmla="*/ 740 h 826"/>
                  <a:gd name="T42" fmla="*/ 446 w 621"/>
                  <a:gd name="T43" fmla="*/ 720 h 826"/>
                  <a:gd name="T44" fmla="*/ 487 w 621"/>
                  <a:gd name="T45" fmla="*/ 709 h 826"/>
                  <a:gd name="T46" fmla="*/ 498 w 621"/>
                  <a:gd name="T47" fmla="*/ 750 h 826"/>
                  <a:gd name="T48" fmla="*/ 482 w 621"/>
                  <a:gd name="T49" fmla="*/ 763 h 826"/>
                  <a:gd name="T50" fmla="*/ 470 w 621"/>
                  <a:gd name="T51" fmla="*/ 777 h 826"/>
                  <a:gd name="T52" fmla="*/ 470 w 621"/>
                  <a:gd name="T53" fmla="*/ 781 h 826"/>
                  <a:gd name="T54" fmla="*/ 547 w 621"/>
                  <a:gd name="T55" fmla="*/ 826 h 826"/>
                  <a:gd name="T56" fmla="*/ 621 w 621"/>
                  <a:gd name="T57" fmla="*/ 550 h 826"/>
                  <a:gd name="T58" fmla="*/ 70 w 621"/>
                  <a:gd name="T59" fmla="*/ 0 h 82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621"/>
                  <a:gd name="T91" fmla="*/ 0 h 826"/>
                  <a:gd name="T92" fmla="*/ 621 w 621"/>
                  <a:gd name="T93" fmla="*/ 826 h 82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621" h="826">
                    <a:moveTo>
                      <a:pt x="70" y="0"/>
                    </a:moveTo>
                    <a:cubicBezTo>
                      <a:pt x="70" y="82"/>
                      <a:pt x="70" y="82"/>
                      <a:pt x="70" y="82"/>
                    </a:cubicBezTo>
                    <a:cubicBezTo>
                      <a:pt x="70" y="89"/>
                      <a:pt x="70" y="89"/>
                      <a:pt x="70" y="89"/>
                    </a:cubicBezTo>
                    <a:cubicBezTo>
                      <a:pt x="69" y="90"/>
                      <a:pt x="68" y="91"/>
                      <a:pt x="67" y="91"/>
                    </a:cubicBezTo>
                    <a:cubicBezTo>
                      <a:pt x="60" y="94"/>
                      <a:pt x="53" y="93"/>
                      <a:pt x="49" y="88"/>
                    </a:cubicBezTo>
                    <a:cubicBezTo>
                      <a:pt x="44" y="83"/>
                      <a:pt x="37" y="80"/>
                      <a:pt x="29" y="80"/>
                    </a:cubicBezTo>
                    <a:cubicBezTo>
                      <a:pt x="13" y="80"/>
                      <a:pt x="0" y="94"/>
                      <a:pt x="0" y="111"/>
                    </a:cubicBezTo>
                    <a:cubicBezTo>
                      <a:pt x="0" y="127"/>
                      <a:pt x="13" y="141"/>
                      <a:pt x="29" y="141"/>
                    </a:cubicBezTo>
                    <a:cubicBezTo>
                      <a:pt x="37" y="141"/>
                      <a:pt x="43" y="138"/>
                      <a:pt x="49" y="133"/>
                    </a:cubicBezTo>
                    <a:cubicBezTo>
                      <a:pt x="49" y="133"/>
                      <a:pt x="49" y="133"/>
                      <a:pt x="49" y="133"/>
                    </a:cubicBezTo>
                    <a:cubicBezTo>
                      <a:pt x="53" y="129"/>
                      <a:pt x="60" y="127"/>
                      <a:pt x="67" y="130"/>
                    </a:cubicBezTo>
                    <a:cubicBezTo>
                      <a:pt x="68" y="131"/>
                      <a:pt x="69" y="131"/>
                      <a:pt x="70" y="132"/>
                    </a:cubicBezTo>
                    <a:cubicBezTo>
                      <a:pt x="70" y="143"/>
                      <a:pt x="70" y="143"/>
                      <a:pt x="70" y="143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252" y="222"/>
                      <a:pt x="398" y="369"/>
                      <a:pt x="398" y="550"/>
                    </a:cubicBezTo>
                    <a:cubicBezTo>
                      <a:pt x="398" y="610"/>
                      <a:pt x="382" y="666"/>
                      <a:pt x="354" y="714"/>
                    </a:cubicBezTo>
                    <a:cubicBezTo>
                      <a:pt x="433" y="759"/>
                      <a:pt x="433" y="759"/>
                      <a:pt x="433" y="759"/>
                    </a:cubicBezTo>
                    <a:cubicBezTo>
                      <a:pt x="434" y="759"/>
                      <a:pt x="435" y="758"/>
                      <a:pt x="436" y="758"/>
                    </a:cubicBezTo>
                    <a:cubicBezTo>
                      <a:pt x="442" y="753"/>
                      <a:pt x="445" y="746"/>
                      <a:pt x="443" y="740"/>
                    </a:cubicBezTo>
                    <a:cubicBezTo>
                      <a:pt x="443" y="740"/>
                      <a:pt x="443" y="740"/>
                      <a:pt x="443" y="740"/>
                    </a:cubicBezTo>
                    <a:cubicBezTo>
                      <a:pt x="441" y="733"/>
                      <a:pt x="442" y="726"/>
                      <a:pt x="446" y="720"/>
                    </a:cubicBezTo>
                    <a:cubicBezTo>
                      <a:pt x="454" y="705"/>
                      <a:pt x="472" y="701"/>
                      <a:pt x="487" y="709"/>
                    </a:cubicBezTo>
                    <a:cubicBezTo>
                      <a:pt x="501" y="717"/>
                      <a:pt x="506" y="736"/>
                      <a:pt x="498" y="750"/>
                    </a:cubicBezTo>
                    <a:cubicBezTo>
                      <a:pt x="494" y="756"/>
                      <a:pt x="489" y="761"/>
                      <a:pt x="482" y="763"/>
                    </a:cubicBezTo>
                    <a:cubicBezTo>
                      <a:pt x="476" y="764"/>
                      <a:pt x="471" y="770"/>
                      <a:pt x="470" y="777"/>
                    </a:cubicBezTo>
                    <a:cubicBezTo>
                      <a:pt x="470" y="778"/>
                      <a:pt x="470" y="780"/>
                      <a:pt x="470" y="781"/>
                    </a:cubicBezTo>
                    <a:cubicBezTo>
                      <a:pt x="547" y="826"/>
                      <a:pt x="547" y="826"/>
                      <a:pt x="547" y="826"/>
                    </a:cubicBezTo>
                    <a:cubicBezTo>
                      <a:pt x="594" y="745"/>
                      <a:pt x="621" y="651"/>
                      <a:pt x="621" y="550"/>
                    </a:cubicBezTo>
                    <a:cubicBezTo>
                      <a:pt x="621" y="246"/>
                      <a:pt x="374" y="0"/>
                      <a:pt x="70" y="0"/>
                    </a:cubicBez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3" name="Freeform 17"/>
              <p:cNvSpPr>
                <a:spLocks/>
              </p:cNvSpPr>
              <p:nvPr/>
            </p:nvSpPr>
            <p:spPr bwMode="gray">
              <a:xfrm>
                <a:off x="2169" y="2414"/>
                <a:ext cx="1397" cy="587"/>
              </a:xfrm>
              <a:custGeom>
                <a:avLst/>
                <a:gdLst>
                  <a:gd name="T0" fmla="*/ 876 w 953"/>
                  <a:gd name="T1" fmla="*/ 80 h 400"/>
                  <a:gd name="T2" fmla="*/ 876 w 953"/>
                  <a:gd name="T3" fmla="*/ 76 h 400"/>
                  <a:gd name="T4" fmla="*/ 888 w 953"/>
                  <a:gd name="T5" fmla="*/ 62 h 400"/>
                  <a:gd name="T6" fmla="*/ 904 w 953"/>
                  <a:gd name="T7" fmla="*/ 49 h 400"/>
                  <a:gd name="T8" fmla="*/ 893 w 953"/>
                  <a:gd name="T9" fmla="*/ 8 h 400"/>
                  <a:gd name="T10" fmla="*/ 852 w 953"/>
                  <a:gd name="T11" fmla="*/ 19 h 400"/>
                  <a:gd name="T12" fmla="*/ 849 w 953"/>
                  <a:gd name="T13" fmla="*/ 39 h 400"/>
                  <a:gd name="T14" fmla="*/ 849 w 953"/>
                  <a:gd name="T15" fmla="*/ 39 h 400"/>
                  <a:gd name="T16" fmla="*/ 842 w 953"/>
                  <a:gd name="T17" fmla="*/ 57 h 400"/>
                  <a:gd name="T18" fmla="*/ 839 w 953"/>
                  <a:gd name="T19" fmla="*/ 58 h 400"/>
                  <a:gd name="T20" fmla="*/ 760 w 953"/>
                  <a:gd name="T21" fmla="*/ 13 h 400"/>
                  <a:gd name="T22" fmla="*/ 476 w 953"/>
                  <a:gd name="T23" fmla="*/ 177 h 400"/>
                  <a:gd name="T24" fmla="*/ 192 w 953"/>
                  <a:gd name="T25" fmla="*/ 13 h 400"/>
                  <a:gd name="T26" fmla="*/ 112 w 953"/>
                  <a:gd name="T27" fmla="*/ 60 h 400"/>
                  <a:gd name="T28" fmla="*/ 124 w 953"/>
                  <a:gd name="T29" fmla="*/ 72 h 400"/>
                  <a:gd name="T30" fmla="*/ 124 w 953"/>
                  <a:gd name="T31" fmla="*/ 72 h 400"/>
                  <a:gd name="T32" fmla="*/ 140 w 953"/>
                  <a:gd name="T33" fmla="*/ 85 h 400"/>
                  <a:gd name="T34" fmla="*/ 128 w 953"/>
                  <a:gd name="T35" fmla="*/ 126 h 400"/>
                  <a:gd name="T36" fmla="*/ 87 w 953"/>
                  <a:gd name="T37" fmla="*/ 116 h 400"/>
                  <a:gd name="T38" fmla="*/ 84 w 953"/>
                  <a:gd name="T39" fmla="*/ 95 h 400"/>
                  <a:gd name="T40" fmla="*/ 79 w 953"/>
                  <a:gd name="T41" fmla="*/ 79 h 400"/>
                  <a:gd name="T42" fmla="*/ 0 w 953"/>
                  <a:gd name="T43" fmla="*/ 124 h 400"/>
                  <a:gd name="T44" fmla="*/ 476 w 953"/>
                  <a:gd name="T45" fmla="*/ 400 h 400"/>
                  <a:gd name="T46" fmla="*/ 953 w 953"/>
                  <a:gd name="T47" fmla="*/ 125 h 400"/>
                  <a:gd name="T48" fmla="*/ 876 w 953"/>
                  <a:gd name="T49" fmla="*/ 80 h 40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953"/>
                  <a:gd name="T76" fmla="*/ 0 h 400"/>
                  <a:gd name="T77" fmla="*/ 953 w 953"/>
                  <a:gd name="T78" fmla="*/ 400 h 40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953" h="400">
                    <a:moveTo>
                      <a:pt x="876" y="80"/>
                    </a:moveTo>
                    <a:cubicBezTo>
                      <a:pt x="876" y="79"/>
                      <a:pt x="876" y="77"/>
                      <a:pt x="876" y="76"/>
                    </a:cubicBezTo>
                    <a:cubicBezTo>
                      <a:pt x="877" y="69"/>
                      <a:pt x="882" y="63"/>
                      <a:pt x="888" y="62"/>
                    </a:cubicBezTo>
                    <a:cubicBezTo>
                      <a:pt x="895" y="60"/>
                      <a:pt x="900" y="55"/>
                      <a:pt x="904" y="49"/>
                    </a:cubicBezTo>
                    <a:cubicBezTo>
                      <a:pt x="912" y="35"/>
                      <a:pt x="907" y="16"/>
                      <a:pt x="893" y="8"/>
                    </a:cubicBezTo>
                    <a:cubicBezTo>
                      <a:pt x="878" y="0"/>
                      <a:pt x="860" y="4"/>
                      <a:pt x="852" y="19"/>
                    </a:cubicBezTo>
                    <a:cubicBezTo>
                      <a:pt x="848" y="25"/>
                      <a:pt x="847" y="32"/>
                      <a:pt x="849" y="39"/>
                    </a:cubicBezTo>
                    <a:cubicBezTo>
                      <a:pt x="849" y="39"/>
                      <a:pt x="849" y="39"/>
                      <a:pt x="849" y="39"/>
                    </a:cubicBezTo>
                    <a:cubicBezTo>
                      <a:pt x="851" y="45"/>
                      <a:pt x="848" y="52"/>
                      <a:pt x="842" y="57"/>
                    </a:cubicBezTo>
                    <a:cubicBezTo>
                      <a:pt x="841" y="57"/>
                      <a:pt x="840" y="58"/>
                      <a:pt x="839" y="58"/>
                    </a:cubicBezTo>
                    <a:cubicBezTo>
                      <a:pt x="760" y="13"/>
                      <a:pt x="760" y="13"/>
                      <a:pt x="760" y="13"/>
                    </a:cubicBezTo>
                    <a:cubicBezTo>
                      <a:pt x="704" y="111"/>
                      <a:pt x="598" y="177"/>
                      <a:pt x="476" y="177"/>
                    </a:cubicBezTo>
                    <a:cubicBezTo>
                      <a:pt x="355" y="177"/>
                      <a:pt x="249" y="111"/>
                      <a:pt x="192" y="13"/>
                    </a:cubicBezTo>
                    <a:cubicBezTo>
                      <a:pt x="112" y="60"/>
                      <a:pt x="112" y="60"/>
                      <a:pt x="112" y="60"/>
                    </a:cubicBezTo>
                    <a:cubicBezTo>
                      <a:pt x="113" y="66"/>
                      <a:pt x="118" y="71"/>
                      <a:pt x="124" y="72"/>
                    </a:cubicBezTo>
                    <a:cubicBezTo>
                      <a:pt x="124" y="72"/>
                      <a:pt x="124" y="72"/>
                      <a:pt x="124" y="72"/>
                    </a:cubicBezTo>
                    <a:cubicBezTo>
                      <a:pt x="130" y="75"/>
                      <a:pt x="136" y="79"/>
                      <a:pt x="140" y="85"/>
                    </a:cubicBezTo>
                    <a:cubicBezTo>
                      <a:pt x="148" y="100"/>
                      <a:pt x="143" y="118"/>
                      <a:pt x="128" y="126"/>
                    </a:cubicBezTo>
                    <a:cubicBezTo>
                      <a:pt x="114" y="135"/>
                      <a:pt x="96" y="130"/>
                      <a:pt x="87" y="116"/>
                    </a:cubicBezTo>
                    <a:cubicBezTo>
                      <a:pt x="84" y="109"/>
                      <a:pt x="83" y="102"/>
                      <a:pt x="84" y="95"/>
                    </a:cubicBezTo>
                    <a:cubicBezTo>
                      <a:pt x="86" y="90"/>
                      <a:pt x="84" y="83"/>
                      <a:pt x="79" y="79"/>
                    </a:cubicBezTo>
                    <a:cubicBezTo>
                      <a:pt x="0" y="124"/>
                      <a:pt x="0" y="124"/>
                      <a:pt x="0" y="124"/>
                    </a:cubicBezTo>
                    <a:cubicBezTo>
                      <a:pt x="95" y="289"/>
                      <a:pt x="273" y="400"/>
                      <a:pt x="476" y="400"/>
                    </a:cubicBezTo>
                    <a:cubicBezTo>
                      <a:pt x="680" y="400"/>
                      <a:pt x="858" y="289"/>
                      <a:pt x="953" y="125"/>
                    </a:cubicBezTo>
                    <a:lnTo>
                      <a:pt x="876" y="80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3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eaLnBrk="0" hangingPunct="0">
              <a:lnSpc>
                <a:spcPct val="90000"/>
              </a:lnSpc>
              <a:defRPr/>
            </a:pPr>
            <a:r>
              <a:rPr lang="tr-TR" sz="3200" b="1" noProof="1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ÇALIŞMA HAYATINDA VE İŞYERİNDE ETİK</a:t>
            </a:r>
          </a:p>
        </p:txBody>
      </p:sp>
      <p:sp>
        <p:nvSpPr>
          <p:cNvPr id="36" name="Rectangle 3"/>
          <p:cNvSpPr txBox="1">
            <a:spLocks noChangeArrowheads="1"/>
          </p:cNvSpPr>
          <p:nvPr/>
        </p:nvSpPr>
        <p:spPr bwMode="auto">
          <a:xfrm>
            <a:off x="8362949" y="6376921"/>
            <a:ext cx="65822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5" name="Text Box 45"/>
          <p:cNvSpPr txBox="1">
            <a:spLocks noChangeArrowheads="1"/>
          </p:cNvSpPr>
          <p:nvPr/>
        </p:nvSpPr>
        <p:spPr bwMode="auto">
          <a:xfrm>
            <a:off x="772635" y="2075469"/>
            <a:ext cx="55068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 defTabSz="801688">
              <a:spcBef>
                <a:spcPct val="20000"/>
              </a:spcBef>
            </a:pPr>
            <a:r>
              <a:rPr lang="tr-TR" sz="28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4</a:t>
            </a:r>
            <a:endParaRPr lang="de-DE" sz="2800" b="1" noProof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123148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0" grpId="0" animBg="1"/>
      <p:bldP spid="58456" grpId="0" animBg="1"/>
      <p:bldP spid="5845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Freeform 2"/>
          <p:cNvSpPr>
            <a:spLocks/>
          </p:cNvSpPr>
          <p:nvPr/>
        </p:nvSpPr>
        <p:spPr bwMode="auto">
          <a:xfrm>
            <a:off x="412750" y="1546225"/>
            <a:ext cx="2244725" cy="3825875"/>
          </a:xfrm>
          <a:custGeom>
            <a:avLst/>
            <a:gdLst>
              <a:gd name="T0" fmla="*/ 0 w 1414"/>
              <a:gd name="T1" fmla="*/ 706 h 2410"/>
              <a:gd name="T2" fmla="*/ 409 w 1414"/>
              <a:gd name="T3" fmla="*/ 0 h 2410"/>
              <a:gd name="T4" fmla="*/ 1414 w 1414"/>
              <a:gd name="T5" fmla="*/ 2 h 2410"/>
              <a:gd name="T6" fmla="*/ 1411 w 1414"/>
              <a:gd name="T7" fmla="*/ 2410 h 2410"/>
              <a:gd name="T8" fmla="*/ 0 w 1414"/>
              <a:gd name="T9" fmla="*/ 706 h 24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14"/>
              <a:gd name="T16" fmla="*/ 0 h 2410"/>
              <a:gd name="T17" fmla="*/ 1414 w 1414"/>
              <a:gd name="T18" fmla="*/ 2410 h 24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14" h="2410">
                <a:moveTo>
                  <a:pt x="0" y="706"/>
                </a:moveTo>
                <a:lnTo>
                  <a:pt x="409" y="0"/>
                </a:lnTo>
                <a:lnTo>
                  <a:pt x="1414" y="2"/>
                </a:lnTo>
                <a:lnTo>
                  <a:pt x="1411" y="2410"/>
                </a:lnTo>
                <a:lnTo>
                  <a:pt x="0" y="706"/>
                </a:lnTo>
                <a:close/>
              </a:path>
            </a:pathLst>
          </a:custGeom>
          <a:solidFill>
            <a:srgbClr val="C0C0C0">
              <a:alpha val="50195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tr-TR" dirty="0">
              <a:solidFill>
                <a:srgbClr val="000000"/>
              </a:solidFill>
            </a:endParaRPr>
          </a:p>
        </p:txBody>
      </p:sp>
      <p:sp>
        <p:nvSpPr>
          <p:cNvPr id="58456" name="Rectangle 11"/>
          <p:cNvSpPr>
            <a:spLocks noChangeArrowheads="1"/>
          </p:cNvSpPr>
          <p:nvPr/>
        </p:nvSpPr>
        <p:spPr bwMode="gray">
          <a:xfrm>
            <a:off x="2657475" y="1555750"/>
            <a:ext cx="6143625" cy="360363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288000" tIns="0" rIns="0" bIns="0" anchor="ctr"/>
          <a:lstStyle/>
          <a:p>
            <a:pPr defTabSz="801688" eaLnBrk="0" hangingPunct="0">
              <a:defRPr/>
            </a:pPr>
            <a:r>
              <a:rPr lang="tr-TR" sz="2000" b="1" noProof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İŞYERİ HEKİMLİĞİ VE İŞ GÜVENLİĞİ UZMANLIĞI ETİĞİ</a:t>
            </a:r>
            <a:endParaRPr lang="de-DE" sz="2000" b="1" noProof="1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8457" name="Rectangle 5"/>
          <p:cNvSpPr>
            <a:spLocks noChangeArrowheads="1"/>
          </p:cNvSpPr>
          <p:nvPr/>
        </p:nvSpPr>
        <p:spPr bwMode="gray">
          <a:xfrm>
            <a:off x="2657475" y="1916113"/>
            <a:ext cx="6143625" cy="3449637"/>
          </a:xfrm>
          <a:prstGeom prst="rect">
            <a:avLst/>
          </a:prstGeom>
          <a:solidFill>
            <a:schemeClr val="bg1"/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/>
          <a:lstStyle/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anose="05000000000000000000" pitchFamily="2" charset="2"/>
              <a:buChar char="§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Taraflar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arasındaki çıkar çatışmalarının içine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girmeme</a:t>
            </a: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anose="05000000000000000000" pitchFamily="2" charset="2"/>
              <a:buChar char="§"/>
              <a:defRPr/>
            </a:pP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Teknik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açıdan kusursuz, kolay uygulanabilir, basit yöntemler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seçme</a:t>
            </a: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anose="05000000000000000000" pitchFamily="2" charset="2"/>
              <a:buChar char="§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Topluma hizmet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bilincinin yaygınlaştırılması ilkesi,</a:t>
            </a: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anose="05000000000000000000" pitchFamily="2" charset="2"/>
              <a:buChar char="§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Toplumun refahı, can ve mal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güvenliği</a:t>
            </a: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anose="05000000000000000000" pitchFamily="2" charset="2"/>
              <a:buChar char="§"/>
              <a:defRPr/>
            </a:pP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Toplum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ve çevrenin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korunması</a:t>
            </a: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anose="05000000000000000000" pitchFamily="2" charset="2"/>
              <a:buChar char="§"/>
              <a:defRPr/>
            </a:pP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Uzman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görüşüne başvurma</a:t>
            </a: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anose="05000000000000000000" pitchFamily="2" charset="2"/>
              <a:buChar char="§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Vicdani kanaatine göre hareket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etme</a:t>
            </a: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anose="05000000000000000000" pitchFamily="2" charset="2"/>
              <a:buChar char="§"/>
              <a:defRPr/>
            </a:pP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Yargılarını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bilimsel bilgi-teknik yeterliğe dayandırma</a:t>
            </a: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anose="05000000000000000000" pitchFamily="2" charset="2"/>
              <a:buChar char="§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Yeterlilik ve doğruluk</a:t>
            </a: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anose="05000000000000000000" pitchFamily="2" charset="2"/>
              <a:buChar char="§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Yetkili makamları bilgilendirme ve desteğini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alma</a:t>
            </a: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605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tr-TR" sz="2000" b="1" noProof="1">
              <a:solidFill>
                <a:srgbClr val="000000"/>
              </a:solidFill>
            </a:endParaRP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323850" y="1555750"/>
            <a:ext cx="1482725" cy="1482725"/>
            <a:chOff x="1710" y="1035"/>
            <a:chExt cx="2316" cy="2316"/>
          </a:xfrm>
        </p:grpSpPr>
        <p:grpSp>
          <p:nvGrpSpPr>
            <p:cNvPr id="4" name="Group 10"/>
            <p:cNvGrpSpPr>
              <a:grpSpLocks/>
            </p:cNvGrpSpPr>
            <p:nvPr/>
          </p:nvGrpSpPr>
          <p:grpSpPr bwMode="auto">
            <a:xfrm rot="3600000">
              <a:off x="1710" y="1035"/>
              <a:ext cx="2316" cy="2316"/>
              <a:chOff x="1710" y="1035"/>
              <a:chExt cx="2316" cy="2316"/>
            </a:xfrm>
          </p:grpSpPr>
          <p:sp>
            <p:nvSpPr>
              <p:cNvPr id="25624" name="Freeform 11"/>
              <p:cNvSpPr>
                <a:spLocks/>
              </p:cNvSpPr>
              <p:nvPr/>
            </p:nvSpPr>
            <p:spPr bwMode="gray">
              <a:xfrm>
                <a:off x="2866" y="1599"/>
                <a:ext cx="1160" cy="1752"/>
              </a:xfrm>
              <a:custGeom>
                <a:avLst/>
                <a:gdLst>
                  <a:gd name="T0" fmla="*/ 688 w 794"/>
                  <a:gd name="T1" fmla="*/ 9 h 1200"/>
                  <a:gd name="T2" fmla="*/ 602 w 794"/>
                  <a:gd name="T3" fmla="*/ 59 h 1200"/>
                  <a:gd name="T4" fmla="*/ 598 w 794"/>
                  <a:gd name="T5" fmla="*/ 57 h 1200"/>
                  <a:gd name="T6" fmla="*/ 592 w 794"/>
                  <a:gd name="T7" fmla="*/ 40 h 1200"/>
                  <a:gd name="T8" fmla="*/ 589 w 794"/>
                  <a:gd name="T9" fmla="*/ 19 h 1200"/>
                  <a:gd name="T10" fmla="*/ 548 w 794"/>
                  <a:gd name="T11" fmla="*/ 8 h 1200"/>
                  <a:gd name="T12" fmla="*/ 537 w 794"/>
                  <a:gd name="T13" fmla="*/ 49 h 1200"/>
                  <a:gd name="T14" fmla="*/ 553 w 794"/>
                  <a:gd name="T15" fmla="*/ 62 h 1200"/>
                  <a:gd name="T16" fmla="*/ 553 w 794"/>
                  <a:gd name="T17" fmla="*/ 62 h 1200"/>
                  <a:gd name="T18" fmla="*/ 565 w 794"/>
                  <a:gd name="T19" fmla="*/ 76 h 1200"/>
                  <a:gd name="T20" fmla="*/ 565 w 794"/>
                  <a:gd name="T21" fmla="*/ 80 h 1200"/>
                  <a:gd name="T22" fmla="*/ 477 w 794"/>
                  <a:gd name="T23" fmla="*/ 131 h 1200"/>
                  <a:gd name="T24" fmla="*/ 551 w 794"/>
                  <a:gd name="T25" fmla="*/ 406 h 1200"/>
                  <a:gd name="T26" fmla="*/ 477 w 794"/>
                  <a:gd name="T27" fmla="*/ 681 h 1200"/>
                  <a:gd name="T28" fmla="*/ 0 w 794"/>
                  <a:gd name="T29" fmla="*/ 957 h 1200"/>
                  <a:gd name="T30" fmla="*/ 0 w 794"/>
                  <a:gd name="T31" fmla="*/ 1047 h 1200"/>
                  <a:gd name="T32" fmla="*/ 0 w 794"/>
                  <a:gd name="T33" fmla="*/ 1058 h 1200"/>
                  <a:gd name="T34" fmla="*/ 4 w 794"/>
                  <a:gd name="T35" fmla="*/ 1060 h 1200"/>
                  <a:gd name="T36" fmla="*/ 22 w 794"/>
                  <a:gd name="T37" fmla="*/ 1056 h 1200"/>
                  <a:gd name="T38" fmla="*/ 22 w 794"/>
                  <a:gd name="T39" fmla="*/ 1056 h 1200"/>
                  <a:gd name="T40" fmla="*/ 42 w 794"/>
                  <a:gd name="T41" fmla="*/ 1049 h 1200"/>
                  <a:gd name="T42" fmla="*/ 71 w 794"/>
                  <a:gd name="T43" fmla="*/ 1079 h 1200"/>
                  <a:gd name="T44" fmla="*/ 42 w 794"/>
                  <a:gd name="T45" fmla="*/ 1110 h 1200"/>
                  <a:gd name="T46" fmla="*/ 22 w 794"/>
                  <a:gd name="T47" fmla="*/ 1102 h 1200"/>
                  <a:gd name="T48" fmla="*/ 4 w 794"/>
                  <a:gd name="T49" fmla="*/ 1099 h 1200"/>
                  <a:gd name="T50" fmla="*/ 0 w 794"/>
                  <a:gd name="T51" fmla="*/ 1101 h 1200"/>
                  <a:gd name="T52" fmla="*/ 0 w 794"/>
                  <a:gd name="T53" fmla="*/ 1108 h 1200"/>
                  <a:gd name="T54" fmla="*/ 0 w 794"/>
                  <a:gd name="T55" fmla="*/ 1200 h 1200"/>
                  <a:gd name="T56" fmla="*/ 688 w 794"/>
                  <a:gd name="T57" fmla="*/ 803 h 1200"/>
                  <a:gd name="T58" fmla="*/ 794 w 794"/>
                  <a:gd name="T59" fmla="*/ 406 h 1200"/>
                  <a:gd name="T60" fmla="*/ 688 w 794"/>
                  <a:gd name="T61" fmla="*/ 9 h 120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794"/>
                  <a:gd name="T94" fmla="*/ 0 h 1200"/>
                  <a:gd name="T95" fmla="*/ 794 w 794"/>
                  <a:gd name="T96" fmla="*/ 1200 h 1200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794" h="1200">
                    <a:moveTo>
                      <a:pt x="688" y="9"/>
                    </a:moveTo>
                    <a:cubicBezTo>
                      <a:pt x="602" y="59"/>
                      <a:pt x="602" y="59"/>
                      <a:pt x="602" y="59"/>
                    </a:cubicBezTo>
                    <a:cubicBezTo>
                      <a:pt x="601" y="58"/>
                      <a:pt x="600" y="58"/>
                      <a:pt x="598" y="57"/>
                    </a:cubicBezTo>
                    <a:cubicBezTo>
                      <a:pt x="593" y="53"/>
                      <a:pt x="590" y="45"/>
                      <a:pt x="592" y="40"/>
                    </a:cubicBezTo>
                    <a:cubicBezTo>
                      <a:pt x="594" y="33"/>
                      <a:pt x="593" y="25"/>
                      <a:pt x="589" y="19"/>
                    </a:cubicBezTo>
                    <a:cubicBezTo>
                      <a:pt x="581" y="5"/>
                      <a:pt x="563" y="0"/>
                      <a:pt x="548" y="8"/>
                    </a:cubicBezTo>
                    <a:cubicBezTo>
                      <a:pt x="534" y="17"/>
                      <a:pt x="529" y="35"/>
                      <a:pt x="537" y="49"/>
                    </a:cubicBezTo>
                    <a:cubicBezTo>
                      <a:pt x="540" y="56"/>
                      <a:pt x="546" y="60"/>
                      <a:pt x="553" y="62"/>
                    </a:cubicBezTo>
                    <a:cubicBezTo>
                      <a:pt x="553" y="62"/>
                      <a:pt x="553" y="62"/>
                      <a:pt x="553" y="62"/>
                    </a:cubicBezTo>
                    <a:cubicBezTo>
                      <a:pt x="559" y="63"/>
                      <a:pt x="564" y="69"/>
                      <a:pt x="565" y="76"/>
                    </a:cubicBezTo>
                    <a:cubicBezTo>
                      <a:pt x="565" y="78"/>
                      <a:pt x="565" y="79"/>
                      <a:pt x="565" y="80"/>
                    </a:cubicBezTo>
                    <a:cubicBezTo>
                      <a:pt x="477" y="131"/>
                      <a:pt x="477" y="131"/>
                      <a:pt x="477" y="131"/>
                    </a:cubicBezTo>
                    <a:cubicBezTo>
                      <a:pt x="524" y="212"/>
                      <a:pt x="551" y="306"/>
                      <a:pt x="551" y="406"/>
                    </a:cubicBezTo>
                    <a:cubicBezTo>
                      <a:pt x="551" y="507"/>
                      <a:pt x="524" y="601"/>
                      <a:pt x="477" y="681"/>
                    </a:cubicBezTo>
                    <a:cubicBezTo>
                      <a:pt x="382" y="846"/>
                      <a:pt x="204" y="957"/>
                      <a:pt x="0" y="957"/>
                    </a:cubicBezTo>
                    <a:cubicBezTo>
                      <a:pt x="0" y="1047"/>
                      <a:pt x="0" y="1047"/>
                      <a:pt x="0" y="1047"/>
                    </a:cubicBezTo>
                    <a:cubicBezTo>
                      <a:pt x="0" y="1058"/>
                      <a:pt x="0" y="1058"/>
                      <a:pt x="0" y="1058"/>
                    </a:cubicBezTo>
                    <a:cubicBezTo>
                      <a:pt x="2" y="1058"/>
                      <a:pt x="3" y="1059"/>
                      <a:pt x="4" y="1060"/>
                    </a:cubicBezTo>
                    <a:cubicBezTo>
                      <a:pt x="10" y="1063"/>
                      <a:pt x="18" y="1061"/>
                      <a:pt x="22" y="1056"/>
                    </a:cubicBezTo>
                    <a:cubicBezTo>
                      <a:pt x="22" y="1056"/>
                      <a:pt x="22" y="1056"/>
                      <a:pt x="22" y="1056"/>
                    </a:cubicBezTo>
                    <a:cubicBezTo>
                      <a:pt x="27" y="1052"/>
                      <a:pt x="34" y="1049"/>
                      <a:pt x="42" y="1049"/>
                    </a:cubicBezTo>
                    <a:cubicBezTo>
                      <a:pt x="58" y="1049"/>
                      <a:pt x="71" y="1063"/>
                      <a:pt x="71" y="1079"/>
                    </a:cubicBezTo>
                    <a:cubicBezTo>
                      <a:pt x="71" y="1096"/>
                      <a:pt x="58" y="1110"/>
                      <a:pt x="42" y="1110"/>
                    </a:cubicBezTo>
                    <a:cubicBezTo>
                      <a:pt x="34" y="1110"/>
                      <a:pt x="27" y="1107"/>
                      <a:pt x="22" y="1102"/>
                    </a:cubicBezTo>
                    <a:cubicBezTo>
                      <a:pt x="18" y="1097"/>
                      <a:pt x="10" y="1096"/>
                      <a:pt x="4" y="1099"/>
                    </a:cubicBezTo>
                    <a:cubicBezTo>
                      <a:pt x="3" y="1099"/>
                      <a:pt x="2" y="1100"/>
                      <a:pt x="0" y="1101"/>
                    </a:cubicBezTo>
                    <a:cubicBezTo>
                      <a:pt x="0" y="1108"/>
                      <a:pt x="0" y="1108"/>
                      <a:pt x="0" y="1108"/>
                    </a:cubicBezTo>
                    <a:cubicBezTo>
                      <a:pt x="0" y="1200"/>
                      <a:pt x="0" y="1200"/>
                      <a:pt x="0" y="1200"/>
                    </a:cubicBezTo>
                    <a:cubicBezTo>
                      <a:pt x="294" y="1200"/>
                      <a:pt x="551" y="1040"/>
                      <a:pt x="688" y="803"/>
                    </a:cubicBezTo>
                    <a:cubicBezTo>
                      <a:pt x="755" y="686"/>
                      <a:pt x="794" y="551"/>
                      <a:pt x="794" y="406"/>
                    </a:cubicBezTo>
                    <a:cubicBezTo>
                      <a:pt x="794" y="262"/>
                      <a:pt x="755" y="126"/>
                      <a:pt x="688" y="9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5" name="Freeform 12"/>
              <p:cNvSpPr>
                <a:spLocks/>
              </p:cNvSpPr>
              <p:nvPr/>
            </p:nvSpPr>
            <p:spPr bwMode="gray">
              <a:xfrm>
                <a:off x="1710" y="1612"/>
                <a:ext cx="1262" cy="1739"/>
              </a:xfrm>
              <a:custGeom>
                <a:avLst/>
                <a:gdLst>
                  <a:gd name="T0" fmla="*/ 835 w 864"/>
                  <a:gd name="T1" fmla="*/ 1040 h 1191"/>
                  <a:gd name="T2" fmla="*/ 815 w 864"/>
                  <a:gd name="T3" fmla="*/ 1047 h 1191"/>
                  <a:gd name="T4" fmla="*/ 815 w 864"/>
                  <a:gd name="T5" fmla="*/ 1047 h 1191"/>
                  <a:gd name="T6" fmla="*/ 797 w 864"/>
                  <a:gd name="T7" fmla="*/ 1051 h 1191"/>
                  <a:gd name="T8" fmla="*/ 793 w 864"/>
                  <a:gd name="T9" fmla="*/ 1049 h 1191"/>
                  <a:gd name="T10" fmla="*/ 793 w 864"/>
                  <a:gd name="T11" fmla="*/ 1038 h 1191"/>
                  <a:gd name="T12" fmla="*/ 793 w 864"/>
                  <a:gd name="T13" fmla="*/ 948 h 1191"/>
                  <a:gd name="T14" fmla="*/ 317 w 864"/>
                  <a:gd name="T15" fmla="*/ 672 h 1191"/>
                  <a:gd name="T16" fmla="*/ 243 w 864"/>
                  <a:gd name="T17" fmla="*/ 397 h 1191"/>
                  <a:gd name="T18" fmla="*/ 317 w 864"/>
                  <a:gd name="T19" fmla="*/ 122 h 1191"/>
                  <a:gd name="T20" fmla="*/ 231 w 864"/>
                  <a:gd name="T21" fmla="*/ 73 h 1191"/>
                  <a:gd name="T22" fmla="*/ 228 w 864"/>
                  <a:gd name="T23" fmla="*/ 75 h 1191"/>
                  <a:gd name="T24" fmla="*/ 221 w 864"/>
                  <a:gd name="T25" fmla="*/ 92 h 1191"/>
                  <a:gd name="T26" fmla="*/ 221 w 864"/>
                  <a:gd name="T27" fmla="*/ 92 h 1191"/>
                  <a:gd name="T28" fmla="*/ 218 w 864"/>
                  <a:gd name="T29" fmla="*/ 113 h 1191"/>
                  <a:gd name="T30" fmla="*/ 177 w 864"/>
                  <a:gd name="T31" fmla="*/ 123 h 1191"/>
                  <a:gd name="T32" fmla="*/ 166 w 864"/>
                  <a:gd name="T33" fmla="*/ 82 h 1191"/>
                  <a:gd name="T34" fmla="*/ 182 w 864"/>
                  <a:gd name="T35" fmla="*/ 69 h 1191"/>
                  <a:gd name="T36" fmla="*/ 194 w 864"/>
                  <a:gd name="T37" fmla="*/ 55 h 1191"/>
                  <a:gd name="T38" fmla="*/ 194 w 864"/>
                  <a:gd name="T39" fmla="*/ 51 h 1191"/>
                  <a:gd name="T40" fmla="*/ 106 w 864"/>
                  <a:gd name="T41" fmla="*/ 0 h 1191"/>
                  <a:gd name="T42" fmla="*/ 0 w 864"/>
                  <a:gd name="T43" fmla="*/ 397 h 1191"/>
                  <a:gd name="T44" fmla="*/ 106 w 864"/>
                  <a:gd name="T45" fmla="*/ 794 h 1191"/>
                  <a:gd name="T46" fmla="*/ 793 w 864"/>
                  <a:gd name="T47" fmla="*/ 1191 h 1191"/>
                  <a:gd name="T48" fmla="*/ 793 w 864"/>
                  <a:gd name="T49" fmla="*/ 1099 h 1191"/>
                  <a:gd name="T50" fmla="*/ 793 w 864"/>
                  <a:gd name="T51" fmla="*/ 1092 h 1191"/>
                  <a:gd name="T52" fmla="*/ 797 w 864"/>
                  <a:gd name="T53" fmla="*/ 1090 h 1191"/>
                  <a:gd name="T54" fmla="*/ 815 w 864"/>
                  <a:gd name="T55" fmla="*/ 1093 h 1191"/>
                  <a:gd name="T56" fmla="*/ 835 w 864"/>
                  <a:gd name="T57" fmla="*/ 1101 h 1191"/>
                  <a:gd name="T58" fmla="*/ 864 w 864"/>
                  <a:gd name="T59" fmla="*/ 1070 h 1191"/>
                  <a:gd name="T60" fmla="*/ 835 w 864"/>
                  <a:gd name="T61" fmla="*/ 1040 h 1191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864"/>
                  <a:gd name="T94" fmla="*/ 0 h 1191"/>
                  <a:gd name="T95" fmla="*/ 864 w 864"/>
                  <a:gd name="T96" fmla="*/ 1191 h 1191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864" h="1191">
                    <a:moveTo>
                      <a:pt x="835" y="1040"/>
                    </a:moveTo>
                    <a:cubicBezTo>
                      <a:pt x="827" y="1040"/>
                      <a:pt x="820" y="1043"/>
                      <a:pt x="815" y="1047"/>
                    </a:cubicBezTo>
                    <a:cubicBezTo>
                      <a:pt x="815" y="1047"/>
                      <a:pt x="815" y="1047"/>
                      <a:pt x="815" y="1047"/>
                    </a:cubicBezTo>
                    <a:cubicBezTo>
                      <a:pt x="811" y="1052"/>
                      <a:pt x="803" y="1054"/>
                      <a:pt x="797" y="1051"/>
                    </a:cubicBezTo>
                    <a:cubicBezTo>
                      <a:pt x="796" y="1050"/>
                      <a:pt x="795" y="1049"/>
                      <a:pt x="793" y="1049"/>
                    </a:cubicBezTo>
                    <a:cubicBezTo>
                      <a:pt x="793" y="1038"/>
                      <a:pt x="793" y="1038"/>
                      <a:pt x="793" y="1038"/>
                    </a:cubicBezTo>
                    <a:cubicBezTo>
                      <a:pt x="793" y="948"/>
                      <a:pt x="793" y="948"/>
                      <a:pt x="793" y="948"/>
                    </a:cubicBezTo>
                    <a:cubicBezTo>
                      <a:pt x="590" y="948"/>
                      <a:pt x="412" y="837"/>
                      <a:pt x="317" y="672"/>
                    </a:cubicBezTo>
                    <a:cubicBezTo>
                      <a:pt x="270" y="592"/>
                      <a:pt x="243" y="498"/>
                      <a:pt x="243" y="397"/>
                    </a:cubicBezTo>
                    <a:cubicBezTo>
                      <a:pt x="243" y="297"/>
                      <a:pt x="270" y="203"/>
                      <a:pt x="317" y="122"/>
                    </a:cubicBezTo>
                    <a:cubicBezTo>
                      <a:pt x="231" y="73"/>
                      <a:pt x="231" y="73"/>
                      <a:pt x="231" y="73"/>
                    </a:cubicBezTo>
                    <a:cubicBezTo>
                      <a:pt x="230" y="73"/>
                      <a:pt x="229" y="74"/>
                      <a:pt x="228" y="75"/>
                    </a:cubicBezTo>
                    <a:cubicBezTo>
                      <a:pt x="222" y="79"/>
                      <a:pt x="219" y="86"/>
                      <a:pt x="221" y="92"/>
                    </a:cubicBezTo>
                    <a:cubicBezTo>
                      <a:pt x="221" y="92"/>
                      <a:pt x="221" y="92"/>
                      <a:pt x="221" y="92"/>
                    </a:cubicBezTo>
                    <a:cubicBezTo>
                      <a:pt x="223" y="99"/>
                      <a:pt x="222" y="106"/>
                      <a:pt x="218" y="113"/>
                    </a:cubicBezTo>
                    <a:cubicBezTo>
                      <a:pt x="210" y="127"/>
                      <a:pt x="192" y="131"/>
                      <a:pt x="177" y="123"/>
                    </a:cubicBezTo>
                    <a:cubicBezTo>
                      <a:pt x="163" y="115"/>
                      <a:pt x="158" y="96"/>
                      <a:pt x="166" y="82"/>
                    </a:cubicBezTo>
                    <a:cubicBezTo>
                      <a:pt x="169" y="76"/>
                      <a:pt x="175" y="71"/>
                      <a:pt x="182" y="69"/>
                    </a:cubicBezTo>
                    <a:cubicBezTo>
                      <a:pt x="188" y="68"/>
                      <a:pt x="193" y="62"/>
                      <a:pt x="194" y="55"/>
                    </a:cubicBezTo>
                    <a:cubicBezTo>
                      <a:pt x="194" y="54"/>
                      <a:pt x="194" y="52"/>
                      <a:pt x="194" y="51"/>
                    </a:cubicBezTo>
                    <a:cubicBezTo>
                      <a:pt x="106" y="0"/>
                      <a:pt x="106" y="0"/>
                      <a:pt x="106" y="0"/>
                    </a:cubicBezTo>
                    <a:cubicBezTo>
                      <a:pt x="38" y="117"/>
                      <a:pt x="0" y="253"/>
                      <a:pt x="0" y="397"/>
                    </a:cubicBezTo>
                    <a:cubicBezTo>
                      <a:pt x="0" y="542"/>
                      <a:pt x="38" y="677"/>
                      <a:pt x="106" y="794"/>
                    </a:cubicBezTo>
                    <a:cubicBezTo>
                      <a:pt x="243" y="1031"/>
                      <a:pt x="500" y="1191"/>
                      <a:pt x="793" y="1191"/>
                    </a:cubicBezTo>
                    <a:cubicBezTo>
                      <a:pt x="793" y="1099"/>
                      <a:pt x="793" y="1099"/>
                      <a:pt x="793" y="1099"/>
                    </a:cubicBezTo>
                    <a:cubicBezTo>
                      <a:pt x="793" y="1092"/>
                      <a:pt x="793" y="1092"/>
                      <a:pt x="793" y="1092"/>
                    </a:cubicBezTo>
                    <a:cubicBezTo>
                      <a:pt x="795" y="1091"/>
                      <a:pt x="796" y="1090"/>
                      <a:pt x="797" y="1090"/>
                    </a:cubicBezTo>
                    <a:cubicBezTo>
                      <a:pt x="803" y="1087"/>
                      <a:pt x="811" y="1088"/>
                      <a:pt x="815" y="1093"/>
                    </a:cubicBezTo>
                    <a:cubicBezTo>
                      <a:pt x="820" y="1098"/>
                      <a:pt x="827" y="1101"/>
                      <a:pt x="835" y="1101"/>
                    </a:cubicBezTo>
                    <a:cubicBezTo>
                      <a:pt x="851" y="1101"/>
                      <a:pt x="864" y="1087"/>
                      <a:pt x="864" y="1070"/>
                    </a:cubicBezTo>
                    <a:cubicBezTo>
                      <a:pt x="864" y="1054"/>
                      <a:pt x="851" y="1040"/>
                      <a:pt x="835" y="1040"/>
                    </a:cubicBezTo>
                    <a:close/>
                  </a:path>
                </a:pathLst>
              </a:custGeom>
              <a:solidFill>
                <a:srgbClr val="A90404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6" name="Freeform 13"/>
              <p:cNvSpPr>
                <a:spLocks/>
              </p:cNvSpPr>
              <p:nvPr/>
            </p:nvSpPr>
            <p:spPr bwMode="gray">
              <a:xfrm>
                <a:off x="1862" y="1035"/>
                <a:ext cx="2010" cy="768"/>
              </a:xfrm>
              <a:custGeom>
                <a:avLst/>
                <a:gdLst>
                  <a:gd name="T0" fmla="*/ 1164 w 1375"/>
                  <a:gd name="T1" fmla="*/ 518 h 527"/>
                  <a:gd name="T2" fmla="*/ 1252 w 1375"/>
                  <a:gd name="T3" fmla="*/ 467 h 527"/>
                  <a:gd name="T4" fmla="*/ 1252 w 1375"/>
                  <a:gd name="T5" fmla="*/ 463 h 527"/>
                  <a:gd name="T6" fmla="*/ 1240 w 1375"/>
                  <a:gd name="T7" fmla="*/ 449 h 527"/>
                  <a:gd name="T8" fmla="*/ 1240 w 1375"/>
                  <a:gd name="T9" fmla="*/ 449 h 527"/>
                  <a:gd name="T10" fmla="*/ 1224 w 1375"/>
                  <a:gd name="T11" fmla="*/ 436 h 527"/>
                  <a:gd name="T12" fmla="*/ 1235 w 1375"/>
                  <a:gd name="T13" fmla="*/ 395 h 527"/>
                  <a:gd name="T14" fmla="*/ 1276 w 1375"/>
                  <a:gd name="T15" fmla="*/ 406 h 527"/>
                  <a:gd name="T16" fmla="*/ 1279 w 1375"/>
                  <a:gd name="T17" fmla="*/ 427 h 527"/>
                  <a:gd name="T18" fmla="*/ 1285 w 1375"/>
                  <a:gd name="T19" fmla="*/ 444 h 527"/>
                  <a:gd name="T20" fmla="*/ 1289 w 1375"/>
                  <a:gd name="T21" fmla="*/ 446 h 527"/>
                  <a:gd name="T22" fmla="*/ 1375 w 1375"/>
                  <a:gd name="T23" fmla="*/ 396 h 527"/>
                  <a:gd name="T24" fmla="*/ 687 w 1375"/>
                  <a:gd name="T25" fmla="*/ 0 h 527"/>
                  <a:gd name="T26" fmla="*/ 0 w 1375"/>
                  <a:gd name="T27" fmla="*/ 396 h 527"/>
                  <a:gd name="T28" fmla="*/ 88 w 1375"/>
                  <a:gd name="T29" fmla="*/ 447 h 527"/>
                  <a:gd name="T30" fmla="*/ 88 w 1375"/>
                  <a:gd name="T31" fmla="*/ 451 h 527"/>
                  <a:gd name="T32" fmla="*/ 76 w 1375"/>
                  <a:gd name="T33" fmla="*/ 465 h 527"/>
                  <a:gd name="T34" fmla="*/ 60 w 1375"/>
                  <a:gd name="T35" fmla="*/ 478 h 527"/>
                  <a:gd name="T36" fmla="*/ 71 w 1375"/>
                  <a:gd name="T37" fmla="*/ 519 h 527"/>
                  <a:gd name="T38" fmla="*/ 112 w 1375"/>
                  <a:gd name="T39" fmla="*/ 509 h 527"/>
                  <a:gd name="T40" fmla="*/ 115 w 1375"/>
                  <a:gd name="T41" fmla="*/ 488 h 527"/>
                  <a:gd name="T42" fmla="*/ 115 w 1375"/>
                  <a:gd name="T43" fmla="*/ 488 h 527"/>
                  <a:gd name="T44" fmla="*/ 122 w 1375"/>
                  <a:gd name="T45" fmla="*/ 471 h 527"/>
                  <a:gd name="T46" fmla="*/ 125 w 1375"/>
                  <a:gd name="T47" fmla="*/ 469 h 527"/>
                  <a:gd name="T48" fmla="*/ 211 w 1375"/>
                  <a:gd name="T49" fmla="*/ 518 h 527"/>
                  <a:gd name="T50" fmla="*/ 687 w 1375"/>
                  <a:gd name="T51" fmla="*/ 243 h 527"/>
                  <a:gd name="T52" fmla="*/ 1164 w 1375"/>
                  <a:gd name="T53" fmla="*/ 518 h 52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1375"/>
                  <a:gd name="T82" fmla="*/ 0 h 527"/>
                  <a:gd name="T83" fmla="*/ 1375 w 1375"/>
                  <a:gd name="T84" fmla="*/ 527 h 527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1375" h="527">
                    <a:moveTo>
                      <a:pt x="1164" y="518"/>
                    </a:moveTo>
                    <a:cubicBezTo>
                      <a:pt x="1252" y="467"/>
                      <a:pt x="1252" y="467"/>
                      <a:pt x="1252" y="467"/>
                    </a:cubicBezTo>
                    <a:cubicBezTo>
                      <a:pt x="1252" y="466"/>
                      <a:pt x="1252" y="465"/>
                      <a:pt x="1252" y="463"/>
                    </a:cubicBezTo>
                    <a:cubicBezTo>
                      <a:pt x="1251" y="456"/>
                      <a:pt x="1246" y="450"/>
                      <a:pt x="1240" y="449"/>
                    </a:cubicBezTo>
                    <a:cubicBezTo>
                      <a:pt x="1240" y="449"/>
                      <a:pt x="1240" y="449"/>
                      <a:pt x="1240" y="449"/>
                    </a:cubicBezTo>
                    <a:cubicBezTo>
                      <a:pt x="1233" y="447"/>
                      <a:pt x="1227" y="443"/>
                      <a:pt x="1224" y="436"/>
                    </a:cubicBezTo>
                    <a:cubicBezTo>
                      <a:pt x="1216" y="422"/>
                      <a:pt x="1221" y="404"/>
                      <a:pt x="1235" y="395"/>
                    </a:cubicBezTo>
                    <a:cubicBezTo>
                      <a:pt x="1250" y="387"/>
                      <a:pt x="1268" y="392"/>
                      <a:pt x="1276" y="406"/>
                    </a:cubicBezTo>
                    <a:cubicBezTo>
                      <a:pt x="1280" y="412"/>
                      <a:pt x="1281" y="420"/>
                      <a:pt x="1279" y="427"/>
                    </a:cubicBezTo>
                    <a:cubicBezTo>
                      <a:pt x="1277" y="432"/>
                      <a:pt x="1280" y="440"/>
                      <a:pt x="1285" y="444"/>
                    </a:cubicBezTo>
                    <a:cubicBezTo>
                      <a:pt x="1287" y="445"/>
                      <a:pt x="1288" y="445"/>
                      <a:pt x="1289" y="446"/>
                    </a:cubicBezTo>
                    <a:cubicBezTo>
                      <a:pt x="1375" y="396"/>
                      <a:pt x="1375" y="396"/>
                      <a:pt x="1375" y="396"/>
                    </a:cubicBezTo>
                    <a:cubicBezTo>
                      <a:pt x="1238" y="159"/>
                      <a:pt x="981" y="0"/>
                      <a:pt x="687" y="0"/>
                    </a:cubicBezTo>
                    <a:cubicBezTo>
                      <a:pt x="394" y="0"/>
                      <a:pt x="137" y="159"/>
                      <a:pt x="0" y="396"/>
                    </a:cubicBezTo>
                    <a:cubicBezTo>
                      <a:pt x="88" y="447"/>
                      <a:pt x="88" y="447"/>
                      <a:pt x="88" y="447"/>
                    </a:cubicBezTo>
                    <a:cubicBezTo>
                      <a:pt x="88" y="448"/>
                      <a:pt x="88" y="450"/>
                      <a:pt x="88" y="451"/>
                    </a:cubicBezTo>
                    <a:cubicBezTo>
                      <a:pt x="87" y="458"/>
                      <a:pt x="82" y="464"/>
                      <a:pt x="76" y="465"/>
                    </a:cubicBezTo>
                    <a:cubicBezTo>
                      <a:pt x="69" y="467"/>
                      <a:pt x="63" y="472"/>
                      <a:pt x="60" y="478"/>
                    </a:cubicBezTo>
                    <a:cubicBezTo>
                      <a:pt x="52" y="492"/>
                      <a:pt x="57" y="511"/>
                      <a:pt x="71" y="519"/>
                    </a:cubicBezTo>
                    <a:cubicBezTo>
                      <a:pt x="86" y="527"/>
                      <a:pt x="104" y="523"/>
                      <a:pt x="112" y="509"/>
                    </a:cubicBezTo>
                    <a:cubicBezTo>
                      <a:pt x="116" y="502"/>
                      <a:pt x="117" y="495"/>
                      <a:pt x="115" y="488"/>
                    </a:cubicBezTo>
                    <a:cubicBezTo>
                      <a:pt x="115" y="488"/>
                      <a:pt x="115" y="488"/>
                      <a:pt x="115" y="488"/>
                    </a:cubicBezTo>
                    <a:cubicBezTo>
                      <a:pt x="113" y="482"/>
                      <a:pt x="116" y="475"/>
                      <a:pt x="122" y="471"/>
                    </a:cubicBezTo>
                    <a:cubicBezTo>
                      <a:pt x="123" y="470"/>
                      <a:pt x="124" y="469"/>
                      <a:pt x="125" y="469"/>
                    </a:cubicBezTo>
                    <a:cubicBezTo>
                      <a:pt x="211" y="518"/>
                      <a:pt x="211" y="518"/>
                      <a:pt x="211" y="518"/>
                    </a:cubicBezTo>
                    <a:cubicBezTo>
                      <a:pt x="306" y="354"/>
                      <a:pt x="484" y="243"/>
                      <a:pt x="687" y="243"/>
                    </a:cubicBezTo>
                    <a:cubicBezTo>
                      <a:pt x="891" y="243"/>
                      <a:pt x="1069" y="354"/>
                      <a:pt x="1164" y="518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5" name="Group 14"/>
            <p:cNvGrpSpPr>
              <a:grpSpLocks/>
            </p:cNvGrpSpPr>
            <p:nvPr/>
          </p:nvGrpSpPr>
          <p:grpSpPr bwMode="auto">
            <a:xfrm rot="7200000">
              <a:off x="2059" y="1386"/>
              <a:ext cx="1616" cy="1614"/>
              <a:chOff x="2060" y="1387"/>
              <a:chExt cx="1616" cy="1614"/>
            </a:xfrm>
          </p:grpSpPr>
          <p:sp>
            <p:nvSpPr>
              <p:cNvPr id="25621" name="Freeform 15"/>
              <p:cNvSpPr>
                <a:spLocks/>
              </p:cNvSpPr>
              <p:nvPr/>
            </p:nvSpPr>
            <p:spPr bwMode="gray">
              <a:xfrm>
                <a:off x="2060" y="1387"/>
                <a:ext cx="808" cy="1225"/>
              </a:xfrm>
              <a:custGeom>
                <a:avLst/>
                <a:gdLst>
                  <a:gd name="T0" fmla="*/ 550 w 550"/>
                  <a:gd name="T1" fmla="*/ 132 h 836"/>
                  <a:gd name="T2" fmla="*/ 547 w 550"/>
                  <a:gd name="T3" fmla="*/ 130 h 836"/>
                  <a:gd name="T4" fmla="*/ 529 w 550"/>
                  <a:gd name="T5" fmla="*/ 133 h 836"/>
                  <a:gd name="T6" fmla="*/ 529 w 550"/>
                  <a:gd name="T7" fmla="*/ 133 h 836"/>
                  <a:gd name="T8" fmla="*/ 509 w 550"/>
                  <a:gd name="T9" fmla="*/ 141 h 836"/>
                  <a:gd name="T10" fmla="*/ 480 w 550"/>
                  <a:gd name="T11" fmla="*/ 111 h 836"/>
                  <a:gd name="T12" fmla="*/ 509 w 550"/>
                  <a:gd name="T13" fmla="*/ 80 h 836"/>
                  <a:gd name="T14" fmla="*/ 529 w 550"/>
                  <a:gd name="T15" fmla="*/ 88 h 836"/>
                  <a:gd name="T16" fmla="*/ 547 w 550"/>
                  <a:gd name="T17" fmla="*/ 91 h 836"/>
                  <a:gd name="T18" fmla="*/ 550 w 550"/>
                  <a:gd name="T19" fmla="*/ 89 h 836"/>
                  <a:gd name="T20" fmla="*/ 550 w 550"/>
                  <a:gd name="T21" fmla="*/ 82 h 836"/>
                  <a:gd name="T22" fmla="*/ 550 w 550"/>
                  <a:gd name="T23" fmla="*/ 0 h 836"/>
                  <a:gd name="T24" fmla="*/ 0 w 550"/>
                  <a:gd name="T25" fmla="*/ 550 h 836"/>
                  <a:gd name="T26" fmla="*/ 74 w 550"/>
                  <a:gd name="T27" fmla="*/ 825 h 836"/>
                  <a:gd name="T28" fmla="*/ 153 w 550"/>
                  <a:gd name="T29" fmla="*/ 780 h 836"/>
                  <a:gd name="T30" fmla="*/ 158 w 550"/>
                  <a:gd name="T31" fmla="*/ 796 h 836"/>
                  <a:gd name="T32" fmla="*/ 161 w 550"/>
                  <a:gd name="T33" fmla="*/ 817 h 836"/>
                  <a:gd name="T34" fmla="*/ 202 w 550"/>
                  <a:gd name="T35" fmla="*/ 827 h 836"/>
                  <a:gd name="T36" fmla="*/ 214 w 550"/>
                  <a:gd name="T37" fmla="*/ 786 h 836"/>
                  <a:gd name="T38" fmla="*/ 198 w 550"/>
                  <a:gd name="T39" fmla="*/ 773 h 836"/>
                  <a:gd name="T40" fmla="*/ 198 w 550"/>
                  <a:gd name="T41" fmla="*/ 773 h 836"/>
                  <a:gd name="T42" fmla="*/ 186 w 550"/>
                  <a:gd name="T43" fmla="*/ 761 h 836"/>
                  <a:gd name="T44" fmla="*/ 266 w 550"/>
                  <a:gd name="T45" fmla="*/ 714 h 836"/>
                  <a:gd name="T46" fmla="*/ 222 w 550"/>
                  <a:gd name="T47" fmla="*/ 550 h 836"/>
                  <a:gd name="T48" fmla="*/ 550 w 550"/>
                  <a:gd name="T49" fmla="*/ 222 h 836"/>
                  <a:gd name="T50" fmla="*/ 550 w 550"/>
                  <a:gd name="T51" fmla="*/ 143 h 836"/>
                  <a:gd name="T52" fmla="*/ 550 w 550"/>
                  <a:gd name="T53" fmla="*/ 132 h 8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550"/>
                  <a:gd name="T82" fmla="*/ 0 h 836"/>
                  <a:gd name="T83" fmla="*/ 550 w 550"/>
                  <a:gd name="T84" fmla="*/ 836 h 8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550" h="836">
                    <a:moveTo>
                      <a:pt x="550" y="132"/>
                    </a:moveTo>
                    <a:cubicBezTo>
                      <a:pt x="549" y="131"/>
                      <a:pt x="548" y="131"/>
                      <a:pt x="547" y="130"/>
                    </a:cubicBezTo>
                    <a:cubicBezTo>
                      <a:pt x="540" y="127"/>
                      <a:pt x="533" y="129"/>
                      <a:pt x="529" y="133"/>
                    </a:cubicBezTo>
                    <a:cubicBezTo>
                      <a:pt x="529" y="133"/>
                      <a:pt x="529" y="133"/>
                      <a:pt x="529" y="133"/>
                    </a:cubicBezTo>
                    <a:cubicBezTo>
                      <a:pt x="523" y="138"/>
                      <a:pt x="517" y="141"/>
                      <a:pt x="509" y="141"/>
                    </a:cubicBezTo>
                    <a:cubicBezTo>
                      <a:pt x="493" y="141"/>
                      <a:pt x="480" y="127"/>
                      <a:pt x="480" y="111"/>
                    </a:cubicBezTo>
                    <a:cubicBezTo>
                      <a:pt x="480" y="94"/>
                      <a:pt x="493" y="80"/>
                      <a:pt x="509" y="80"/>
                    </a:cubicBezTo>
                    <a:cubicBezTo>
                      <a:pt x="517" y="80"/>
                      <a:pt x="524" y="83"/>
                      <a:pt x="529" y="88"/>
                    </a:cubicBezTo>
                    <a:cubicBezTo>
                      <a:pt x="533" y="93"/>
                      <a:pt x="540" y="94"/>
                      <a:pt x="547" y="91"/>
                    </a:cubicBezTo>
                    <a:cubicBezTo>
                      <a:pt x="548" y="91"/>
                      <a:pt x="549" y="90"/>
                      <a:pt x="550" y="89"/>
                    </a:cubicBezTo>
                    <a:cubicBezTo>
                      <a:pt x="550" y="82"/>
                      <a:pt x="550" y="82"/>
                      <a:pt x="550" y="82"/>
                    </a:cubicBezTo>
                    <a:cubicBezTo>
                      <a:pt x="550" y="0"/>
                      <a:pt x="550" y="0"/>
                      <a:pt x="550" y="0"/>
                    </a:cubicBezTo>
                    <a:cubicBezTo>
                      <a:pt x="246" y="0"/>
                      <a:pt x="0" y="246"/>
                      <a:pt x="0" y="550"/>
                    </a:cubicBezTo>
                    <a:cubicBezTo>
                      <a:pt x="0" y="651"/>
                      <a:pt x="27" y="745"/>
                      <a:pt x="74" y="825"/>
                    </a:cubicBezTo>
                    <a:cubicBezTo>
                      <a:pt x="153" y="780"/>
                      <a:pt x="153" y="780"/>
                      <a:pt x="153" y="780"/>
                    </a:cubicBezTo>
                    <a:cubicBezTo>
                      <a:pt x="158" y="784"/>
                      <a:pt x="160" y="791"/>
                      <a:pt x="158" y="796"/>
                    </a:cubicBezTo>
                    <a:cubicBezTo>
                      <a:pt x="157" y="803"/>
                      <a:pt x="158" y="810"/>
                      <a:pt x="161" y="817"/>
                    </a:cubicBezTo>
                    <a:cubicBezTo>
                      <a:pt x="170" y="831"/>
                      <a:pt x="188" y="836"/>
                      <a:pt x="202" y="827"/>
                    </a:cubicBezTo>
                    <a:cubicBezTo>
                      <a:pt x="217" y="819"/>
                      <a:pt x="222" y="801"/>
                      <a:pt x="214" y="786"/>
                    </a:cubicBezTo>
                    <a:cubicBezTo>
                      <a:pt x="210" y="780"/>
                      <a:pt x="204" y="776"/>
                      <a:pt x="198" y="773"/>
                    </a:cubicBezTo>
                    <a:cubicBezTo>
                      <a:pt x="198" y="773"/>
                      <a:pt x="198" y="773"/>
                      <a:pt x="198" y="773"/>
                    </a:cubicBezTo>
                    <a:cubicBezTo>
                      <a:pt x="192" y="772"/>
                      <a:pt x="187" y="767"/>
                      <a:pt x="186" y="761"/>
                    </a:cubicBezTo>
                    <a:cubicBezTo>
                      <a:pt x="266" y="714"/>
                      <a:pt x="266" y="714"/>
                      <a:pt x="266" y="714"/>
                    </a:cubicBezTo>
                    <a:cubicBezTo>
                      <a:pt x="238" y="666"/>
                      <a:pt x="222" y="610"/>
                      <a:pt x="222" y="550"/>
                    </a:cubicBezTo>
                    <a:cubicBezTo>
                      <a:pt x="222" y="369"/>
                      <a:pt x="369" y="222"/>
                      <a:pt x="550" y="222"/>
                    </a:cubicBezTo>
                    <a:cubicBezTo>
                      <a:pt x="550" y="143"/>
                      <a:pt x="550" y="143"/>
                      <a:pt x="550" y="143"/>
                    </a:cubicBezTo>
                    <a:lnTo>
                      <a:pt x="550" y="132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2" name="Freeform 16"/>
              <p:cNvSpPr>
                <a:spLocks/>
              </p:cNvSpPr>
              <p:nvPr/>
            </p:nvSpPr>
            <p:spPr bwMode="gray">
              <a:xfrm>
                <a:off x="2764" y="1387"/>
                <a:ext cx="912" cy="1210"/>
              </a:xfrm>
              <a:custGeom>
                <a:avLst/>
                <a:gdLst>
                  <a:gd name="T0" fmla="*/ 70 w 621"/>
                  <a:gd name="T1" fmla="*/ 0 h 826"/>
                  <a:gd name="T2" fmla="*/ 70 w 621"/>
                  <a:gd name="T3" fmla="*/ 82 h 826"/>
                  <a:gd name="T4" fmla="*/ 70 w 621"/>
                  <a:gd name="T5" fmla="*/ 89 h 826"/>
                  <a:gd name="T6" fmla="*/ 67 w 621"/>
                  <a:gd name="T7" fmla="*/ 91 h 826"/>
                  <a:gd name="T8" fmla="*/ 49 w 621"/>
                  <a:gd name="T9" fmla="*/ 88 h 826"/>
                  <a:gd name="T10" fmla="*/ 29 w 621"/>
                  <a:gd name="T11" fmla="*/ 80 h 826"/>
                  <a:gd name="T12" fmla="*/ 0 w 621"/>
                  <a:gd name="T13" fmla="*/ 111 h 826"/>
                  <a:gd name="T14" fmla="*/ 29 w 621"/>
                  <a:gd name="T15" fmla="*/ 141 h 826"/>
                  <a:gd name="T16" fmla="*/ 49 w 621"/>
                  <a:gd name="T17" fmla="*/ 133 h 826"/>
                  <a:gd name="T18" fmla="*/ 49 w 621"/>
                  <a:gd name="T19" fmla="*/ 133 h 826"/>
                  <a:gd name="T20" fmla="*/ 67 w 621"/>
                  <a:gd name="T21" fmla="*/ 130 h 826"/>
                  <a:gd name="T22" fmla="*/ 70 w 621"/>
                  <a:gd name="T23" fmla="*/ 132 h 826"/>
                  <a:gd name="T24" fmla="*/ 70 w 621"/>
                  <a:gd name="T25" fmla="*/ 143 h 826"/>
                  <a:gd name="T26" fmla="*/ 70 w 621"/>
                  <a:gd name="T27" fmla="*/ 222 h 826"/>
                  <a:gd name="T28" fmla="*/ 70 w 621"/>
                  <a:gd name="T29" fmla="*/ 222 h 826"/>
                  <a:gd name="T30" fmla="*/ 398 w 621"/>
                  <a:gd name="T31" fmla="*/ 550 h 826"/>
                  <a:gd name="T32" fmla="*/ 354 w 621"/>
                  <a:gd name="T33" fmla="*/ 714 h 826"/>
                  <a:gd name="T34" fmla="*/ 433 w 621"/>
                  <a:gd name="T35" fmla="*/ 759 h 826"/>
                  <a:gd name="T36" fmla="*/ 436 w 621"/>
                  <a:gd name="T37" fmla="*/ 758 h 826"/>
                  <a:gd name="T38" fmla="*/ 443 w 621"/>
                  <a:gd name="T39" fmla="*/ 740 h 826"/>
                  <a:gd name="T40" fmla="*/ 443 w 621"/>
                  <a:gd name="T41" fmla="*/ 740 h 826"/>
                  <a:gd name="T42" fmla="*/ 446 w 621"/>
                  <a:gd name="T43" fmla="*/ 720 h 826"/>
                  <a:gd name="T44" fmla="*/ 487 w 621"/>
                  <a:gd name="T45" fmla="*/ 709 h 826"/>
                  <a:gd name="T46" fmla="*/ 498 w 621"/>
                  <a:gd name="T47" fmla="*/ 750 h 826"/>
                  <a:gd name="T48" fmla="*/ 482 w 621"/>
                  <a:gd name="T49" fmla="*/ 763 h 826"/>
                  <a:gd name="T50" fmla="*/ 470 w 621"/>
                  <a:gd name="T51" fmla="*/ 777 h 826"/>
                  <a:gd name="T52" fmla="*/ 470 w 621"/>
                  <a:gd name="T53" fmla="*/ 781 h 826"/>
                  <a:gd name="T54" fmla="*/ 547 w 621"/>
                  <a:gd name="T55" fmla="*/ 826 h 826"/>
                  <a:gd name="T56" fmla="*/ 621 w 621"/>
                  <a:gd name="T57" fmla="*/ 550 h 826"/>
                  <a:gd name="T58" fmla="*/ 70 w 621"/>
                  <a:gd name="T59" fmla="*/ 0 h 82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621"/>
                  <a:gd name="T91" fmla="*/ 0 h 826"/>
                  <a:gd name="T92" fmla="*/ 621 w 621"/>
                  <a:gd name="T93" fmla="*/ 826 h 82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621" h="826">
                    <a:moveTo>
                      <a:pt x="70" y="0"/>
                    </a:moveTo>
                    <a:cubicBezTo>
                      <a:pt x="70" y="82"/>
                      <a:pt x="70" y="82"/>
                      <a:pt x="70" y="82"/>
                    </a:cubicBezTo>
                    <a:cubicBezTo>
                      <a:pt x="70" y="89"/>
                      <a:pt x="70" y="89"/>
                      <a:pt x="70" y="89"/>
                    </a:cubicBezTo>
                    <a:cubicBezTo>
                      <a:pt x="69" y="90"/>
                      <a:pt x="68" y="91"/>
                      <a:pt x="67" y="91"/>
                    </a:cubicBezTo>
                    <a:cubicBezTo>
                      <a:pt x="60" y="94"/>
                      <a:pt x="53" y="93"/>
                      <a:pt x="49" y="88"/>
                    </a:cubicBezTo>
                    <a:cubicBezTo>
                      <a:pt x="44" y="83"/>
                      <a:pt x="37" y="80"/>
                      <a:pt x="29" y="80"/>
                    </a:cubicBezTo>
                    <a:cubicBezTo>
                      <a:pt x="13" y="80"/>
                      <a:pt x="0" y="94"/>
                      <a:pt x="0" y="111"/>
                    </a:cubicBezTo>
                    <a:cubicBezTo>
                      <a:pt x="0" y="127"/>
                      <a:pt x="13" y="141"/>
                      <a:pt x="29" y="141"/>
                    </a:cubicBezTo>
                    <a:cubicBezTo>
                      <a:pt x="37" y="141"/>
                      <a:pt x="43" y="138"/>
                      <a:pt x="49" y="133"/>
                    </a:cubicBezTo>
                    <a:cubicBezTo>
                      <a:pt x="49" y="133"/>
                      <a:pt x="49" y="133"/>
                      <a:pt x="49" y="133"/>
                    </a:cubicBezTo>
                    <a:cubicBezTo>
                      <a:pt x="53" y="129"/>
                      <a:pt x="60" y="127"/>
                      <a:pt x="67" y="130"/>
                    </a:cubicBezTo>
                    <a:cubicBezTo>
                      <a:pt x="68" y="131"/>
                      <a:pt x="69" y="131"/>
                      <a:pt x="70" y="132"/>
                    </a:cubicBezTo>
                    <a:cubicBezTo>
                      <a:pt x="70" y="143"/>
                      <a:pt x="70" y="143"/>
                      <a:pt x="70" y="143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252" y="222"/>
                      <a:pt x="398" y="369"/>
                      <a:pt x="398" y="550"/>
                    </a:cubicBezTo>
                    <a:cubicBezTo>
                      <a:pt x="398" y="610"/>
                      <a:pt x="382" y="666"/>
                      <a:pt x="354" y="714"/>
                    </a:cubicBezTo>
                    <a:cubicBezTo>
                      <a:pt x="433" y="759"/>
                      <a:pt x="433" y="759"/>
                      <a:pt x="433" y="759"/>
                    </a:cubicBezTo>
                    <a:cubicBezTo>
                      <a:pt x="434" y="759"/>
                      <a:pt x="435" y="758"/>
                      <a:pt x="436" y="758"/>
                    </a:cubicBezTo>
                    <a:cubicBezTo>
                      <a:pt x="442" y="753"/>
                      <a:pt x="445" y="746"/>
                      <a:pt x="443" y="740"/>
                    </a:cubicBezTo>
                    <a:cubicBezTo>
                      <a:pt x="443" y="740"/>
                      <a:pt x="443" y="740"/>
                      <a:pt x="443" y="740"/>
                    </a:cubicBezTo>
                    <a:cubicBezTo>
                      <a:pt x="441" y="733"/>
                      <a:pt x="442" y="726"/>
                      <a:pt x="446" y="720"/>
                    </a:cubicBezTo>
                    <a:cubicBezTo>
                      <a:pt x="454" y="705"/>
                      <a:pt x="472" y="701"/>
                      <a:pt x="487" y="709"/>
                    </a:cubicBezTo>
                    <a:cubicBezTo>
                      <a:pt x="501" y="717"/>
                      <a:pt x="506" y="736"/>
                      <a:pt x="498" y="750"/>
                    </a:cubicBezTo>
                    <a:cubicBezTo>
                      <a:pt x="494" y="756"/>
                      <a:pt x="489" y="761"/>
                      <a:pt x="482" y="763"/>
                    </a:cubicBezTo>
                    <a:cubicBezTo>
                      <a:pt x="476" y="764"/>
                      <a:pt x="471" y="770"/>
                      <a:pt x="470" y="777"/>
                    </a:cubicBezTo>
                    <a:cubicBezTo>
                      <a:pt x="470" y="778"/>
                      <a:pt x="470" y="780"/>
                      <a:pt x="470" y="781"/>
                    </a:cubicBezTo>
                    <a:cubicBezTo>
                      <a:pt x="547" y="826"/>
                      <a:pt x="547" y="826"/>
                      <a:pt x="547" y="826"/>
                    </a:cubicBezTo>
                    <a:cubicBezTo>
                      <a:pt x="594" y="745"/>
                      <a:pt x="621" y="651"/>
                      <a:pt x="621" y="550"/>
                    </a:cubicBezTo>
                    <a:cubicBezTo>
                      <a:pt x="621" y="246"/>
                      <a:pt x="374" y="0"/>
                      <a:pt x="70" y="0"/>
                    </a:cubicBez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3" name="Freeform 17"/>
              <p:cNvSpPr>
                <a:spLocks/>
              </p:cNvSpPr>
              <p:nvPr/>
            </p:nvSpPr>
            <p:spPr bwMode="gray">
              <a:xfrm>
                <a:off x="2169" y="2414"/>
                <a:ext cx="1397" cy="587"/>
              </a:xfrm>
              <a:custGeom>
                <a:avLst/>
                <a:gdLst>
                  <a:gd name="T0" fmla="*/ 876 w 953"/>
                  <a:gd name="T1" fmla="*/ 80 h 400"/>
                  <a:gd name="T2" fmla="*/ 876 w 953"/>
                  <a:gd name="T3" fmla="*/ 76 h 400"/>
                  <a:gd name="T4" fmla="*/ 888 w 953"/>
                  <a:gd name="T5" fmla="*/ 62 h 400"/>
                  <a:gd name="T6" fmla="*/ 904 w 953"/>
                  <a:gd name="T7" fmla="*/ 49 h 400"/>
                  <a:gd name="T8" fmla="*/ 893 w 953"/>
                  <a:gd name="T9" fmla="*/ 8 h 400"/>
                  <a:gd name="T10" fmla="*/ 852 w 953"/>
                  <a:gd name="T11" fmla="*/ 19 h 400"/>
                  <a:gd name="T12" fmla="*/ 849 w 953"/>
                  <a:gd name="T13" fmla="*/ 39 h 400"/>
                  <a:gd name="T14" fmla="*/ 849 w 953"/>
                  <a:gd name="T15" fmla="*/ 39 h 400"/>
                  <a:gd name="T16" fmla="*/ 842 w 953"/>
                  <a:gd name="T17" fmla="*/ 57 h 400"/>
                  <a:gd name="T18" fmla="*/ 839 w 953"/>
                  <a:gd name="T19" fmla="*/ 58 h 400"/>
                  <a:gd name="T20" fmla="*/ 760 w 953"/>
                  <a:gd name="T21" fmla="*/ 13 h 400"/>
                  <a:gd name="T22" fmla="*/ 476 w 953"/>
                  <a:gd name="T23" fmla="*/ 177 h 400"/>
                  <a:gd name="T24" fmla="*/ 192 w 953"/>
                  <a:gd name="T25" fmla="*/ 13 h 400"/>
                  <a:gd name="T26" fmla="*/ 112 w 953"/>
                  <a:gd name="T27" fmla="*/ 60 h 400"/>
                  <a:gd name="T28" fmla="*/ 124 w 953"/>
                  <a:gd name="T29" fmla="*/ 72 h 400"/>
                  <a:gd name="T30" fmla="*/ 124 w 953"/>
                  <a:gd name="T31" fmla="*/ 72 h 400"/>
                  <a:gd name="T32" fmla="*/ 140 w 953"/>
                  <a:gd name="T33" fmla="*/ 85 h 400"/>
                  <a:gd name="T34" fmla="*/ 128 w 953"/>
                  <a:gd name="T35" fmla="*/ 126 h 400"/>
                  <a:gd name="T36" fmla="*/ 87 w 953"/>
                  <a:gd name="T37" fmla="*/ 116 h 400"/>
                  <a:gd name="T38" fmla="*/ 84 w 953"/>
                  <a:gd name="T39" fmla="*/ 95 h 400"/>
                  <a:gd name="T40" fmla="*/ 79 w 953"/>
                  <a:gd name="T41" fmla="*/ 79 h 400"/>
                  <a:gd name="T42" fmla="*/ 0 w 953"/>
                  <a:gd name="T43" fmla="*/ 124 h 400"/>
                  <a:gd name="T44" fmla="*/ 476 w 953"/>
                  <a:gd name="T45" fmla="*/ 400 h 400"/>
                  <a:gd name="T46" fmla="*/ 953 w 953"/>
                  <a:gd name="T47" fmla="*/ 125 h 400"/>
                  <a:gd name="T48" fmla="*/ 876 w 953"/>
                  <a:gd name="T49" fmla="*/ 80 h 40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953"/>
                  <a:gd name="T76" fmla="*/ 0 h 400"/>
                  <a:gd name="T77" fmla="*/ 953 w 953"/>
                  <a:gd name="T78" fmla="*/ 400 h 40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953" h="400">
                    <a:moveTo>
                      <a:pt x="876" y="80"/>
                    </a:moveTo>
                    <a:cubicBezTo>
                      <a:pt x="876" y="79"/>
                      <a:pt x="876" y="77"/>
                      <a:pt x="876" y="76"/>
                    </a:cubicBezTo>
                    <a:cubicBezTo>
                      <a:pt x="877" y="69"/>
                      <a:pt x="882" y="63"/>
                      <a:pt x="888" y="62"/>
                    </a:cubicBezTo>
                    <a:cubicBezTo>
                      <a:pt x="895" y="60"/>
                      <a:pt x="900" y="55"/>
                      <a:pt x="904" y="49"/>
                    </a:cubicBezTo>
                    <a:cubicBezTo>
                      <a:pt x="912" y="35"/>
                      <a:pt x="907" y="16"/>
                      <a:pt x="893" y="8"/>
                    </a:cubicBezTo>
                    <a:cubicBezTo>
                      <a:pt x="878" y="0"/>
                      <a:pt x="860" y="4"/>
                      <a:pt x="852" y="19"/>
                    </a:cubicBezTo>
                    <a:cubicBezTo>
                      <a:pt x="848" y="25"/>
                      <a:pt x="847" y="32"/>
                      <a:pt x="849" y="39"/>
                    </a:cubicBezTo>
                    <a:cubicBezTo>
                      <a:pt x="849" y="39"/>
                      <a:pt x="849" y="39"/>
                      <a:pt x="849" y="39"/>
                    </a:cubicBezTo>
                    <a:cubicBezTo>
                      <a:pt x="851" y="45"/>
                      <a:pt x="848" y="52"/>
                      <a:pt x="842" y="57"/>
                    </a:cubicBezTo>
                    <a:cubicBezTo>
                      <a:pt x="841" y="57"/>
                      <a:pt x="840" y="58"/>
                      <a:pt x="839" y="58"/>
                    </a:cubicBezTo>
                    <a:cubicBezTo>
                      <a:pt x="760" y="13"/>
                      <a:pt x="760" y="13"/>
                      <a:pt x="760" y="13"/>
                    </a:cubicBezTo>
                    <a:cubicBezTo>
                      <a:pt x="704" y="111"/>
                      <a:pt x="598" y="177"/>
                      <a:pt x="476" y="177"/>
                    </a:cubicBezTo>
                    <a:cubicBezTo>
                      <a:pt x="355" y="177"/>
                      <a:pt x="249" y="111"/>
                      <a:pt x="192" y="13"/>
                    </a:cubicBezTo>
                    <a:cubicBezTo>
                      <a:pt x="112" y="60"/>
                      <a:pt x="112" y="60"/>
                      <a:pt x="112" y="60"/>
                    </a:cubicBezTo>
                    <a:cubicBezTo>
                      <a:pt x="113" y="66"/>
                      <a:pt x="118" y="71"/>
                      <a:pt x="124" y="72"/>
                    </a:cubicBezTo>
                    <a:cubicBezTo>
                      <a:pt x="124" y="72"/>
                      <a:pt x="124" y="72"/>
                      <a:pt x="124" y="72"/>
                    </a:cubicBezTo>
                    <a:cubicBezTo>
                      <a:pt x="130" y="75"/>
                      <a:pt x="136" y="79"/>
                      <a:pt x="140" y="85"/>
                    </a:cubicBezTo>
                    <a:cubicBezTo>
                      <a:pt x="148" y="100"/>
                      <a:pt x="143" y="118"/>
                      <a:pt x="128" y="126"/>
                    </a:cubicBezTo>
                    <a:cubicBezTo>
                      <a:pt x="114" y="135"/>
                      <a:pt x="96" y="130"/>
                      <a:pt x="87" y="116"/>
                    </a:cubicBezTo>
                    <a:cubicBezTo>
                      <a:pt x="84" y="109"/>
                      <a:pt x="83" y="102"/>
                      <a:pt x="84" y="95"/>
                    </a:cubicBezTo>
                    <a:cubicBezTo>
                      <a:pt x="86" y="90"/>
                      <a:pt x="84" y="83"/>
                      <a:pt x="79" y="79"/>
                    </a:cubicBezTo>
                    <a:cubicBezTo>
                      <a:pt x="0" y="124"/>
                      <a:pt x="0" y="124"/>
                      <a:pt x="0" y="124"/>
                    </a:cubicBezTo>
                    <a:cubicBezTo>
                      <a:pt x="95" y="289"/>
                      <a:pt x="273" y="400"/>
                      <a:pt x="476" y="400"/>
                    </a:cubicBezTo>
                    <a:cubicBezTo>
                      <a:pt x="680" y="400"/>
                      <a:pt x="858" y="289"/>
                      <a:pt x="953" y="125"/>
                    </a:cubicBezTo>
                    <a:lnTo>
                      <a:pt x="876" y="80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3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eaLnBrk="0" hangingPunct="0">
              <a:lnSpc>
                <a:spcPct val="90000"/>
              </a:lnSpc>
              <a:defRPr/>
            </a:pPr>
            <a:r>
              <a:rPr lang="tr-TR" sz="3200" b="1" noProof="1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ÇALIŞMA HAYATINDA VE İŞYERİNDE </a:t>
            </a:r>
            <a:r>
              <a:rPr lang="tr-TR" sz="3200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ETİK</a:t>
            </a:r>
            <a:endParaRPr lang="tr-TR" sz="3200" b="1" noProof="1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6" name="Rectangle 3"/>
          <p:cNvSpPr txBox="1">
            <a:spLocks noChangeArrowheads="1"/>
          </p:cNvSpPr>
          <p:nvPr/>
        </p:nvSpPr>
        <p:spPr bwMode="auto">
          <a:xfrm>
            <a:off x="8362949" y="6376921"/>
            <a:ext cx="65822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5" name="Text Box 45"/>
          <p:cNvSpPr txBox="1">
            <a:spLocks noChangeArrowheads="1"/>
          </p:cNvSpPr>
          <p:nvPr/>
        </p:nvSpPr>
        <p:spPr bwMode="auto">
          <a:xfrm>
            <a:off x="772635" y="2075469"/>
            <a:ext cx="55068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 defTabSz="801688">
              <a:spcBef>
                <a:spcPct val="20000"/>
              </a:spcBef>
            </a:pPr>
            <a:r>
              <a:rPr lang="tr-TR" sz="2800" b="1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5</a:t>
            </a:r>
            <a:endParaRPr lang="de-DE" sz="2800" b="1" noProof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491875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0" grpId="0" animBg="1"/>
      <p:bldP spid="58456" grpId="0" animBg="1"/>
      <p:bldP spid="5845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Freeform 2"/>
          <p:cNvSpPr>
            <a:spLocks/>
          </p:cNvSpPr>
          <p:nvPr/>
        </p:nvSpPr>
        <p:spPr bwMode="auto">
          <a:xfrm>
            <a:off x="412750" y="1546225"/>
            <a:ext cx="2244725" cy="3825875"/>
          </a:xfrm>
          <a:custGeom>
            <a:avLst/>
            <a:gdLst>
              <a:gd name="T0" fmla="*/ 0 w 1414"/>
              <a:gd name="T1" fmla="*/ 706 h 2410"/>
              <a:gd name="T2" fmla="*/ 409 w 1414"/>
              <a:gd name="T3" fmla="*/ 0 h 2410"/>
              <a:gd name="T4" fmla="*/ 1414 w 1414"/>
              <a:gd name="T5" fmla="*/ 2 h 2410"/>
              <a:gd name="T6" fmla="*/ 1411 w 1414"/>
              <a:gd name="T7" fmla="*/ 2410 h 2410"/>
              <a:gd name="T8" fmla="*/ 0 w 1414"/>
              <a:gd name="T9" fmla="*/ 706 h 24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14"/>
              <a:gd name="T16" fmla="*/ 0 h 2410"/>
              <a:gd name="T17" fmla="*/ 1414 w 1414"/>
              <a:gd name="T18" fmla="*/ 2410 h 24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14" h="2410">
                <a:moveTo>
                  <a:pt x="0" y="706"/>
                </a:moveTo>
                <a:lnTo>
                  <a:pt x="409" y="0"/>
                </a:lnTo>
                <a:lnTo>
                  <a:pt x="1414" y="2"/>
                </a:lnTo>
                <a:lnTo>
                  <a:pt x="1411" y="2410"/>
                </a:lnTo>
                <a:lnTo>
                  <a:pt x="0" y="706"/>
                </a:lnTo>
                <a:close/>
              </a:path>
            </a:pathLst>
          </a:custGeom>
          <a:solidFill>
            <a:srgbClr val="C0C0C0">
              <a:alpha val="50195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tr-TR" dirty="0">
              <a:solidFill>
                <a:srgbClr val="000000"/>
              </a:solidFill>
            </a:endParaRPr>
          </a:p>
        </p:txBody>
      </p:sp>
      <p:sp>
        <p:nvSpPr>
          <p:cNvPr id="58456" name="Rectangle 11"/>
          <p:cNvSpPr>
            <a:spLocks noChangeArrowheads="1"/>
          </p:cNvSpPr>
          <p:nvPr/>
        </p:nvSpPr>
        <p:spPr bwMode="gray">
          <a:xfrm>
            <a:off x="2657475" y="1555750"/>
            <a:ext cx="6143625" cy="360363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288000" tIns="0" rIns="0" bIns="0" anchor="ctr"/>
          <a:lstStyle/>
          <a:p>
            <a:pPr defTabSz="801688" eaLnBrk="0" hangingPunct="0">
              <a:defRPr/>
            </a:pPr>
            <a:r>
              <a:rPr lang="tr-TR" sz="2000" b="1" noProof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ULUSLARARASI ETİK İLKELER</a:t>
            </a:r>
            <a:endParaRPr lang="de-DE" sz="2000" b="1" noProof="1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8457" name="Rectangle 5"/>
          <p:cNvSpPr>
            <a:spLocks noChangeArrowheads="1"/>
          </p:cNvSpPr>
          <p:nvPr/>
        </p:nvSpPr>
        <p:spPr bwMode="gray">
          <a:xfrm>
            <a:off x="2657475" y="1916113"/>
            <a:ext cx="6143625" cy="3449637"/>
          </a:xfrm>
          <a:prstGeom prst="rect">
            <a:avLst/>
          </a:prstGeom>
          <a:solidFill>
            <a:schemeClr val="bg1"/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/>
          <a:lstStyle/>
          <a:p>
            <a:pPr marL="493200" lvl="1">
              <a:spcAft>
                <a:spcPts val="0"/>
              </a:spcAft>
              <a:buClr>
                <a:srgbClr val="292929"/>
              </a:buClr>
              <a:defRPr/>
            </a:pPr>
            <a:endParaRPr lang="tr-TR" sz="2000" b="1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469800" indent="-342900">
              <a:spcBef>
                <a:spcPts val="600"/>
              </a:spcBef>
              <a:spcAft>
                <a:spcPts val="0"/>
              </a:spcAft>
              <a:buClr>
                <a:srgbClr val="292929"/>
              </a:buClr>
              <a:buFont typeface="+mj-lt"/>
              <a:buAutoNum type="arabicPeriod"/>
              <a:defRPr/>
            </a:pP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Uluslararası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ilişkiler açısından t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ehlikeli işlerin ve tehlikeli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atıkların gelişmekte olan ülkelere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taşınması</a:t>
            </a: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469800" indent="-342900">
              <a:spcBef>
                <a:spcPts val="600"/>
              </a:spcBef>
              <a:spcAft>
                <a:spcPts val="0"/>
              </a:spcAft>
              <a:buClr>
                <a:srgbClr val="292929"/>
              </a:buClr>
              <a:buFont typeface="+mj-lt"/>
              <a:buAutoNum type="arabicPeriod"/>
              <a:defRPr/>
            </a:pP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Ucuz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işgücünden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yararlanma </a:t>
            </a:r>
          </a:p>
          <a:p>
            <a:pPr marL="469800" indent="-342900">
              <a:spcBef>
                <a:spcPts val="600"/>
              </a:spcBef>
              <a:spcAft>
                <a:spcPts val="0"/>
              </a:spcAft>
              <a:buClr>
                <a:srgbClr val="292929"/>
              </a:buClr>
              <a:buFont typeface="+mj-lt"/>
              <a:buAutoNum type="arabicPeriod"/>
              <a:defRPr/>
            </a:pP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İ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zin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verilen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limitler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açısından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ülkeler arası farklılıklar</a:t>
            </a:r>
          </a:p>
          <a:p>
            <a:pPr marL="469800" indent="-342900">
              <a:spcBef>
                <a:spcPts val="600"/>
              </a:spcBef>
              <a:spcAft>
                <a:spcPts val="0"/>
              </a:spcAft>
              <a:buClr>
                <a:srgbClr val="292929"/>
              </a:buClr>
              <a:buFont typeface="+mj-lt"/>
              <a:buAutoNum type="arabicPeriod"/>
              <a:defRPr/>
            </a:pP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Bilimsel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araştırmalarda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;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endüstri izni ve araştırmaların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desteklenmesi</a:t>
            </a: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605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tr-TR" sz="2000" b="1" noProof="1">
              <a:solidFill>
                <a:srgbClr val="000000"/>
              </a:solidFill>
            </a:endParaRP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323850" y="1555750"/>
            <a:ext cx="1482725" cy="1482725"/>
            <a:chOff x="1710" y="1035"/>
            <a:chExt cx="2316" cy="2316"/>
          </a:xfrm>
        </p:grpSpPr>
        <p:grpSp>
          <p:nvGrpSpPr>
            <p:cNvPr id="4" name="Group 10"/>
            <p:cNvGrpSpPr>
              <a:grpSpLocks/>
            </p:cNvGrpSpPr>
            <p:nvPr/>
          </p:nvGrpSpPr>
          <p:grpSpPr bwMode="auto">
            <a:xfrm rot="3600000">
              <a:off x="1710" y="1035"/>
              <a:ext cx="2316" cy="2316"/>
              <a:chOff x="1710" y="1035"/>
              <a:chExt cx="2316" cy="2316"/>
            </a:xfrm>
          </p:grpSpPr>
          <p:sp>
            <p:nvSpPr>
              <p:cNvPr id="25624" name="Freeform 11"/>
              <p:cNvSpPr>
                <a:spLocks/>
              </p:cNvSpPr>
              <p:nvPr/>
            </p:nvSpPr>
            <p:spPr bwMode="gray">
              <a:xfrm>
                <a:off x="2866" y="1599"/>
                <a:ext cx="1160" cy="1752"/>
              </a:xfrm>
              <a:custGeom>
                <a:avLst/>
                <a:gdLst>
                  <a:gd name="T0" fmla="*/ 688 w 794"/>
                  <a:gd name="T1" fmla="*/ 9 h 1200"/>
                  <a:gd name="T2" fmla="*/ 602 w 794"/>
                  <a:gd name="T3" fmla="*/ 59 h 1200"/>
                  <a:gd name="T4" fmla="*/ 598 w 794"/>
                  <a:gd name="T5" fmla="*/ 57 h 1200"/>
                  <a:gd name="T6" fmla="*/ 592 w 794"/>
                  <a:gd name="T7" fmla="*/ 40 h 1200"/>
                  <a:gd name="T8" fmla="*/ 589 w 794"/>
                  <a:gd name="T9" fmla="*/ 19 h 1200"/>
                  <a:gd name="T10" fmla="*/ 548 w 794"/>
                  <a:gd name="T11" fmla="*/ 8 h 1200"/>
                  <a:gd name="T12" fmla="*/ 537 w 794"/>
                  <a:gd name="T13" fmla="*/ 49 h 1200"/>
                  <a:gd name="T14" fmla="*/ 553 w 794"/>
                  <a:gd name="T15" fmla="*/ 62 h 1200"/>
                  <a:gd name="T16" fmla="*/ 553 w 794"/>
                  <a:gd name="T17" fmla="*/ 62 h 1200"/>
                  <a:gd name="T18" fmla="*/ 565 w 794"/>
                  <a:gd name="T19" fmla="*/ 76 h 1200"/>
                  <a:gd name="T20" fmla="*/ 565 w 794"/>
                  <a:gd name="T21" fmla="*/ 80 h 1200"/>
                  <a:gd name="T22" fmla="*/ 477 w 794"/>
                  <a:gd name="T23" fmla="*/ 131 h 1200"/>
                  <a:gd name="T24" fmla="*/ 551 w 794"/>
                  <a:gd name="T25" fmla="*/ 406 h 1200"/>
                  <a:gd name="T26" fmla="*/ 477 w 794"/>
                  <a:gd name="T27" fmla="*/ 681 h 1200"/>
                  <a:gd name="T28" fmla="*/ 0 w 794"/>
                  <a:gd name="T29" fmla="*/ 957 h 1200"/>
                  <a:gd name="T30" fmla="*/ 0 w 794"/>
                  <a:gd name="T31" fmla="*/ 1047 h 1200"/>
                  <a:gd name="T32" fmla="*/ 0 w 794"/>
                  <a:gd name="T33" fmla="*/ 1058 h 1200"/>
                  <a:gd name="T34" fmla="*/ 4 w 794"/>
                  <a:gd name="T35" fmla="*/ 1060 h 1200"/>
                  <a:gd name="T36" fmla="*/ 22 w 794"/>
                  <a:gd name="T37" fmla="*/ 1056 h 1200"/>
                  <a:gd name="T38" fmla="*/ 22 w 794"/>
                  <a:gd name="T39" fmla="*/ 1056 h 1200"/>
                  <a:gd name="T40" fmla="*/ 42 w 794"/>
                  <a:gd name="T41" fmla="*/ 1049 h 1200"/>
                  <a:gd name="T42" fmla="*/ 71 w 794"/>
                  <a:gd name="T43" fmla="*/ 1079 h 1200"/>
                  <a:gd name="T44" fmla="*/ 42 w 794"/>
                  <a:gd name="T45" fmla="*/ 1110 h 1200"/>
                  <a:gd name="T46" fmla="*/ 22 w 794"/>
                  <a:gd name="T47" fmla="*/ 1102 h 1200"/>
                  <a:gd name="T48" fmla="*/ 4 w 794"/>
                  <a:gd name="T49" fmla="*/ 1099 h 1200"/>
                  <a:gd name="T50" fmla="*/ 0 w 794"/>
                  <a:gd name="T51" fmla="*/ 1101 h 1200"/>
                  <a:gd name="T52" fmla="*/ 0 w 794"/>
                  <a:gd name="T53" fmla="*/ 1108 h 1200"/>
                  <a:gd name="T54" fmla="*/ 0 w 794"/>
                  <a:gd name="T55" fmla="*/ 1200 h 1200"/>
                  <a:gd name="T56" fmla="*/ 688 w 794"/>
                  <a:gd name="T57" fmla="*/ 803 h 1200"/>
                  <a:gd name="T58" fmla="*/ 794 w 794"/>
                  <a:gd name="T59" fmla="*/ 406 h 1200"/>
                  <a:gd name="T60" fmla="*/ 688 w 794"/>
                  <a:gd name="T61" fmla="*/ 9 h 120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794"/>
                  <a:gd name="T94" fmla="*/ 0 h 1200"/>
                  <a:gd name="T95" fmla="*/ 794 w 794"/>
                  <a:gd name="T96" fmla="*/ 1200 h 1200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794" h="1200">
                    <a:moveTo>
                      <a:pt x="688" y="9"/>
                    </a:moveTo>
                    <a:cubicBezTo>
                      <a:pt x="602" y="59"/>
                      <a:pt x="602" y="59"/>
                      <a:pt x="602" y="59"/>
                    </a:cubicBezTo>
                    <a:cubicBezTo>
                      <a:pt x="601" y="58"/>
                      <a:pt x="600" y="58"/>
                      <a:pt x="598" y="57"/>
                    </a:cubicBezTo>
                    <a:cubicBezTo>
                      <a:pt x="593" y="53"/>
                      <a:pt x="590" y="45"/>
                      <a:pt x="592" y="40"/>
                    </a:cubicBezTo>
                    <a:cubicBezTo>
                      <a:pt x="594" y="33"/>
                      <a:pt x="593" y="25"/>
                      <a:pt x="589" y="19"/>
                    </a:cubicBezTo>
                    <a:cubicBezTo>
                      <a:pt x="581" y="5"/>
                      <a:pt x="563" y="0"/>
                      <a:pt x="548" y="8"/>
                    </a:cubicBezTo>
                    <a:cubicBezTo>
                      <a:pt x="534" y="17"/>
                      <a:pt x="529" y="35"/>
                      <a:pt x="537" y="49"/>
                    </a:cubicBezTo>
                    <a:cubicBezTo>
                      <a:pt x="540" y="56"/>
                      <a:pt x="546" y="60"/>
                      <a:pt x="553" y="62"/>
                    </a:cubicBezTo>
                    <a:cubicBezTo>
                      <a:pt x="553" y="62"/>
                      <a:pt x="553" y="62"/>
                      <a:pt x="553" y="62"/>
                    </a:cubicBezTo>
                    <a:cubicBezTo>
                      <a:pt x="559" y="63"/>
                      <a:pt x="564" y="69"/>
                      <a:pt x="565" y="76"/>
                    </a:cubicBezTo>
                    <a:cubicBezTo>
                      <a:pt x="565" y="78"/>
                      <a:pt x="565" y="79"/>
                      <a:pt x="565" y="80"/>
                    </a:cubicBezTo>
                    <a:cubicBezTo>
                      <a:pt x="477" y="131"/>
                      <a:pt x="477" y="131"/>
                      <a:pt x="477" y="131"/>
                    </a:cubicBezTo>
                    <a:cubicBezTo>
                      <a:pt x="524" y="212"/>
                      <a:pt x="551" y="306"/>
                      <a:pt x="551" y="406"/>
                    </a:cubicBezTo>
                    <a:cubicBezTo>
                      <a:pt x="551" y="507"/>
                      <a:pt x="524" y="601"/>
                      <a:pt x="477" y="681"/>
                    </a:cubicBezTo>
                    <a:cubicBezTo>
                      <a:pt x="382" y="846"/>
                      <a:pt x="204" y="957"/>
                      <a:pt x="0" y="957"/>
                    </a:cubicBezTo>
                    <a:cubicBezTo>
                      <a:pt x="0" y="1047"/>
                      <a:pt x="0" y="1047"/>
                      <a:pt x="0" y="1047"/>
                    </a:cubicBezTo>
                    <a:cubicBezTo>
                      <a:pt x="0" y="1058"/>
                      <a:pt x="0" y="1058"/>
                      <a:pt x="0" y="1058"/>
                    </a:cubicBezTo>
                    <a:cubicBezTo>
                      <a:pt x="2" y="1058"/>
                      <a:pt x="3" y="1059"/>
                      <a:pt x="4" y="1060"/>
                    </a:cubicBezTo>
                    <a:cubicBezTo>
                      <a:pt x="10" y="1063"/>
                      <a:pt x="18" y="1061"/>
                      <a:pt x="22" y="1056"/>
                    </a:cubicBezTo>
                    <a:cubicBezTo>
                      <a:pt x="22" y="1056"/>
                      <a:pt x="22" y="1056"/>
                      <a:pt x="22" y="1056"/>
                    </a:cubicBezTo>
                    <a:cubicBezTo>
                      <a:pt x="27" y="1052"/>
                      <a:pt x="34" y="1049"/>
                      <a:pt x="42" y="1049"/>
                    </a:cubicBezTo>
                    <a:cubicBezTo>
                      <a:pt x="58" y="1049"/>
                      <a:pt x="71" y="1063"/>
                      <a:pt x="71" y="1079"/>
                    </a:cubicBezTo>
                    <a:cubicBezTo>
                      <a:pt x="71" y="1096"/>
                      <a:pt x="58" y="1110"/>
                      <a:pt x="42" y="1110"/>
                    </a:cubicBezTo>
                    <a:cubicBezTo>
                      <a:pt x="34" y="1110"/>
                      <a:pt x="27" y="1107"/>
                      <a:pt x="22" y="1102"/>
                    </a:cubicBezTo>
                    <a:cubicBezTo>
                      <a:pt x="18" y="1097"/>
                      <a:pt x="10" y="1096"/>
                      <a:pt x="4" y="1099"/>
                    </a:cubicBezTo>
                    <a:cubicBezTo>
                      <a:pt x="3" y="1099"/>
                      <a:pt x="2" y="1100"/>
                      <a:pt x="0" y="1101"/>
                    </a:cubicBezTo>
                    <a:cubicBezTo>
                      <a:pt x="0" y="1108"/>
                      <a:pt x="0" y="1108"/>
                      <a:pt x="0" y="1108"/>
                    </a:cubicBezTo>
                    <a:cubicBezTo>
                      <a:pt x="0" y="1200"/>
                      <a:pt x="0" y="1200"/>
                      <a:pt x="0" y="1200"/>
                    </a:cubicBezTo>
                    <a:cubicBezTo>
                      <a:pt x="294" y="1200"/>
                      <a:pt x="551" y="1040"/>
                      <a:pt x="688" y="803"/>
                    </a:cubicBezTo>
                    <a:cubicBezTo>
                      <a:pt x="755" y="686"/>
                      <a:pt x="794" y="551"/>
                      <a:pt x="794" y="406"/>
                    </a:cubicBezTo>
                    <a:cubicBezTo>
                      <a:pt x="794" y="262"/>
                      <a:pt x="755" y="126"/>
                      <a:pt x="688" y="9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5" name="Freeform 12"/>
              <p:cNvSpPr>
                <a:spLocks/>
              </p:cNvSpPr>
              <p:nvPr/>
            </p:nvSpPr>
            <p:spPr bwMode="gray">
              <a:xfrm>
                <a:off x="1710" y="1612"/>
                <a:ext cx="1262" cy="1739"/>
              </a:xfrm>
              <a:custGeom>
                <a:avLst/>
                <a:gdLst>
                  <a:gd name="T0" fmla="*/ 835 w 864"/>
                  <a:gd name="T1" fmla="*/ 1040 h 1191"/>
                  <a:gd name="T2" fmla="*/ 815 w 864"/>
                  <a:gd name="T3" fmla="*/ 1047 h 1191"/>
                  <a:gd name="T4" fmla="*/ 815 w 864"/>
                  <a:gd name="T5" fmla="*/ 1047 h 1191"/>
                  <a:gd name="T6" fmla="*/ 797 w 864"/>
                  <a:gd name="T7" fmla="*/ 1051 h 1191"/>
                  <a:gd name="T8" fmla="*/ 793 w 864"/>
                  <a:gd name="T9" fmla="*/ 1049 h 1191"/>
                  <a:gd name="T10" fmla="*/ 793 w 864"/>
                  <a:gd name="T11" fmla="*/ 1038 h 1191"/>
                  <a:gd name="T12" fmla="*/ 793 w 864"/>
                  <a:gd name="T13" fmla="*/ 948 h 1191"/>
                  <a:gd name="T14" fmla="*/ 317 w 864"/>
                  <a:gd name="T15" fmla="*/ 672 h 1191"/>
                  <a:gd name="T16" fmla="*/ 243 w 864"/>
                  <a:gd name="T17" fmla="*/ 397 h 1191"/>
                  <a:gd name="T18" fmla="*/ 317 w 864"/>
                  <a:gd name="T19" fmla="*/ 122 h 1191"/>
                  <a:gd name="T20" fmla="*/ 231 w 864"/>
                  <a:gd name="T21" fmla="*/ 73 h 1191"/>
                  <a:gd name="T22" fmla="*/ 228 w 864"/>
                  <a:gd name="T23" fmla="*/ 75 h 1191"/>
                  <a:gd name="T24" fmla="*/ 221 w 864"/>
                  <a:gd name="T25" fmla="*/ 92 h 1191"/>
                  <a:gd name="T26" fmla="*/ 221 w 864"/>
                  <a:gd name="T27" fmla="*/ 92 h 1191"/>
                  <a:gd name="T28" fmla="*/ 218 w 864"/>
                  <a:gd name="T29" fmla="*/ 113 h 1191"/>
                  <a:gd name="T30" fmla="*/ 177 w 864"/>
                  <a:gd name="T31" fmla="*/ 123 h 1191"/>
                  <a:gd name="T32" fmla="*/ 166 w 864"/>
                  <a:gd name="T33" fmla="*/ 82 h 1191"/>
                  <a:gd name="T34" fmla="*/ 182 w 864"/>
                  <a:gd name="T35" fmla="*/ 69 h 1191"/>
                  <a:gd name="T36" fmla="*/ 194 w 864"/>
                  <a:gd name="T37" fmla="*/ 55 h 1191"/>
                  <a:gd name="T38" fmla="*/ 194 w 864"/>
                  <a:gd name="T39" fmla="*/ 51 h 1191"/>
                  <a:gd name="T40" fmla="*/ 106 w 864"/>
                  <a:gd name="T41" fmla="*/ 0 h 1191"/>
                  <a:gd name="T42" fmla="*/ 0 w 864"/>
                  <a:gd name="T43" fmla="*/ 397 h 1191"/>
                  <a:gd name="T44" fmla="*/ 106 w 864"/>
                  <a:gd name="T45" fmla="*/ 794 h 1191"/>
                  <a:gd name="T46" fmla="*/ 793 w 864"/>
                  <a:gd name="T47" fmla="*/ 1191 h 1191"/>
                  <a:gd name="T48" fmla="*/ 793 w 864"/>
                  <a:gd name="T49" fmla="*/ 1099 h 1191"/>
                  <a:gd name="T50" fmla="*/ 793 w 864"/>
                  <a:gd name="T51" fmla="*/ 1092 h 1191"/>
                  <a:gd name="T52" fmla="*/ 797 w 864"/>
                  <a:gd name="T53" fmla="*/ 1090 h 1191"/>
                  <a:gd name="T54" fmla="*/ 815 w 864"/>
                  <a:gd name="T55" fmla="*/ 1093 h 1191"/>
                  <a:gd name="T56" fmla="*/ 835 w 864"/>
                  <a:gd name="T57" fmla="*/ 1101 h 1191"/>
                  <a:gd name="T58" fmla="*/ 864 w 864"/>
                  <a:gd name="T59" fmla="*/ 1070 h 1191"/>
                  <a:gd name="T60" fmla="*/ 835 w 864"/>
                  <a:gd name="T61" fmla="*/ 1040 h 1191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864"/>
                  <a:gd name="T94" fmla="*/ 0 h 1191"/>
                  <a:gd name="T95" fmla="*/ 864 w 864"/>
                  <a:gd name="T96" fmla="*/ 1191 h 1191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864" h="1191">
                    <a:moveTo>
                      <a:pt x="835" y="1040"/>
                    </a:moveTo>
                    <a:cubicBezTo>
                      <a:pt x="827" y="1040"/>
                      <a:pt x="820" y="1043"/>
                      <a:pt x="815" y="1047"/>
                    </a:cubicBezTo>
                    <a:cubicBezTo>
                      <a:pt x="815" y="1047"/>
                      <a:pt x="815" y="1047"/>
                      <a:pt x="815" y="1047"/>
                    </a:cubicBezTo>
                    <a:cubicBezTo>
                      <a:pt x="811" y="1052"/>
                      <a:pt x="803" y="1054"/>
                      <a:pt x="797" y="1051"/>
                    </a:cubicBezTo>
                    <a:cubicBezTo>
                      <a:pt x="796" y="1050"/>
                      <a:pt x="795" y="1049"/>
                      <a:pt x="793" y="1049"/>
                    </a:cubicBezTo>
                    <a:cubicBezTo>
                      <a:pt x="793" y="1038"/>
                      <a:pt x="793" y="1038"/>
                      <a:pt x="793" y="1038"/>
                    </a:cubicBezTo>
                    <a:cubicBezTo>
                      <a:pt x="793" y="948"/>
                      <a:pt x="793" y="948"/>
                      <a:pt x="793" y="948"/>
                    </a:cubicBezTo>
                    <a:cubicBezTo>
                      <a:pt x="590" y="948"/>
                      <a:pt x="412" y="837"/>
                      <a:pt x="317" y="672"/>
                    </a:cubicBezTo>
                    <a:cubicBezTo>
                      <a:pt x="270" y="592"/>
                      <a:pt x="243" y="498"/>
                      <a:pt x="243" y="397"/>
                    </a:cubicBezTo>
                    <a:cubicBezTo>
                      <a:pt x="243" y="297"/>
                      <a:pt x="270" y="203"/>
                      <a:pt x="317" y="122"/>
                    </a:cubicBezTo>
                    <a:cubicBezTo>
                      <a:pt x="231" y="73"/>
                      <a:pt x="231" y="73"/>
                      <a:pt x="231" y="73"/>
                    </a:cubicBezTo>
                    <a:cubicBezTo>
                      <a:pt x="230" y="73"/>
                      <a:pt x="229" y="74"/>
                      <a:pt x="228" y="75"/>
                    </a:cubicBezTo>
                    <a:cubicBezTo>
                      <a:pt x="222" y="79"/>
                      <a:pt x="219" y="86"/>
                      <a:pt x="221" y="92"/>
                    </a:cubicBezTo>
                    <a:cubicBezTo>
                      <a:pt x="221" y="92"/>
                      <a:pt x="221" y="92"/>
                      <a:pt x="221" y="92"/>
                    </a:cubicBezTo>
                    <a:cubicBezTo>
                      <a:pt x="223" y="99"/>
                      <a:pt x="222" y="106"/>
                      <a:pt x="218" y="113"/>
                    </a:cubicBezTo>
                    <a:cubicBezTo>
                      <a:pt x="210" y="127"/>
                      <a:pt x="192" y="131"/>
                      <a:pt x="177" y="123"/>
                    </a:cubicBezTo>
                    <a:cubicBezTo>
                      <a:pt x="163" y="115"/>
                      <a:pt x="158" y="96"/>
                      <a:pt x="166" y="82"/>
                    </a:cubicBezTo>
                    <a:cubicBezTo>
                      <a:pt x="169" y="76"/>
                      <a:pt x="175" y="71"/>
                      <a:pt x="182" y="69"/>
                    </a:cubicBezTo>
                    <a:cubicBezTo>
                      <a:pt x="188" y="68"/>
                      <a:pt x="193" y="62"/>
                      <a:pt x="194" y="55"/>
                    </a:cubicBezTo>
                    <a:cubicBezTo>
                      <a:pt x="194" y="54"/>
                      <a:pt x="194" y="52"/>
                      <a:pt x="194" y="51"/>
                    </a:cubicBezTo>
                    <a:cubicBezTo>
                      <a:pt x="106" y="0"/>
                      <a:pt x="106" y="0"/>
                      <a:pt x="106" y="0"/>
                    </a:cubicBezTo>
                    <a:cubicBezTo>
                      <a:pt x="38" y="117"/>
                      <a:pt x="0" y="253"/>
                      <a:pt x="0" y="397"/>
                    </a:cubicBezTo>
                    <a:cubicBezTo>
                      <a:pt x="0" y="542"/>
                      <a:pt x="38" y="677"/>
                      <a:pt x="106" y="794"/>
                    </a:cubicBezTo>
                    <a:cubicBezTo>
                      <a:pt x="243" y="1031"/>
                      <a:pt x="500" y="1191"/>
                      <a:pt x="793" y="1191"/>
                    </a:cubicBezTo>
                    <a:cubicBezTo>
                      <a:pt x="793" y="1099"/>
                      <a:pt x="793" y="1099"/>
                      <a:pt x="793" y="1099"/>
                    </a:cubicBezTo>
                    <a:cubicBezTo>
                      <a:pt x="793" y="1092"/>
                      <a:pt x="793" y="1092"/>
                      <a:pt x="793" y="1092"/>
                    </a:cubicBezTo>
                    <a:cubicBezTo>
                      <a:pt x="795" y="1091"/>
                      <a:pt x="796" y="1090"/>
                      <a:pt x="797" y="1090"/>
                    </a:cubicBezTo>
                    <a:cubicBezTo>
                      <a:pt x="803" y="1087"/>
                      <a:pt x="811" y="1088"/>
                      <a:pt x="815" y="1093"/>
                    </a:cubicBezTo>
                    <a:cubicBezTo>
                      <a:pt x="820" y="1098"/>
                      <a:pt x="827" y="1101"/>
                      <a:pt x="835" y="1101"/>
                    </a:cubicBezTo>
                    <a:cubicBezTo>
                      <a:pt x="851" y="1101"/>
                      <a:pt x="864" y="1087"/>
                      <a:pt x="864" y="1070"/>
                    </a:cubicBezTo>
                    <a:cubicBezTo>
                      <a:pt x="864" y="1054"/>
                      <a:pt x="851" y="1040"/>
                      <a:pt x="835" y="1040"/>
                    </a:cubicBezTo>
                    <a:close/>
                  </a:path>
                </a:pathLst>
              </a:custGeom>
              <a:solidFill>
                <a:srgbClr val="A90404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6" name="Freeform 13"/>
              <p:cNvSpPr>
                <a:spLocks/>
              </p:cNvSpPr>
              <p:nvPr/>
            </p:nvSpPr>
            <p:spPr bwMode="gray">
              <a:xfrm>
                <a:off x="1862" y="1035"/>
                <a:ext cx="2010" cy="768"/>
              </a:xfrm>
              <a:custGeom>
                <a:avLst/>
                <a:gdLst>
                  <a:gd name="T0" fmla="*/ 1164 w 1375"/>
                  <a:gd name="T1" fmla="*/ 518 h 527"/>
                  <a:gd name="T2" fmla="*/ 1252 w 1375"/>
                  <a:gd name="T3" fmla="*/ 467 h 527"/>
                  <a:gd name="T4" fmla="*/ 1252 w 1375"/>
                  <a:gd name="T5" fmla="*/ 463 h 527"/>
                  <a:gd name="T6" fmla="*/ 1240 w 1375"/>
                  <a:gd name="T7" fmla="*/ 449 h 527"/>
                  <a:gd name="T8" fmla="*/ 1240 w 1375"/>
                  <a:gd name="T9" fmla="*/ 449 h 527"/>
                  <a:gd name="T10" fmla="*/ 1224 w 1375"/>
                  <a:gd name="T11" fmla="*/ 436 h 527"/>
                  <a:gd name="T12" fmla="*/ 1235 w 1375"/>
                  <a:gd name="T13" fmla="*/ 395 h 527"/>
                  <a:gd name="T14" fmla="*/ 1276 w 1375"/>
                  <a:gd name="T15" fmla="*/ 406 h 527"/>
                  <a:gd name="T16" fmla="*/ 1279 w 1375"/>
                  <a:gd name="T17" fmla="*/ 427 h 527"/>
                  <a:gd name="T18" fmla="*/ 1285 w 1375"/>
                  <a:gd name="T19" fmla="*/ 444 h 527"/>
                  <a:gd name="T20" fmla="*/ 1289 w 1375"/>
                  <a:gd name="T21" fmla="*/ 446 h 527"/>
                  <a:gd name="T22" fmla="*/ 1375 w 1375"/>
                  <a:gd name="T23" fmla="*/ 396 h 527"/>
                  <a:gd name="T24" fmla="*/ 687 w 1375"/>
                  <a:gd name="T25" fmla="*/ 0 h 527"/>
                  <a:gd name="T26" fmla="*/ 0 w 1375"/>
                  <a:gd name="T27" fmla="*/ 396 h 527"/>
                  <a:gd name="T28" fmla="*/ 88 w 1375"/>
                  <a:gd name="T29" fmla="*/ 447 h 527"/>
                  <a:gd name="T30" fmla="*/ 88 w 1375"/>
                  <a:gd name="T31" fmla="*/ 451 h 527"/>
                  <a:gd name="T32" fmla="*/ 76 w 1375"/>
                  <a:gd name="T33" fmla="*/ 465 h 527"/>
                  <a:gd name="T34" fmla="*/ 60 w 1375"/>
                  <a:gd name="T35" fmla="*/ 478 h 527"/>
                  <a:gd name="T36" fmla="*/ 71 w 1375"/>
                  <a:gd name="T37" fmla="*/ 519 h 527"/>
                  <a:gd name="T38" fmla="*/ 112 w 1375"/>
                  <a:gd name="T39" fmla="*/ 509 h 527"/>
                  <a:gd name="T40" fmla="*/ 115 w 1375"/>
                  <a:gd name="T41" fmla="*/ 488 h 527"/>
                  <a:gd name="T42" fmla="*/ 115 w 1375"/>
                  <a:gd name="T43" fmla="*/ 488 h 527"/>
                  <a:gd name="T44" fmla="*/ 122 w 1375"/>
                  <a:gd name="T45" fmla="*/ 471 h 527"/>
                  <a:gd name="T46" fmla="*/ 125 w 1375"/>
                  <a:gd name="T47" fmla="*/ 469 h 527"/>
                  <a:gd name="T48" fmla="*/ 211 w 1375"/>
                  <a:gd name="T49" fmla="*/ 518 h 527"/>
                  <a:gd name="T50" fmla="*/ 687 w 1375"/>
                  <a:gd name="T51" fmla="*/ 243 h 527"/>
                  <a:gd name="T52" fmla="*/ 1164 w 1375"/>
                  <a:gd name="T53" fmla="*/ 518 h 52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1375"/>
                  <a:gd name="T82" fmla="*/ 0 h 527"/>
                  <a:gd name="T83" fmla="*/ 1375 w 1375"/>
                  <a:gd name="T84" fmla="*/ 527 h 527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1375" h="527">
                    <a:moveTo>
                      <a:pt x="1164" y="518"/>
                    </a:moveTo>
                    <a:cubicBezTo>
                      <a:pt x="1252" y="467"/>
                      <a:pt x="1252" y="467"/>
                      <a:pt x="1252" y="467"/>
                    </a:cubicBezTo>
                    <a:cubicBezTo>
                      <a:pt x="1252" y="466"/>
                      <a:pt x="1252" y="465"/>
                      <a:pt x="1252" y="463"/>
                    </a:cubicBezTo>
                    <a:cubicBezTo>
                      <a:pt x="1251" y="456"/>
                      <a:pt x="1246" y="450"/>
                      <a:pt x="1240" y="449"/>
                    </a:cubicBezTo>
                    <a:cubicBezTo>
                      <a:pt x="1240" y="449"/>
                      <a:pt x="1240" y="449"/>
                      <a:pt x="1240" y="449"/>
                    </a:cubicBezTo>
                    <a:cubicBezTo>
                      <a:pt x="1233" y="447"/>
                      <a:pt x="1227" y="443"/>
                      <a:pt x="1224" y="436"/>
                    </a:cubicBezTo>
                    <a:cubicBezTo>
                      <a:pt x="1216" y="422"/>
                      <a:pt x="1221" y="404"/>
                      <a:pt x="1235" y="395"/>
                    </a:cubicBezTo>
                    <a:cubicBezTo>
                      <a:pt x="1250" y="387"/>
                      <a:pt x="1268" y="392"/>
                      <a:pt x="1276" y="406"/>
                    </a:cubicBezTo>
                    <a:cubicBezTo>
                      <a:pt x="1280" y="412"/>
                      <a:pt x="1281" y="420"/>
                      <a:pt x="1279" y="427"/>
                    </a:cubicBezTo>
                    <a:cubicBezTo>
                      <a:pt x="1277" y="432"/>
                      <a:pt x="1280" y="440"/>
                      <a:pt x="1285" y="444"/>
                    </a:cubicBezTo>
                    <a:cubicBezTo>
                      <a:pt x="1287" y="445"/>
                      <a:pt x="1288" y="445"/>
                      <a:pt x="1289" y="446"/>
                    </a:cubicBezTo>
                    <a:cubicBezTo>
                      <a:pt x="1375" y="396"/>
                      <a:pt x="1375" y="396"/>
                      <a:pt x="1375" y="396"/>
                    </a:cubicBezTo>
                    <a:cubicBezTo>
                      <a:pt x="1238" y="159"/>
                      <a:pt x="981" y="0"/>
                      <a:pt x="687" y="0"/>
                    </a:cubicBezTo>
                    <a:cubicBezTo>
                      <a:pt x="394" y="0"/>
                      <a:pt x="137" y="159"/>
                      <a:pt x="0" y="396"/>
                    </a:cubicBezTo>
                    <a:cubicBezTo>
                      <a:pt x="88" y="447"/>
                      <a:pt x="88" y="447"/>
                      <a:pt x="88" y="447"/>
                    </a:cubicBezTo>
                    <a:cubicBezTo>
                      <a:pt x="88" y="448"/>
                      <a:pt x="88" y="450"/>
                      <a:pt x="88" y="451"/>
                    </a:cubicBezTo>
                    <a:cubicBezTo>
                      <a:pt x="87" y="458"/>
                      <a:pt x="82" y="464"/>
                      <a:pt x="76" y="465"/>
                    </a:cubicBezTo>
                    <a:cubicBezTo>
                      <a:pt x="69" y="467"/>
                      <a:pt x="63" y="472"/>
                      <a:pt x="60" y="478"/>
                    </a:cubicBezTo>
                    <a:cubicBezTo>
                      <a:pt x="52" y="492"/>
                      <a:pt x="57" y="511"/>
                      <a:pt x="71" y="519"/>
                    </a:cubicBezTo>
                    <a:cubicBezTo>
                      <a:pt x="86" y="527"/>
                      <a:pt x="104" y="523"/>
                      <a:pt x="112" y="509"/>
                    </a:cubicBezTo>
                    <a:cubicBezTo>
                      <a:pt x="116" y="502"/>
                      <a:pt x="117" y="495"/>
                      <a:pt x="115" y="488"/>
                    </a:cubicBezTo>
                    <a:cubicBezTo>
                      <a:pt x="115" y="488"/>
                      <a:pt x="115" y="488"/>
                      <a:pt x="115" y="488"/>
                    </a:cubicBezTo>
                    <a:cubicBezTo>
                      <a:pt x="113" y="482"/>
                      <a:pt x="116" y="475"/>
                      <a:pt x="122" y="471"/>
                    </a:cubicBezTo>
                    <a:cubicBezTo>
                      <a:pt x="123" y="470"/>
                      <a:pt x="124" y="469"/>
                      <a:pt x="125" y="469"/>
                    </a:cubicBezTo>
                    <a:cubicBezTo>
                      <a:pt x="211" y="518"/>
                      <a:pt x="211" y="518"/>
                      <a:pt x="211" y="518"/>
                    </a:cubicBezTo>
                    <a:cubicBezTo>
                      <a:pt x="306" y="354"/>
                      <a:pt x="484" y="243"/>
                      <a:pt x="687" y="243"/>
                    </a:cubicBezTo>
                    <a:cubicBezTo>
                      <a:pt x="891" y="243"/>
                      <a:pt x="1069" y="354"/>
                      <a:pt x="1164" y="518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5" name="Group 14"/>
            <p:cNvGrpSpPr>
              <a:grpSpLocks/>
            </p:cNvGrpSpPr>
            <p:nvPr/>
          </p:nvGrpSpPr>
          <p:grpSpPr bwMode="auto">
            <a:xfrm rot="7200000">
              <a:off x="2059" y="1386"/>
              <a:ext cx="1616" cy="1614"/>
              <a:chOff x="2060" y="1387"/>
              <a:chExt cx="1616" cy="1614"/>
            </a:xfrm>
          </p:grpSpPr>
          <p:sp>
            <p:nvSpPr>
              <p:cNvPr id="25621" name="Freeform 15"/>
              <p:cNvSpPr>
                <a:spLocks/>
              </p:cNvSpPr>
              <p:nvPr/>
            </p:nvSpPr>
            <p:spPr bwMode="gray">
              <a:xfrm>
                <a:off x="2060" y="1387"/>
                <a:ext cx="808" cy="1225"/>
              </a:xfrm>
              <a:custGeom>
                <a:avLst/>
                <a:gdLst>
                  <a:gd name="T0" fmla="*/ 550 w 550"/>
                  <a:gd name="T1" fmla="*/ 132 h 836"/>
                  <a:gd name="T2" fmla="*/ 547 w 550"/>
                  <a:gd name="T3" fmla="*/ 130 h 836"/>
                  <a:gd name="T4" fmla="*/ 529 w 550"/>
                  <a:gd name="T5" fmla="*/ 133 h 836"/>
                  <a:gd name="T6" fmla="*/ 529 w 550"/>
                  <a:gd name="T7" fmla="*/ 133 h 836"/>
                  <a:gd name="T8" fmla="*/ 509 w 550"/>
                  <a:gd name="T9" fmla="*/ 141 h 836"/>
                  <a:gd name="T10" fmla="*/ 480 w 550"/>
                  <a:gd name="T11" fmla="*/ 111 h 836"/>
                  <a:gd name="T12" fmla="*/ 509 w 550"/>
                  <a:gd name="T13" fmla="*/ 80 h 836"/>
                  <a:gd name="T14" fmla="*/ 529 w 550"/>
                  <a:gd name="T15" fmla="*/ 88 h 836"/>
                  <a:gd name="T16" fmla="*/ 547 w 550"/>
                  <a:gd name="T17" fmla="*/ 91 h 836"/>
                  <a:gd name="T18" fmla="*/ 550 w 550"/>
                  <a:gd name="T19" fmla="*/ 89 h 836"/>
                  <a:gd name="T20" fmla="*/ 550 w 550"/>
                  <a:gd name="T21" fmla="*/ 82 h 836"/>
                  <a:gd name="T22" fmla="*/ 550 w 550"/>
                  <a:gd name="T23" fmla="*/ 0 h 836"/>
                  <a:gd name="T24" fmla="*/ 0 w 550"/>
                  <a:gd name="T25" fmla="*/ 550 h 836"/>
                  <a:gd name="T26" fmla="*/ 74 w 550"/>
                  <a:gd name="T27" fmla="*/ 825 h 836"/>
                  <a:gd name="T28" fmla="*/ 153 w 550"/>
                  <a:gd name="T29" fmla="*/ 780 h 836"/>
                  <a:gd name="T30" fmla="*/ 158 w 550"/>
                  <a:gd name="T31" fmla="*/ 796 h 836"/>
                  <a:gd name="T32" fmla="*/ 161 w 550"/>
                  <a:gd name="T33" fmla="*/ 817 h 836"/>
                  <a:gd name="T34" fmla="*/ 202 w 550"/>
                  <a:gd name="T35" fmla="*/ 827 h 836"/>
                  <a:gd name="T36" fmla="*/ 214 w 550"/>
                  <a:gd name="T37" fmla="*/ 786 h 836"/>
                  <a:gd name="T38" fmla="*/ 198 w 550"/>
                  <a:gd name="T39" fmla="*/ 773 h 836"/>
                  <a:gd name="T40" fmla="*/ 198 w 550"/>
                  <a:gd name="T41" fmla="*/ 773 h 836"/>
                  <a:gd name="T42" fmla="*/ 186 w 550"/>
                  <a:gd name="T43" fmla="*/ 761 h 836"/>
                  <a:gd name="T44" fmla="*/ 266 w 550"/>
                  <a:gd name="T45" fmla="*/ 714 h 836"/>
                  <a:gd name="T46" fmla="*/ 222 w 550"/>
                  <a:gd name="T47" fmla="*/ 550 h 836"/>
                  <a:gd name="T48" fmla="*/ 550 w 550"/>
                  <a:gd name="T49" fmla="*/ 222 h 836"/>
                  <a:gd name="T50" fmla="*/ 550 w 550"/>
                  <a:gd name="T51" fmla="*/ 143 h 836"/>
                  <a:gd name="T52" fmla="*/ 550 w 550"/>
                  <a:gd name="T53" fmla="*/ 132 h 8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550"/>
                  <a:gd name="T82" fmla="*/ 0 h 836"/>
                  <a:gd name="T83" fmla="*/ 550 w 550"/>
                  <a:gd name="T84" fmla="*/ 836 h 8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550" h="836">
                    <a:moveTo>
                      <a:pt x="550" y="132"/>
                    </a:moveTo>
                    <a:cubicBezTo>
                      <a:pt x="549" y="131"/>
                      <a:pt x="548" y="131"/>
                      <a:pt x="547" y="130"/>
                    </a:cubicBezTo>
                    <a:cubicBezTo>
                      <a:pt x="540" y="127"/>
                      <a:pt x="533" y="129"/>
                      <a:pt x="529" y="133"/>
                    </a:cubicBezTo>
                    <a:cubicBezTo>
                      <a:pt x="529" y="133"/>
                      <a:pt x="529" y="133"/>
                      <a:pt x="529" y="133"/>
                    </a:cubicBezTo>
                    <a:cubicBezTo>
                      <a:pt x="523" y="138"/>
                      <a:pt x="517" y="141"/>
                      <a:pt x="509" y="141"/>
                    </a:cubicBezTo>
                    <a:cubicBezTo>
                      <a:pt x="493" y="141"/>
                      <a:pt x="480" y="127"/>
                      <a:pt x="480" y="111"/>
                    </a:cubicBezTo>
                    <a:cubicBezTo>
                      <a:pt x="480" y="94"/>
                      <a:pt x="493" y="80"/>
                      <a:pt x="509" y="80"/>
                    </a:cubicBezTo>
                    <a:cubicBezTo>
                      <a:pt x="517" y="80"/>
                      <a:pt x="524" y="83"/>
                      <a:pt x="529" y="88"/>
                    </a:cubicBezTo>
                    <a:cubicBezTo>
                      <a:pt x="533" y="93"/>
                      <a:pt x="540" y="94"/>
                      <a:pt x="547" y="91"/>
                    </a:cubicBezTo>
                    <a:cubicBezTo>
                      <a:pt x="548" y="91"/>
                      <a:pt x="549" y="90"/>
                      <a:pt x="550" y="89"/>
                    </a:cubicBezTo>
                    <a:cubicBezTo>
                      <a:pt x="550" y="82"/>
                      <a:pt x="550" y="82"/>
                      <a:pt x="550" y="82"/>
                    </a:cubicBezTo>
                    <a:cubicBezTo>
                      <a:pt x="550" y="0"/>
                      <a:pt x="550" y="0"/>
                      <a:pt x="550" y="0"/>
                    </a:cubicBezTo>
                    <a:cubicBezTo>
                      <a:pt x="246" y="0"/>
                      <a:pt x="0" y="246"/>
                      <a:pt x="0" y="550"/>
                    </a:cubicBezTo>
                    <a:cubicBezTo>
                      <a:pt x="0" y="651"/>
                      <a:pt x="27" y="745"/>
                      <a:pt x="74" y="825"/>
                    </a:cubicBezTo>
                    <a:cubicBezTo>
                      <a:pt x="153" y="780"/>
                      <a:pt x="153" y="780"/>
                      <a:pt x="153" y="780"/>
                    </a:cubicBezTo>
                    <a:cubicBezTo>
                      <a:pt x="158" y="784"/>
                      <a:pt x="160" y="791"/>
                      <a:pt x="158" y="796"/>
                    </a:cubicBezTo>
                    <a:cubicBezTo>
                      <a:pt x="157" y="803"/>
                      <a:pt x="158" y="810"/>
                      <a:pt x="161" y="817"/>
                    </a:cubicBezTo>
                    <a:cubicBezTo>
                      <a:pt x="170" y="831"/>
                      <a:pt x="188" y="836"/>
                      <a:pt x="202" y="827"/>
                    </a:cubicBezTo>
                    <a:cubicBezTo>
                      <a:pt x="217" y="819"/>
                      <a:pt x="222" y="801"/>
                      <a:pt x="214" y="786"/>
                    </a:cubicBezTo>
                    <a:cubicBezTo>
                      <a:pt x="210" y="780"/>
                      <a:pt x="204" y="776"/>
                      <a:pt x="198" y="773"/>
                    </a:cubicBezTo>
                    <a:cubicBezTo>
                      <a:pt x="198" y="773"/>
                      <a:pt x="198" y="773"/>
                      <a:pt x="198" y="773"/>
                    </a:cubicBezTo>
                    <a:cubicBezTo>
                      <a:pt x="192" y="772"/>
                      <a:pt x="187" y="767"/>
                      <a:pt x="186" y="761"/>
                    </a:cubicBezTo>
                    <a:cubicBezTo>
                      <a:pt x="266" y="714"/>
                      <a:pt x="266" y="714"/>
                      <a:pt x="266" y="714"/>
                    </a:cubicBezTo>
                    <a:cubicBezTo>
                      <a:pt x="238" y="666"/>
                      <a:pt x="222" y="610"/>
                      <a:pt x="222" y="550"/>
                    </a:cubicBezTo>
                    <a:cubicBezTo>
                      <a:pt x="222" y="369"/>
                      <a:pt x="369" y="222"/>
                      <a:pt x="550" y="222"/>
                    </a:cubicBezTo>
                    <a:cubicBezTo>
                      <a:pt x="550" y="143"/>
                      <a:pt x="550" y="143"/>
                      <a:pt x="550" y="143"/>
                    </a:cubicBezTo>
                    <a:lnTo>
                      <a:pt x="550" y="132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2" name="Freeform 16"/>
              <p:cNvSpPr>
                <a:spLocks/>
              </p:cNvSpPr>
              <p:nvPr/>
            </p:nvSpPr>
            <p:spPr bwMode="gray">
              <a:xfrm>
                <a:off x="2764" y="1387"/>
                <a:ext cx="912" cy="1210"/>
              </a:xfrm>
              <a:custGeom>
                <a:avLst/>
                <a:gdLst>
                  <a:gd name="T0" fmla="*/ 70 w 621"/>
                  <a:gd name="T1" fmla="*/ 0 h 826"/>
                  <a:gd name="T2" fmla="*/ 70 w 621"/>
                  <a:gd name="T3" fmla="*/ 82 h 826"/>
                  <a:gd name="T4" fmla="*/ 70 w 621"/>
                  <a:gd name="T5" fmla="*/ 89 h 826"/>
                  <a:gd name="T6" fmla="*/ 67 w 621"/>
                  <a:gd name="T7" fmla="*/ 91 h 826"/>
                  <a:gd name="T8" fmla="*/ 49 w 621"/>
                  <a:gd name="T9" fmla="*/ 88 h 826"/>
                  <a:gd name="T10" fmla="*/ 29 w 621"/>
                  <a:gd name="T11" fmla="*/ 80 h 826"/>
                  <a:gd name="T12" fmla="*/ 0 w 621"/>
                  <a:gd name="T13" fmla="*/ 111 h 826"/>
                  <a:gd name="T14" fmla="*/ 29 w 621"/>
                  <a:gd name="T15" fmla="*/ 141 h 826"/>
                  <a:gd name="T16" fmla="*/ 49 w 621"/>
                  <a:gd name="T17" fmla="*/ 133 h 826"/>
                  <a:gd name="T18" fmla="*/ 49 w 621"/>
                  <a:gd name="T19" fmla="*/ 133 h 826"/>
                  <a:gd name="T20" fmla="*/ 67 w 621"/>
                  <a:gd name="T21" fmla="*/ 130 h 826"/>
                  <a:gd name="T22" fmla="*/ 70 w 621"/>
                  <a:gd name="T23" fmla="*/ 132 h 826"/>
                  <a:gd name="T24" fmla="*/ 70 w 621"/>
                  <a:gd name="T25" fmla="*/ 143 h 826"/>
                  <a:gd name="T26" fmla="*/ 70 w 621"/>
                  <a:gd name="T27" fmla="*/ 222 h 826"/>
                  <a:gd name="T28" fmla="*/ 70 w 621"/>
                  <a:gd name="T29" fmla="*/ 222 h 826"/>
                  <a:gd name="T30" fmla="*/ 398 w 621"/>
                  <a:gd name="T31" fmla="*/ 550 h 826"/>
                  <a:gd name="T32" fmla="*/ 354 w 621"/>
                  <a:gd name="T33" fmla="*/ 714 h 826"/>
                  <a:gd name="T34" fmla="*/ 433 w 621"/>
                  <a:gd name="T35" fmla="*/ 759 h 826"/>
                  <a:gd name="T36" fmla="*/ 436 w 621"/>
                  <a:gd name="T37" fmla="*/ 758 h 826"/>
                  <a:gd name="T38" fmla="*/ 443 w 621"/>
                  <a:gd name="T39" fmla="*/ 740 h 826"/>
                  <a:gd name="T40" fmla="*/ 443 w 621"/>
                  <a:gd name="T41" fmla="*/ 740 h 826"/>
                  <a:gd name="T42" fmla="*/ 446 w 621"/>
                  <a:gd name="T43" fmla="*/ 720 h 826"/>
                  <a:gd name="T44" fmla="*/ 487 w 621"/>
                  <a:gd name="T45" fmla="*/ 709 h 826"/>
                  <a:gd name="T46" fmla="*/ 498 w 621"/>
                  <a:gd name="T47" fmla="*/ 750 h 826"/>
                  <a:gd name="T48" fmla="*/ 482 w 621"/>
                  <a:gd name="T49" fmla="*/ 763 h 826"/>
                  <a:gd name="T50" fmla="*/ 470 w 621"/>
                  <a:gd name="T51" fmla="*/ 777 h 826"/>
                  <a:gd name="T52" fmla="*/ 470 w 621"/>
                  <a:gd name="T53" fmla="*/ 781 h 826"/>
                  <a:gd name="T54" fmla="*/ 547 w 621"/>
                  <a:gd name="T55" fmla="*/ 826 h 826"/>
                  <a:gd name="T56" fmla="*/ 621 w 621"/>
                  <a:gd name="T57" fmla="*/ 550 h 826"/>
                  <a:gd name="T58" fmla="*/ 70 w 621"/>
                  <a:gd name="T59" fmla="*/ 0 h 82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621"/>
                  <a:gd name="T91" fmla="*/ 0 h 826"/>
                  <a:gd name="T92" fmla="*/ 621 w 621"/>
                  <a:gd name="T93" fmla="*/ 826 h 82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621" h="826">
                    <a:moveTo>
                      <a:pt x="70" y="0"/>
                    </a:moveTo>
                    <a:cubicBezTo>
                      <a:pt x="70" y="82"/>
                      <a:pt x="70" y="82"/>
                      <a:pt x="70" y="82"/>
                    </a:cubicBezTo>
                    <a:cubicBezTo>
                      <a:pt x="70" y="89"/>
                      <a:pt x="70" y="89"/>
                      <a:pt x="70" y="89"/>
                    </a:cubicBezTo>
                    <a:cubicBezTo>
                      <a:pt x="69" y="90"/>
                      <a:pt x="68" y="91"/>
                      <a:pt x="67" y="91"/>
                    </a:cubicBezTo>
                    <a:cubicBezTo>
                      <a:pt x="60" y="94"/>
                      <a:pt x="53" y="93"/>
                      <a:pt x="49" y="88"/>
                    </a:cubicBezTo>
                    <a:cubicBezTo>
                      <a:pt x="44" y="83"/>
                      <a:pt x="37" y="80"/>
                      <a:pt x="29" y="80"/>
                    </a:cubicBezTo>
                    <a:cubicBezTo>
                      <a:pt x="13" y="80"/>
                      <a:pt x="0" y="94"/>
                      <a:pt x="0" y="111"/>
                    </a:cubicBezTo>
                    <a:cubicBezTo>
                      <a:pt x="0" y="127"/>
                      <a:pt x="13" y="141"/>
                      <a:pt x="29" y="141"/>
                    </a:cubicBezTo>
                    <a:cubicBezTo>
                      <a:pt x="37" y="141"/>
                      <a:pt x="43" y="138"/>
                      <a:pt x="49" y="133"/>
                    </a:cubicBezTo>
                    <a:cubicBezTo>
                      <a:pt x="49" y="133"/>
                      <a:pt x="49" y="133"/>
                      <a:pt x="49" y="133"/>
                    </a:cubicBezTo>
                    <a:cubicBezTo>
                      <a:pt x="53" y="129"/>
                      <a:pt x="60" y="127"/>
                      <a:pt x="67" y="130"/>
                    </a:cubicBezTo>
                    <a:cubicBezTo>
                      <a:pt x="68" y="131"/>
                      <a:pt x="69" y="131"/>
                      <a:pt x="70" y="132"/>
                    </a:cubicBezTo>
                    <a:cubicBezTo>
                      <a:pt x="70" y="143"/>
                      <a:pt x="70" y="143"/>
                      <a:pt x="70" y="143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252" y="222"/>
                      <a:pt x="398" y="369"/>
                      <a:pt x="398" y="550"/>
                    </a:cubicBezTo>
                    <a:cubicBezTo>
                      <a:pt x="398" y="610"/>
                      <a:pt x="382" y="666"/>
                      <a:pt x="354" y="714"/>
                    </a:cubicBezTo>
                    <a:cubicBezTo>
                      <a:pt x="433" y="759"/>
                      <a:pt x="433" y="759"/>
                      <a:pt x="433" y="759"/>
                    </a:cubicBezTo>
                    <a:cubicBezTo>
                      <a:pt x="434" y="759"/>
                      <a:pt x="435" y="758"/>
                      <a:pt x="436" y="758"/>
                    </a:cubicBezTo>
                    <a:cubicBezTo>
                      <a:pt x="442" y="753"/>
                      <a:pt x="445" y="746"/>
                      <a:pt x="443" y="740"/>
                    </a:cubicBezTo>
                    <a:cubicBezTo>
                      <a:pt x="443" y="740"/>
                      <a:pt x="443" y="740"/>
                      <a:pt x="443" y="740"/>
                    </a:cubicBezTo>
                    <a:cubicBezTo>
                      <a:pt x="441" y="733"/>
                      <a:pt x="442" y="726"/>
                      <a:pt x="446" y="720"/>
                    </a:cubicBezTo>
                    <a:cubicBezTo>
                      <a:pt x="454" y="705"/>
                      <a:pt x="472" y="701"/>
                      <a:pt x="487" y="709"/>
                    </a:cubicBezTo>
                    <a:cubicBezTo>
                      <a:pt x="501" y="717"/>
                      <a:pt x="506" y="736"/>
                      <a:pt x="498" y="750"/>
                    </a:cubicBezTo>
                    <a:cubicBezTo>
                      <a:pt x="494" y="756"/>
                      <a:pt x="489" y="761"/>
                      <a:pt x="482" y="763"/>
                    </a:cubicBezTo>
                    <a:cubicBezTo>
                      <a:pt x="476" y="764"/>
                      <a:pt x="471" y="770"/>
                      <a:pt x="470" y="777"/>
                    </a:cubicBezTo>
                    <a:cubicBezTo>
                      <a:pt x="470" y="778"/>
                      <a:pt x="470" y="780"/>
                      <a:pt x="470" y="781"/>
                    </a:cubicBezTo>
                    <a:cubicBezTo>
                      <a:pt x="547" y="826"/>
                      <a:pt x="547" y="826"/>
                      <a:pt x="547" y="826"/>
                    </a:cubicBezTo>
                    <a:cubicBezTo>
                      <a:pt x="594" y="745"/>
                      <a:pt x="621" y="651"/>
                      <a:pt x="621" y="550"/>
                    </a:cubicBezTo>
                    <a:cubicBezTo>
                      <a:pt x="621" y="246"/>
                      <a:pt x="374" y="0"/>
                      <a:pt x="70" y="0"/>
                    </a:cubicBez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3" name="Freeform 17"/>
              <p:cNvSpPr>
                <a:spLocks/>
              </p:cNvSpPr>
              <p:nvPr/>
            </p:nvSpPr>
            <p:spPr bwMode="gray">
              <a:xfrm>
                <a:off x="2169" y="2414"/>
                <a:ext cx="1397" cy="587"/>
              </a:xfrm>
              <a:custGeom>
                <a:avLst/>
                <a:gdLst>
                  <a:gd name="T0" fmla="*/ 876 w 953"/>
                  <a:gd name="T1" fmla="*/ 80 h 400"/>
                  <a:gd name="T2" fmla="*/ 876 w 953"/>
                  <a:gd name="T3" fmla="*/ 76 h 400"/>
                  <a:gd name="T4" fmla="*/ 888 w 953"/>
                  <a:gd name="T5" fmla="*/ 62 h 400"/>
                  <a:gd name="T6" fmla="*/ 904 w 953"/>
                  <a:gd name="T7" fmla="*/ 49 h 400"/>
                  <a:gd name="T8" fmla="*/ 893 w 953"/>
                  <a:gd name="T9" fmla="*/ 8 h 400"/>
                  <a:gd name="T10" fmla="*/ 852 w 953"/>
                  <a:gd name="T11" fmla="*/ 19 h 400"/>
                  <a:gd name="T12" fmla="*/ 849 w 953"/>
                  <a:gd name="T13" fmla="*/ 39 h 400"/>
                  <a:gd name="T14" fmla="*/ 849 w 953"/>
                  <a:gd name="T15" fmla="*/ 39 h 400"/>
                  <a:gd name="T16" fmla="*/ 842 w 953"/>
                  <a:gd name="T17" fmla="*/ 57 h 400"/>
                  <a:gd name="T18" fmla="*/ 839 w 953"/>
                  <a:gd name="T19" fmla="*/ 58 h 400"/>
                  <a:gd name="T20" fmla="*/ 760 w 953"/>
                  <a:gd name="T21" fmla="*/ 13 h 400"/>
                  <a:gd name="T22" fmla="*/ 476 w 953"/>
                  <a:gd name="T23" fmla="*/ 177 h 400"/>
                  <a:gd name="T24" fmla="*/ 192 w 953"/>
                  <a:gd name="T25" fmla="*/ 13 h 400"/>
                  <a:gd name="T26" fmla="*/ 112 w 953"/>
                  <a:gd name="T27" fmla="*/ 60 h 400"/>
                  <a:gd name="T28" fmla="*/ 124 w 953"/>
                  <a:gd name="T29" fmla="*/ 72 h 400"/>
                  <a:gd name="T30" fmla="*/ 124 w 953"/>
                  <a:gd name="T31" fmla="*/ 72 h 400"/>
                  <a:gd name="T32" fmla="*/ 140 w 953"/>
                  <a:gd name="T33" fmla="*/ 85 h 400"/>
                  <a:gd name="T34" fmla="*/ 128 w 953"/>
                  <a:gd name="T35" fmla="*/ 126 h 400"/>
                  <a:gd name="T36" fmla="*/ 87 w 953"/>
                  <a:gd name="T37" fmla="*/ 116 h 400"/>
                  <a:gd name="T38" fmla="*/ 84 w 953"/>
                  <a:gd name="T39" fmla="*/ 95 h 400"/>
                  <a:gd name="T40" fmla="*/ 79 w 953"/>
                  <a:gd name="T41" fmla="*/ 79 h 400"/>
                  <a:gd name="T42" fmla="*/ 0 w 953"/>
                  <a:gd name="T43" fmla="*/ 124 h 400"/>
                  <a:gd name="T44" fmla="*/ 476 w 953"/>
                  <a:gd name="T45" fmla="*/ 400 h 400"/>
                  <a:gd name="T46" fmla="*/ 953 w 953"/>
                  <a:gd name="T47" fmla="*/ 125 h 400"/>
                  <a:gd name="T48" fmla="*/ 876 w 953"/>
                  <a:gd name="T49" fmla="*/ 80 h 40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953"/>
                  <a:gd name="T76" fmla="*/ 0 h 400"/>
                  <a:gd name="T77" fmla="*/ 953 w 953"/>
                  <a:gd name="T78" fmla="*/ 400 h 40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953" h="400">
                    <a:moveTo>
                      <a:pt x="876" y="80"/>
                    </a:moveTo>
                    <a:cubicBezTo>
                      <a:pt x="876" y="79"/>
                      <a:pt x="876" y="77"/>
                      <a:pt x="876" y="76"/>
                    </a:cubicBezTo>
                    <a:cubicBezTo>
                      <a:pt x="877" y="69"/>
                      <a:pt x="882" y="63"/>
                      <a:pt x="888" y="62"/>
                    </a:cubicBezTo>
                    <a:cubicBezTo>
                      <a:pt x="895" y="60"/>
                      <a:pt x="900" y="55"/>
                      <a:pt x="904" y="49"/>
                    </a:cubicBezTo>
                    <a:cubicBezTo>
                      <a:pt x="912" y="35"/>
                      <a:pt x="907" y="16"/>
                      <a:pt x="893" y="8"/>
                    </a:cubicBezTo>
                    <a:cubicBezTo>
                      <a:pt x="878" y="0"/>
                      <a:pt x="860" y="4"/>
                      <a:pt x="852" y="19"/>
                    </a:cubicBezTo>
                    <a:cubicBezTo>
                      <a:pt x="848" y="25"/>
                      <a:pt x="847" y="32"/>
                      <a:pt x="849" y="39"/>
                    </a:cubicBezTo>
                    <a:cubicBezTo>
                      <a:pt x="849" y="39"/>
                      <a:pt x="849" y="39"/>
                      <a:pt x="849" y="39"/>
                    </a:cubicBezTo>
                    <a:cubicBezTo>
                      <a:pt x="851" y="45"/>
                      <a:pt x="848" y="52"/>
                      <a:pt x="842" y="57"/>
                    </a:cubicBezTo>
                    <a:cubicBezTo>
                      <a:pt x="841" y="57"/>
                      <a:pt x="840" y="58"/>
                      <a:pt x="839" y="58"/>
                    </a:cubicBezTo>
                    <a:cubicBezTo>
                      <a:pt x="760" y="13"/>
                      <a:pt x="760" y="13"/>
                      <a:pt x="760" y="13"/>
                    </a:cubicBezTo>
                    <a:cubicBezTo>
                      <a:pt x="704" y="111"/>
                      <a:pt x="598" y="177"/>
                      <a:pt x="476" y="177"/>
                    </a:cubicBezTo>
                    <a:cubicBezTo>
                      <a:pt x="355" y="177"/>
                      <a:pt x="249" y="111"/>
                      <a:pt x="192" y="13"/>
                    </a:cubicBezTo>
                    <a:cubicBezTo>
                      <a:pt x="112" y="60"/>
                      <a:pt x="112" y="60"/>
                      <a:pt x="112" y="60"/>
                    </a:cubicBezTo>
                    <a:cubicBezTo>
                      <a:pt x="113" y="66"/>
                      <a:pt x="118" y="71"/>
                      <a:pt x="124" y="72"/>
                    </a:cubicBezTo>
                    <a:cubicBezTo>
                      <a:pt x="124" y="72"/>
                      <a:pt x="124" y="72"/>
                      <a:pt x="124" y="72"/>
                    </a:cubicBezTo>
                    <a:cubicBezTo>
                      <a:pt x="130" y="75"/>
                      <a:pt x="136" y="79"/>
                      <a:pt x="140" y="85"/>
                    </a:cubicBezTo>
                    <a:cubicBezTo>
                      <a:pt x="148" y="100"/>
                      <a:pt x="143" y="118"/>
                      <a:pt x="128" y="126"/>
                    </a:cubicBezTo>
                    <a:cubicBezTo>
                      <a:pt x="114" y="135"/>
                      <a:pt x="96" y="130"/>
                      <a:pt x="87" y="116"/>
                    </a:cubicBezTo>
                    <a:cubicBezTo>
                      <a:pt x="84" y="109"/>
                      <a:pt x="83" y="102"/>
                      <a:pt x="84" y="95"/>
                    </a:cubicBezTo>
                    <a:cubicBezTo>
                      <a:pt x="86" y="90"/>
                      <a:pt x="84" y="83"/>
                      <a:pt x="79" y="79"/>
                    </a:cubicBezTo>
                    <a:cubicBezTo>
                      <a:pt x="0" y="124"/>
                      <a:pt x="0" y="124"/>
                      <a:pt x="0" y="124"/>
                    </a:cubicBezTo>
                    <a:cubicBezTo>
                      <a:pt x="95" y="289"/>
                      <a:pt x="273" y="400"/>
                      <a:pt x="476" y="400"/>
                    </a:cubicBezTo>
                    <a:cubicBezTo>
                      <a:pt x="680" y="400"/>
                      <a:pt x="858" y="289"/>
                      <a:pt x="953" y="125"/>
                    </a:cubicBezTo>
                    <a:lnTo>
                      <a:pt x="876" y="80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3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eaLnBrk="0" hangingPunct="0">
              <a:lnSpc>
                <a:spcPct val="90000"/>
              </a:lnSpc>
              <a:defRPr/>
            </a:pPr>
            <a:r>
              <a:rPr lang="tr-TR" sz="3200" b="1" noProof="1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ÇALIŞMA HAYATINDA VE İŞYERİNDE ETİK</a:t>
            </a:r>
          </a:p>
        </p:txBody>
      </p:sp>
      <p:sp>
        <p:nvSpPr>
          <p:cNvPr id="36" name="Rectangle 3"/>
          <p:cNvSpPr txBox="1">
            <a:spLocks noChangeArrowheads="1"/>
          </p:cNvSpPr>
          <p:nvPr/>
        </p:nvSpPr>
        <p:spPr bwMode="auto">
          <a:xfrm>
            <a:off x="8362949" y="6376921"/>
            <a:ext cx="65822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5" name="Text Box 45"/>
          <p:cNvSpPr txBox="1">
            <a:spLocks noChangeArrowheads="1"/>
          </p:cNvSpPr>
          <p:nvPr/>
        </p:nvSpPr>
        <p:spPr bwMode="auto">
          <a:xfrm>
            <a:off x="772635" y="2075469"/>
            <a:ext cx="55068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 defTabSz="801688">
              <a:spcBef>
                <a:spcPct val="20000"/>
              </a:spcBef>
            </a:pPr>
            <a:r>
              <a:rPr lang="tr-TR" sz="2800" b="1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6</a:t>
            </a:r>
            <a:endParaRPr lang="de-DE" sz="2800" b="1" noProof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424572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0" grpId="0" animBg="1"/>
      <p:bldP spid="58456" grpId="0" animBg="1"/>
      <p:bldP spid="5845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8447675" y="6390848"/>
            <a:ext cx="65822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2166751" y="2612571"/>
            <a:ext cx="6835637" cy="1828800"/>
          </a:xfrm>
          <a:prstGeom prst="roundRect">
            <a:avLst>
              <a:gd name="adj" fmla="val 16667"/>
            </a:avLst>
          </a:prstGeom>
          <a:noFill/>
          <a:ln w="15875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tr-TR" sz="5400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Uluslararası Etik Kurallar</a:t>
            </a:r>
          </a:p>
          <a:p>
            <a:pPr algn="ctr"/>
            <a:r>
              <a:rPr lang="tr-TR" sz="4000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(Uluslararası İş Sağlığı Komitesi)</a:t>
            </a:r>
            <a:endParaRPr lang="tr-TR" sz="4000" noProof="1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 2"/>
          <p:cNvGrpSpPr/>
          <p:nvPr/>
        </p:nvGrpSpPr>
        <p:grpSpPr>
          <a:xfrm>
            <a:off x="0" y="2639462"/>
            <a:ext cx="2166751" cy="1720875"/>
            <a:chOff x="0" y="2639462"/>
            <a:chExt cx="2166751" cy="1720875"/>
          </a:xfrm>
        </p:grpSpPr>
        <p:grpSp>
          <p:nvGrpSpPr>
            <p:cNvPr id="5" name="Grup 4"/>
            <p:cNvGrpSpPr/>
            <p:nvPr/>
          </p:nvGrpSpPr>
          <p:grpSpPr>
            <a:xfrm>
              <a:off x="0" y="2639462"/>
              <a:ext cx="2166751" cy="1105424"/>
              <a:chOff x="344547" y="1441556"/>
              <a:chExt cx="1601767" cy="1047912"/>
            </a:xfrm>
          </p:grpSpPr>
          <p:pic>
            <p:nvPicPr>
              <p:cNvPr id="8" name="Picture 2" descr="D:\DOKTOR\2-DRUZ\1. EĞİTİM KURUMU\1. İstanbuluzman\2-RESİMLER\Meslekler\12 (5).png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44547" y="1496289"/>
                <a:ext cx="809317" cy="89838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9" name="Picture 2" descr="C:\Users\Ahmet Yiğitap\Pictures\Meslekler\35.png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87230" y="1441556"/>
                <a:ext cx="614518" cy="61451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1" name="Picture 2" descr="C:\Users\Ahmet Yiğitap\Pictures\Meslekler\webmaster.png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75931" y="1480270"/>
                <a:ext cx="970383" cy="100919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2" name="Dikdörtgen 1"/>
            <p:cNvSpPr/>
            <p:nvPr/>
          </p:nvSpPr>
          <p:spPr>
            <a:xfrm>
              <a:off x="60541" y="3529340"/>
              <a:ext cx="1993889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tr-TR" sz="48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</a:rPr>
                <a:t>ICOH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5308973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4"/>
          <p:cNvSpPr>
            <a:spLocks noChangeArrowheads="1"/>
          </p:cNvSpPr>
          <p:nvPr/>
        </p:nvSpPr>
        <p:spPr bwMode="auto">
          <a:xfrm>
            <a:off x="172005" y="2516888"/>
            <a:ext cx="8782476" cy="2921887"/>
          </a:xfrm>
          <a:prstGeom prst="rect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marL="36000" algn="ctr"/>
            <a:r>
              <a:rPr lang="tr-TR" sz="9000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Teşekkür Ederim</a:t>
            </a:r>
            <a:endParaRPr lang="tr-TR" sz="9000" b="1" noProof="1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4842" y="568865"/>
            <a:ext cx="3290888" cy="246521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8362949" y="6376921"/>
            <a:ext cx="65822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007344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8447675" y="6390848"/>
            <a:ext cx="65822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2166751" y="2829206"/>
            <a:ext cx="6835637" cy="1385234"/>
          </a:xfrm>
          <a:prstGeom prst="roundRect">
            <a:avLst>
              <a:gd name="adj" fmla="val 16667"/>
            </a:avLst>
          </a:prstGeom>
          <a:noFill/>
          <a:ln w="15875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tr-TR" sz="5400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Tanım ve Tarihçe</a:t>
            </a:r>
            <a:endParaRPr lang="tr-TR" sz="5400" noProof="1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0" name="Picture 2" descr="C:\Users\Ahmet Yiğitap\Pictures\z.Diğer\content-tre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37851"/>
            <a:ext cx="2217623" cy="2167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943200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Freeform 2"/>
          <p:cNvSpPr>
            <a:spLocks/>
          </p:cNvSpPr>
          <p:nvPr/>
        </p:nvSpPr>
        <p:spPr bwMode="auto">
          <a:xfrm>
            <a:off x="412750" y="1546225"/>
            <a:ext cx="2244725" cy="3825875"/>
          </a:xfrm>
          <a:custGeom>
            <a:avLst/>
            <a:gdLst>
              <a:gd name="T0" fmla="*/ 0 w 1414"/>
              <a:gd name="T1" fmla="*/ 706 h 2410"/>
              <a:gd name="T2" fmla="*/ 409 w 1414"/>
              <a:gd name="T3" fmla="*/ 0 h 2410"/>
              <a:gd name="T4" fmla="*/ 1414 w 1414"/>
              <a:gd name="T5" fmla="*/ 2 h 2410"/>
              <a:gd name="T6" fmla="*/ 1411 w 1414"/>
              <a:gd name="T7" fmla="*/ 2410 h 2410"/>
              <a:gd name="T8" fmla="*/ 0 w 1414"/>
              <a:gd name="T9" fmla="*/ 706 h 24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14"/>
              <a:gd name="T16" fmla="*/ 0 h 2410"/>
              <a:gd name="T17" fmla="*/ 1414 w 1414"/>
              <a:gd name="T18" fmla="*/ 2410 h 24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14" h="2410">
                <a:moveTo>
                  <a:pt x="0" y="706"/>
                </a:moveTo>
                <a:lnTo>
                  <a:pt x="409" y="0"/>
                </a:lnTo>
                <a:lnTo>
                  <a:pt x="1414" y="2"/>
                </a:lnTo>
                <a:lnTo>
                  <a:pt x="1411" y="2410"/>
                </a:lnTo>
                <a:lnTo>
                  <a:pt x="0" y="706"/>
                </a:lnTo>
                <a:close/>
              </a:path>
            </a:pathLst>
          </a:custGeom>
          <a:solidFill>
            <a:srgbClr val="C0C0C0">
              <a:alpha val="50195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tr-TR" dirty="0">
              <a:solidFill>
                <a:srgbClr val="000000"/>
              </a:solidFill>
            </a:endParaRPr>
          </a:p>
        </p:txBody>
      </p:sp>
      <p:sp>
        <p:nvSpPr>
          <p:cNvPr id="58456" name="Rectangle 11"/>
          <p:cNvSpPr>
            <a:spLocks noChangeArrowheads="1"/>
          </p:cNvSpPr>
          <p:nvPr/>
        </p:nvSpPr>
        <p:spPr bwMode="gray">
          <a:xfrm>
            <a:off x="2657475" y="1555750"/>
            <a:ext cx="6143625" cy="360363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288000" tIns="0" rIns="0" bIns="0" anchor="ctr"/>
          <a:lstStyle/>
          <a:p>
            <a:pPr defTabSz="801688" eaLnBrk="0" hangingPunct="0">
              <a:defRPr/>
            </a:pPr>
            <a:r>
              <a:rPr lang="tr-TR" sz="2000" b="1" noProof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TARİHTE ETİK</a:t>
            </a:r>
            <a:endParaRPr lang="de-DE" sz="2000" b="1" noProof="1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8457" name="Rectangle 5"/>
          <p:cNvSpPr>
            <a:spLocks noChangeArrowheads="1"/>
          </p:cNvSpPr>
          <p:nvPr/>
        </p:nvSpPr>
        <p:spPr bwMode="gray">
          <a:xfrm>
            <a:off x="2657475" y="1916113"/>
            <a:ext cx="6143625" cy="3449637"/>
          </a:xfrm>
          <a:prstGeom prst="rect">
            <a:avLst/>
          </a:prstGeom>
          <a:solidFill>
            <a:schemeClr val="bg1"/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/>
          <a:lstStyle/>
          <a:p>
            <a:pPr algn="ctr">
              <a:spcAft>
                <a:spcPts val="1200"/>
              </a:spcAft>
              <a:buClr>
                <a:srgbClr val="292929"/>
              </a:buClr>
              <a:defRPr/>
            </a:pPr>
            <a:endParaRPr lang="tr-TR" sz="900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spcAft>
                <a:spcPts val="1200"/>
              </a:spcAft>
              <a:buClr>
                <a:srgbClr val="292929"/>
              </a:buClr>
              <a:defRPr/>
            </a:pP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Etik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ile ilgili insanlık tarihinde rastlanan ilk yazılı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kurallara; MÖ 2000’li yıllarda </a:t>
            </a:r>
            <a:endParaRPr lang="tr-TR" sz="2000" b="1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spcAft>
                <a:spcPts val="1200"/>
              </a:spcAft>
              <a:buClr>
                <a:srgbClr val="292929"/>
              </a:buClr>
              <a:defRPr/>
            </a:pPr>
            <a:r>
              <a:rPr lang="tr-TR" sz="2000" b="1" i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Hammurabi</a:t>
            </a:r>
            <a:r>
              <a:rPr lang="tr-TR" sz="20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</a:t>
            </a:r>
            <a:r>
              <a:rPr lang="tr-TR" sz="2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Kanunlarında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rastlanmıştır. </a:t>
            </a:r>
            <a:endParaRPr lang="tr-TR" sz="2000" b="1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spcAft>
                <a:spcPts val="1200"/>
              </a:spcAft>
              <a:buClr>
                <a:srgbClr val="292929"/>
              </a:buClr>
              <a:defRPr/>
            </a:pPr>
            <a:endParaRPr lang="tr-TR" sz="2000" b="1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spcAft>
                <a:spcPts val="1200"/>
              </a:spcAft>
              <a:buClr>
                <a:srgbClr val="292929"/>
              </a:buClr>
              <a:defRPr/>
            </a:pP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“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Etik” terimi Yunanca </a:t>
            </a:r>
            <a:r>
              <a:rPr lang="tr-TR" sz="2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"</a:t>
            </a:r>
            <a:r>
              <a:rPr lang="tr-TR" sz="24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ethos</a:t>
            </a:r>
            <a:r>
              <a:rPr lang="tr-TR" sz="2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-töre"</a:t>
            </a:r>
            <a:r>
              <a:rPr lang="tr-TR" sz="24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sözcüğünden türemiştir.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Ancak tarihi süreç içerisinde töre sözcüğünden farklı anlamda kullanılmaya başlanmıştır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.</a:t>
            </a: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605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tr-TR" sz="2000" b="1" noProof="1">
              <a:solidFill>
                <a:srgbClr val="000000"/>
              </a:solidFill>
            </a:endParaRP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323850" y="1555750"/>
            <a:ext cx="1482725" cy="1482725"/>
            <a:chOff x="1710" y="1035"/>
            <a:chExt cx="2316" cy="2316"/>
          </a:xfrm>
        </p:grpSpPr>
        <p:grpSp>
          <p:nvGrpSpPr>
            <p:cNvPr id="4" name="Group 10"/>
            <p:cNvGrpSpPr>
              <a:grpSpLocks/>
            </p:cNvGrpSpPr>
            <p:nvPr/>
          </p:nvGrpSpPr>
          <p:grpSpPr bwMode="auto">
            <a:xfrm rot="3600000">
              <a:off x="1710" y="1035"/>
              <a:ext cx="2316" cy="2316"/>
              <a:chOff x="1710" y="1035"/>
              <a:chExt cx="2316" cy="2316"/>
            </a:xfrm>
          </p:grpSpPr>
          <p:sp>
            <p:nvSpPr>
              <p:cNvPr id="25624" name="Freeform 11"/>
              <p:cNvSpPr>
                <a:spLocks/>
              </p:cNvSpPr>
              <p:nvPr/>
            </p:nvSpPr>
            <p:spPr bwMode="gray">
              <a:xfrm>
                <a:off x="2866" y="1599"/>
                <a:ext cx="1160" cy="1752"/>
              </a:xfrm>
              <a:custGeom>
                <a:avLst/>
                <a:gdLst>
                  <a:gd name="T0" fmla="*/ 688 w 794"/>
                  <a:gd name="T1" fmla="*/ 9 h 1200"/>
                  <a:gd name="T2" fmla="*/ 602 w 794"/>
                  <a:gd name="T3" fmla="*/ 59 h 1200"/>
                  <a:gd name="T4" fmla="*/ 598 w 794"/>
                  <a:gd name="T5" fmla="*/ 57 h 1200"/>
                  <a:gd name="T6" fmla="*/ 592 w 794"/>
                  <a:gd name="T7" fmla="*/ 40 h 1200"/>
                  <a:gd name="T8" fmla="*/ 589 w 794"/>
                  <a:gd name="T9" fmla="*/ 19 h 1200"/>
                  <a:gd name="T10" fmla="*/ 548 w 794"/>
                  <a:gd name="T11" fmla="*/ 8 h 1200"/>
                  <a:gd name="T12" fmla="*/ 537 w 794"/>
                  <a:gd name="T13" fmla="*/ 49 h 1200"/>
                  <a:gd name="T14" fmla="*/ 553 w 794"/>
                  <a:gd name="T15" fmla="*/ 62 h 1200"/>
                  <a:gd name="T16" fmla="*/ 553 w 794"/>
                  <a:gd name="T17" fmla="*/ 62 h 1200"/>
                  <a:gd name="T18" fmla="*/ 565 w 794"/>
                  <a:gd name="T19" fmla="*/ 76 h 1200"/>
                  <a:gd name="T20" fmla="*/ 565 w 794"/>
                  <a:gd name="T21" fmla="*/ 80 h 1200"/>
                  <a:gd name="T22" fmla="*/ 477 w 794"/>
                  <a:gd name="T23" fmla="*/ 131 h 1200"/>
                  <a:gd name="T24" fmla="*/ 551 w 794"/>
                  <a:gd name="T25" fmla="*/ 406 h 1200"/>
                  <a:gd name="T26" fmla="*/ 477 w 794"/>
                  <a:gd name="T27" fmla="*/ 681 h 1200"/>
                  <a:gd name="T28" fmla="*/ 0 w 794"/>
                  <a:gd name="T29" fmla="*/ 957 h 1200"/>
                  <a:gd name="T30" fmla="*/ 0 w 794"/>
                  <a:gd name="T31" fmla="*/ 1047 h 1200"/>
                  <a:gd name="T32" fmla="*/ 0 w 794"/>
                  <a:gd name="T33" fmla="*/ 1058 h 1200"/>
                  <a:gd name="T34" fmla="*/ 4 w 794"/>
                  <a:gd name="T35" fmla="*/ 1060 h 1200"/>
                  <a:gd name="T36" fmla="*/ 22 w 794"/>
                  <a:gd name="T37" fmla="*/ 1056 h 1200"/>
                  <a:gd name="T38" fmla="*/ 22 w 794"/>
                  <a:gd name="T39" fmla="*/ 1056 h 1200"/>
                  <a:gd name="T40" fmla="*/ 42 w 794"/>
                  <a:gd name="T41" fmla="*/ 1049 h 1200"/>
                  <a:gd name="T42" fmla="*/ 71 w 794"/>
                  <a:gd name="T43" fmla="*/ 1079 h 1200"/>
                  <a:gd name="T44" fmla="*/ 42 w 794"/>
                  <a:gd name="T45" fmla="*/ 1110 h 1200"/>
                  <a:gd name="T46" fmla="*/ 22 w 794"/>
                  <a:gd name="T47" fmla="*/ 1102 h 1200"/>
                  <a:gd name="T48" fmla="*/ 4 w 794"/>
                  <a:gd name="T49" fmla="*/ 1099 h 1200"/>
                  <a:gd name="T50" fmla="*/ 0 w 794"/>
                  <a:gd name="T51" fmla="*/ 1101 h 1200"/>
                  <a:gd name="T52" fmla="*/ 0 w 794"/>
                  <a:gd name="T53" fmla="*/ 1108 h 1200"/>
                  <a:gd name="T54" fmla="*/ 0 w 794"/>
                  <a:gd name="T55" fmla="*/ 1200 h 1200"/>
                  <a:gd name="T56" fmla="*/ 688 w 794"/>
                  <a:gd name="T57" fmla="*/ 803 h 1200"/>
                  <a:gd name="T58" fmla="*/ 794 w 794"/>
                  <a:gd name="T59" fmla="*/ 406 h 1200"/>
                  <a:gd name="T60" fmla="*/ 688 w 794"/>
                  <a:gd name="T61" fmla="*/ 9 h 120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794"/>
                  <a:gd name="T94" fmla="*/ 0 h 1200"/>
                  <a:gd name="T95" fmla="*/ 794 w 794"/>
                  <a:gd name="T96" fmla="*/ 1200 h 1200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794" h="1200">
                    <a:moveTo>
                      <a:pt x="688" y="9"/>
                    </a:moveTo>
                    <a:cubicBezTo>
                      <a:pt x="602" y="59"/>
                      <a:pt x="602" y="59"/>
                      <a:pt x="602" y="59"/>
                    </a:cubicBezTo>
                    <a:cubicBezTo>
                      <a:pt x="601" y="58"/>
                      <a:pt x="600" y="58"/>
                      <a:pt x="598" y="57"/>
                    </a:cubicBezTo>
                    <a:cubicBezTo>
                      <a:pt x="593" y="53"/>
                      <a:pt x="590" y="45"/>
                      <a:pt x="592" y="40"/>
                    </a:cubicBezTo>
                    <a:cubicBezTo>
                      <a:pt x="594" y="33"/>
                      <a:pt x="593" y="25"/>
                      <a:pt x="589" y="19"/>
                    </a:cubicBezTo>
                    <a:cubicBezTo>
                      <a:pt x="581" y="5"/>
                      <a:pt x="563" y="0"/>
                      <a:pt x="548" y="8"/>
                    </a:cubicBezTo>
                    <a:cubicBezTo>
                      <a:pt x="534" y="17"/>
                      <a:pt x="529" y="35"/>
                      <a:pt x="537" y="49"/>
                    </a:cubicBezTo>
                    <a:cubicBezTo>
                      <a:pt x="540" y="56"/>
                      <a:pt x="546" y="60"/>
                      <a:pt x="553" y="62"/>
                    </a:cubicBezTo>
                    <a:cubicBezTo>
                      <a:pt x="553" y="62"/>
                      <a:pt x="553" y="62"/>
                      <a:pt x="553" y="62"/>
                    </a:cubicBezTo>
                    <a:cubicBezTo>
                      <a:pt x="559" y="63"/>
                      <a:pt x="564" y="69"/>
                      <a:pt x="565" y="76"/>
                    </a:cubicBezTo>
                    <a:cubicBezTo>
                      <a:pt x="565" y="78"/>
                      <a:pt x="565" y="79"/>
                      <a:pt x="565" y="80"/>
                    </a:cubicBezTo>
                    <a:cubicBezTo>
                      <a:pt x="477" y="131"/>
                      <a:pt x="477" y="131"/>
                      <a:pt x="477" y="131"/>
                    </a:cubicBezTo>
                    <a:cubicBezTo>
                      <a:pt x="524" y="212"/>
                      <a:pt x="551" y="306"/>
                      <a:pt x="551" y="406"/>
                    </a:cubicBezTo>
                    <a:cubicBezTo>
                      <a:pt x="551" y="507"/>
                      <a:pt x="524" y="601"/>
                      <a:pt x="477" y="681"/>
                    </a:cubicBezTo>
                    <a:cubicBezTo>
                      <a:pt x="382" y="846"/>
                      <a:pt x="204" y="957"/>
                      <a:pt x="0" y="957"/>
                    </a:cubicBezTo>
                    <a:cubicBezTo>
                      <a:pt x="0" y="1047"/>
                      <a:pt x="0" y="1047"/>
                      <a:pt x="0" y="1047"/>
                    </a:cubicBezTo>
                    <a:cubicBezTo>
                      <a:pt x="0" y="1058"/>
                      <a:pt x="0" y="1058"/>
                      <a:pt x="0" y="1058"/>
                    </a:cubicBezTo>
                    <a:cubicBezTo>
                      <a:pt x="2" y="1058"/>
                      <a:pt x="3" y="1059"/>
                      <a:pt x="4" y="1060"/>
                    </a:cubicBezTo>
                    <a:cubicBezTo>
                      <a:pt x="10" y="1063"/>
                      <a:pt x="18" y="1061"/>
                      <a:pt x="22" y="1056"/>
                    </a:cubicBezTo>
                    <a:cubicBezTo>
                      <a:pt x="22" y="1056"/>
                      <a:pt x="22" y="1056"/>
                      <a:pt x="22" y="1056"/>
                    </a:cubicBezTo>
                    <a:cubicBezTo>
                      <a:pt x="27" y="1052"/>
                      <a:pt x="34" y="1049"/>
                      <a:pt x="42" y="1049"/>
                    </a:cubicBezTo>
                    <a:cubicBezTo>
                      <a:pt x="58" y="1049"/>
                      <a:pt x="71" y="1063"/>
                      <a:pt x="71" y="1079"/>
                    </a:cubicBezTo>
                    <a:cubicBezTo>
                      <a:pt x="71" y="1096"/>
                      <a:pt x="58" y="1110"/>
                      <a:pt x="42" y="1110"/>
                    </a:cubicBezTo>
                    <a:cubicBezTo>
                      <a:pt x="34" y="1110"/>
                      <a:pt x="27" y="1107"/>
                      <a:pt x="22" y="1102"/>
                    </a:cubicBezTo>
                    <a:cubicBezTo>
                      <a:pt x="18" y="1097"/>
                      <a:pt x="10" y="1096"/>
                      <a:pt x="4" y="1099"/>
                    </a:cubicBezTo>
                    <a:cubicBezTo>
                      <a:pt x="3" y="1099"/>
                      <a:pt x="2" y="1100"/>
                      <a:pt x="0" y="1101"/>
                    </a:cubicBezTo>
                    <a:cubicBezTo>
                      <a:pt x="0" y="1108"/>
                      <a:pt x="0" y="1108"/>
                      <a:pt x="0" y="1108"/>
                    </a:cubicBezTo>
                    <a:cubicBezTo>
                      <a:pt x="0" y="1200"/>
                      <a:pt x="0" y="1200"/>
                      <a:pt x="0" y="1200"/>
                    </a:cubicBezTo>
                    <a:cubicBezTo>
                      <a:pt x="294" y="1200"/>
                      <a:pt x="551" y="1040"/>
                      <a:pt x="688" y="803"/>
                    </a:cubicBezTo>
                    <a:cubicBezTo>
                      <a:pt x="755" y="686"/>
                      <a:pt x="794" y="551"/>
                      <a:pt x="794" y="406"/>
                    </a:cubicBezTo>
                    <a:cubicBezTo>
                      <a:pt x="794" y="262"/>
                      <a:pt x="755" y="126"/>
                      <a:pt x="688" y="9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5" name="Freeform 12"/>
              <p:cNvSpPr>
                <a:spLocks/>
              </p:cNvSpPr>
              <p:nvPr/>
            </p:nvSpPr>
            <p:spPr bwMode="gray">
              <a:xfrm>
                <a:off x="1710" y="1612"/>
                <a:ext cx="1262" cy="1739"/>
              </a:xfrm>
              <a:custGeom>
                <a:avLst/>
                <a:gdLst>
                  <a:gd name="T0" fmla="*/ 835 w 864"/>
                  <a:gd name="T1" fmla="*/ 1040 h 1191"/>
                  <a:gd name="T2" fmla="*/ 815 w 864"/>
                  <a:gd name="T3" fmla="*/ 1047 h 1191"/>
                  <a:gd name="T4" fmla="*/ 815 w 864"/>
                  <a:gd name="T5" fmla="*/ 1047 h 1191"/>
                  <a:gd name="T6" fmla="*/ 797 w 864"/>
                  <a:gd name="T7" fmla="*/ 1051 h 1191"/>
                  <a:gd name="T8" fmla="*/ 793 w 864"/>
                  <a:gd name="T9" fmla="*/ 1049 h 1191"/>
                  <a:gd name="T10" fmla="*/ 793 w 864"/>
                  <a:gd name="T11" fmla="*/ 1038 h 1191"/>
                  <a:gd name="T12" fmla="*/ 793 w 864"/>
                  <a:gd name="T13" fmla="*/ 948 h 1191"/>
                  <a:gd name="T14" fmla="*/ 317 w 864"/>
                  <a:gd name="T15" fmla="*/ 672 h 1191"/>
                  <a:gd name="T16" fmla="*/ 243 w 864"/>
                  <a:gd name="T17" fmla="*/ 397 h 1191"/>
                  <a:gd name="T18" fmla="*/ 317 w 864"/>
                  <a:gd name="T19" fmla="*/ 122 h 1191"/>
                  <a:gd name="T20" fmla="*/ 231 w 864"/>
                  <a:gd name="T21" fmla="*/ 73 h 1191"/>
                  <a:gd name="T22" fmla="*/ 228 w 864"/>
                  <a:gd name="T23" fmla="*/ 75 h 1191"/>
                  <a:gd name="T24" fmla="*/ 221 w 864"/>
                  <a:gd name="T25" fmla="*/ 92 h 1191"/>
                  <a:gd name="T26" fmla="*/ 221 w 864"/>
                  <a:gd name="T27" fmla="*/ 92 h 1191"/>
                  <a:gd name="T28" fmla="*/ 218 w 864"/>
                  <a:gd name="T29" fmla="*/ 113 h 1191"/>
                  <a:gd name="T30" fmla="*/ 177 w 864"/>
                  <a:gd name="T31" fmla="*/ 123 h 1191"/>
                  <a:gd name="T32" fmla="*/ 166 w 864"/>
                  <a:gd name="T33" fmla="*/ 82 h 1191"/>
                  <a:gd name="T34" fmla="*/ 182 w 864"/>
                  <a:gd name="T35" fmla="*/ 69 h 1191"/>
                  <a:gd name="T36" fmla="*/ 194 w 864"/>
                  <a:gd name="T37" fmla="*/ 55 h 1191"/>
                  <a:gd name="T38" fmla="*/ 194 w 864"/>
                  <a:gd name="T39" fmla="*/ 51 h 1191"/>
                  <a:gd name="T40" fmla="*/ 106 w 864"/>
                  <a:gd name="T41" fmla="*/ 0 h 1191"/>
                  <a:gd name="T42" fmla="*/ 0 w 864"/>
                  <a:gd name="T43" fmla="*/ 397 h 1191"/>
                  <a:gd name="T44" fmla="*/ 106 w 864"/>
                  <a:gd name="T45" fmla="*/ 794 h 1191"/>
                  <a:gd name="T46" fmla="*/ 793 w 864"/>
                  <a:gd name="T47" fmla="*/ 1191 h 1191"/>
                  <a:gd name="T48" fmla="*/ 793 w 864"/>
                  <a:gd name="T49" fmla="*/ 1099 h 1191"/>
                  <a:gd name="T50" fmla="*/ 793 w 864"/>
                  <a:gd name="T51" fmla="*/ 1092 h 1191"/>
                  <a:gd name="T52" fmla="*/ 797 w 864"/>
                  <a:gd name="T53" fmla="*/ 1090 h 1191"/>
                  <a:gd name="T54" fmla="*/ 815 w 864"/>
                  <a:gd name="T55" fmla="*/ 1093 h 1191"/>
                  <a:gd name="T56" fmla="*/ 835 w 864"/>
                  <a:gd name="T57" fmla="*/ 1101 h 1191"/>
                  <a:gd name="T58" fmla="*/ 864 w 864"/>
                  <a:gd name="T59" fmla="*/ 1070 h 1191"/>
                  <a:gd name="T60" fmla="*/ 835 w 864"/>
                  <a:gd name="T61" fmla="*/ 1040 h 1191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864"/>
                  <a:gd name="T94" fmla="*/ 0 h 1191"/>
                  <a:gd name="T95" fmla="*/ 864 w 864"/>
                  <a:gd name="T96" fmla="*/ 1191 h 1191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864" h="1191">
                    <a:moveTo>
                      <a:pt x="835" y="1040"/>
                    </a:moveTo>
                    <a:cubicBezTo>
                      <a:pt x="827" y="1040"/>
                      <a:pt x="820" y="1043"/>
                      <a:pt x="815" y="1047"/>
                    </a:cubicBezTo>
                    <a:cubicBezTo>
                      <a:pt x="815" y="1047"/>
                      <a:pt x="815" y="1047"/>
                      <a:pt x="815" y="1047"/>
                    </a:cubicBezTo>
                    <a:cubicBezTo>
                      <a:pt x="811" y="1052"/>
                      <a:pt x="803" y="1054"/>
                      <a:pt x="797" y="1051"/>
                    </a:cubicBezTo>
                    <a:cubicBezTo>
                      <a:pt x="796" y="1050"/>
                      <a:pt x="795" y="1049"/>
                      <a:pt x="793" y="1049"/>
                    </a:cubicBezTo>
                    <a:cubicBezTo>
                      <a:pt x="793" y="1038"/>
                      <a:pt x="793" y="1038"/>
                      <a:pt x="793" y="1038"/>
                    </a:cubicBezTo>
                    <a:cubicBezTo>
                      <a:pt x="793" y="948"/>
                      <a:pt x="793" y="948"/>
                      <a:pt x="793" y="948"/>
                    </a:cubicBezTo>
                    <a:cubicBezTo>
                      <a:pt x="590" y="948"/>
                      <a:pt x="412" y="837"/>
                      <a:pt x="317" y="672"/>
                    </a:cubicBezTo>
                    <a:cubicBezTo>
                      <a:pt x="270" y="592"/>
                      <a:pt x="243" y="498"/>
                      <a:pt x="243" y="397"/>
                    </a:cubicBezTo>
                    <a:cubicBezTo>
                      <a:pt x="243" y="297"/>
                      <a:pt x="270" y="203"/>
                      <a:pt x="317" y="122"/>
                    </a:cubicBezTo>
                    <a:cubicBezTo>
                      <a:pt x="231" y="73"/>
                      <a:pt x="231" y="73"/>
                      <a:pt x="231" y="73"/>
                    </a:cubicBezTo>
                    <a:cubicBezTo>
                      <a:pt x="230" y="73"/>
                      <a:pt x="229" y="74"/>
                      <a:pt x="228" y="75"/>
                    </a:cubicBezTo>
                    <a:cubicBezTo>
                      <a:pt x="222" y="79"/>
                      <a:pt x="219" y="86"/>
                      <a:pt x="221" y="92"/>
                    </a:cubicBezTo>
                    <a:cubicBezTo>
                      <a:pt x="221" y="92"/>
                      <a:pt x="221" y="92"/>
                      <a:pt x="221" y="92"/>
                    </a:cubicBezTo>
                    <a:cubicBezTo>
                      <a:pt x="223" y="99"/>
                      <a:pt x="222" y="106"/>
                      <a:pt x="218" y="113"/>
                    </a:cubicBezTo>
                    <a:cubicBezTo>
                      <a:pt x="210" y="127"/>
                      <a:pt x="192" y="131"/>
                      <a:pt x="177" y="123"/>
                    </a:cubicBezTo>
                    <a:cubicBezTo>
                      <a:pt x="163" y="115"/>
                      <a:pt x="158" y="96"/>
                      <a:pt x="166" y="82"/>
                    </a:cubicBezTo>
                    <a:cubicBezTo>
                      <a:pt x="169" y="76"/>
                      <a:pt x="175" y="71"/>
                      <a:pt x="182" y="69"/>
                    </a:cubicBezTo>
                    <a:cubicBezTo>
                      <a:pt x="188" y="68"/>
                      <a:pt x="193" y="62"/>
                      <a:pt x="194" y="55"/>
                    </a:cubicBezTo>
                    <a:cubicBezTo>
                      <a:pt x="194" y="54"/>
                      <a:pt x="194" y="52"/>
                      <a:pt x="194" y="51"/>
                    </a:cubicBezTo>
                    <a:cubicBezTo>
                      <a:pt x="106" y="0"/>
                      <a:pt x="106" y="0"/>
                      <a:pt x="106" y="0"/>
                    </a:cubicBezTo>
                    <a:cubicBezTo>
                      <a:pt x="38" y="117"/>
                      <a:pt x="0" y="253"/>
                      <a:pt x="0" y="397"/>
                    </a:cubicBezTo>
                    <a:cubicBezTo>
                      <a:pt x="0" y="542"/>
                      <a:pt x="38" y="677"/>
                      <a:pt x="106" y="794"/>
                    </a:cubicBezTo>
                    <a:cubicBezTo>
                      <a:pt x="243" y="1031"/>
                      <a:pt x="500" y="1191"/>
                      <a:pt x="793" y="1191"/>
                    </a:cubicBezTo>
                    <a:cubicBezTo>
                      <a:pt x="793" y="1099"/>
                      <a:pt x="793" y="1099"/>
                      <a:pt x="793" y="1099"/>
                    </a:cubicBezTo>
                    <a:cubicBezTo>
                      <a:pt x="793" y="1092"/>
                      <a:pt x="793" y="1092"/>
                      <a:pt x="793" y="1092"/>
                    </a:cubicBezTo>
                    <a:cubicBezTo>
                      <a:pt x="795" y="1091"/>
                      <a:pt x="796" y="1090"/>
                      <a:pt x="797" y="1090"/>
                    </a:cubicBezTo>
                    <a:cubicBezTo>
                      <a:pt x="803" y="1087"/>
                      <a:pt x="811" y="1088"/>
                      <a:pt x="815" y="1093"/>
                    </a:cubicBezTo>
                    <a:cubicBezTo>
                      <a:pt x="820" y="1098"/>
                      <a:pt x="827" y="1101"/>
                      <a:pt x="835" y="1101"/>
                    </a:cubicBezTo>
                    <a:cubicBezTo>
                      <a:pt x="851" y="1101"/>
                      <a:pt x="864" y="1087"/>
                      <a:pt x="864" y="1070"/>
                    </a:cubicBezTo>
                    <a:cubicBezTo>
                      <a:pt x="864" y="1054"/>
                      <a:pt x="851" y="1040"/>
                      <a:pt x="835" y="1040"/>
                    </a:cubicBezTo>
                    <a:close/>
                  </a:path>
                </a:pathLst>
              </a:custGeom>
              <a:solidFill>
                <a:srgbClr val="A90404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6" name="Freeform 13"/>
              <p:cNvSpPr>
                <a:spLocks/>
              </p:cNvSpPr>
              <p:nvPr/>
            </p:nvSpPr>
            <p:spPr bwMode="gray">
              <a:xfrm>
                <a:off x="1862" y="1035"/>
                <a:ext cx="2010" cy="768"/>
              </a:xfrm>
              <a:custGeom>
                <a:avLst/>
                <a:gdLst>
                  <a:gd name="T0" fmla="*/ 1164 w 1375"/>
                  <a:gd name="T1" fmla="*/ 518 h 527"/>
                  <a:gd name="T2" fmla="*/ 1252 w 1375"/>
                  <a:gd name="T3" fmla="*/ 467 h 527"/>
                  <a:gd name="T4" fmla="*/ 1252 w 1375"/>
                  <a:gd name="T5" fmla="*/ 463 h 527"/>
                  <a:gd name="T6" fmla="*/ 1240 w 1375"/>
                  <a:gd name="T7" fmla="*/ 449 h 527"/>
                  <a:gd name="T8" fmla="*/ 1240 w 1375"/>
                  <a:gd name="T9" fmla="*/ 449 h 527"/>
                  <a:gd name="T10" fmla="*/ 1224 w 1375"/>
                  <a:gd name="T11" fmla="*/ 436 h 527"/>
                  <a:gd name="T12" fmla="*/ 1235 w 1375"/>
                  <a:gd name="T13" fmla="*/ 395 h 527"/>
                  <a:gd name="T14" fmla="*/ 1276 w 1375"/>
                  <a:gd name="T15" fmla="*/ 406 h 527"/>
                  <a:gd name="T16" fmla="*/ 1279 w 1375"/>
                  <a:gd name="T17" fmla="*/ 427 h 527"/>
                  <a:gd name="T18" fmla="*/ 1285 w 1375"/>
                  <a:gd name="T19" fmla="*/ 444 h 527"/>
                  <a:gd name="T20" fmla="*/ 1289 w 1375"/>
                  <a:gd name="T21" fmla="*/ 446 h 527"/>
                  <a:gd name="T22" fmla="*/ 1375 w 1375"/>
                  <a:gd name="T23" fmla="*/ 396 h 527"/>
                  <a:gd name="T24" fmla="*/ 687 w 1375"/>
                  <a:gd name="T25" fmla="*/ 0 h 527"/>
                  <a:gd name="T26" fmla="*/ 0 w 1375"/>
                  <a:gd name="T27" fmla="*/ 396 h 527"/>
                  <a:gd name="T28" fmla="*/ 88 w 1375"/>
                  <a:gd name="T29" fmla="*/ 447 h 527"/>
                  <a:gd name="T30" fmla="*/ 88 w 1375"/>
                  <a:gd name="T31" fmla="*/ 451 h 527"/>
                  <a:gd name="T32" fmla="*/ 76 w 1375"/>
                  <a:gd name="T33" fmla="*/ 465 h 527"/>
                  <a:gd name="T34" fmla="*/ 60 w 1375"/>
                  <a:gd name="T35" fmla="*/ 478 h 527"/>
                  <a:gd name="T36" fmla="*/ 71 w 1375"/>
                  <a:gd name="T37" fmla="*/ 519 h 527"/>
                  <a:gd name="T38" fmla="*/ 112 w 1375"/>
                  <a:gd name="T39" fmla="*/ 509 h 527"/>
                  <a:gd name="T40" fmla="*/ 115 w 1375"/>
                  <a:gd name="T41" fmla="*/ 488 h 527"/>
                  <a:gd name="T42" fmla="*/ 115 w 1375"/>
                  <a:gd name="T43" fmla="*/ 488 h 527"/>
                  <a:gd name="T44" fmla="*/ 122 w 1375"/>
                  <a:gd name="T45" fmla="*/ 471 h 527"/>
                  <a:gd name="T46" fmla="*/ 125 w 1375"/>
                  <a:gd name="T47" fmla="*/ 469 h 527"/>
                  <a:gd name="T48" fmla="*/ 211 w 1375"/>
                  <a:gd name="T49" fmla="*/ 518 h 527"/>
                  <a:gd name="T50" fmla="*/ 687 w 1375"/>
                  <a:gd name="T51" fmla="*/ 243 h 527"/>
                  <a:gd name="T52" fmla="*/ 1164 w 1375"/>
                  <a:gd name="T53" fmla="*/ 518 h 52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1375"/>
                  <a:gd name="T82" fmla="*/ 0 h 527"/>
                  <a:gd name="T83" fmla="*/ 1375 w 1375"/>
                  <a:gd name="T84" fmla="*/ 527 h 527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1375" h="527">
                    <a:moveTo>
                      <a:pt x="1164" y="518"/>
                    </a:moveTo>
                    <a:cubicBezTo>
                      <a:pt x="1252" y="467"/>
                      <a:pt x="1252" y="467"/>
                      <a:pt x="1252" y="467"/>
                    </a:cubicBezTo>
                    <a:cubicBezTo>
                      <a:pt x="1252" y="466"/>
                      <a:pt x="1252" y="465"/>
                      <a:pt x="1252" y="463"/>
                    </a:cubicBezTo>
                    <a:cubicBezTo>
                      <a:pt x="1251" y="456"/>
                      <a:pt x="1246" y="450"/>
                      <a:pt x="1240" y="449"/>
                    </a:cubicBezTo>
                    <a:cubicBezTo>
                      <a:pt x="1240" y="449"/>
                      <a:pt x="1240" y="449"/>
                      <a:pt x="1240" y="449"/>
                    </a:cubicBezTo>
                    <a:cubicBezTo>
                      <a:pt x="1233" y="447"/>
                      <a:pt x="1227" y="443"/>
                      <a:pt x="1224" y="436"/>
                    </a:cubicBezTo>
                    <a:cubicBezTo>
                      <a:pt x="1216" y="422"/>
                      <a:pt x="1221" y="404"/>
                      <a:pt x="1235" y="395"/>
                    </a:cubicBezTo>
                    <a:cubicBezTo>
                      <a:pt x="1250" y="387"/>
                      <a:pt x="1268" y="392"/>
                      <a:pt x="1276" y="406"/>
                    </a:cubicBezTo>
                    <a:cubicBezTo>
                      <a:pt x="1280" y="412"/>
                      <a:pt x="1281" y="420"/>
                      <a:pt x="1279" y="427"/>
                    </a:cubicBezTo>
                    <a:cubicBezTo>
                      <a:pt x="1277" y="432"/>
                      <a:pt x="1280" y="440"/>
                      <a:pt x="1285" y="444"/>
                    </a:cubicBezTo>
                    <a:cubicBezTo>
                      <a:pt x="1287" y="445"/>
                      <a:pt x="1288" y="445"/>
                      <a:pt x="1289" y="446"/>
                    </a:cubicBezTo>
                    <a:cubicBezTo>
                      <a:pt x="1375" y="396"/>
                      <a:pt x="1375" y="396"/>
                      <a:pt x="1375" y="396"/>
                    </a:cubicBezTo>
                    <a:cubicBezTo>
                      <a:pt x="1238" y="159"/>
                      <a:pt x="981" y="0"/>
                      <a:pt x="687" y="0"/>
                    </a:cubicBezTo>
                    <a:cubicBezTo>
                      <a:pt x="394" y="0"/>
                      <a:pt x="137" y="159"/>
                      <a:pt x="0" y="396"/>
                    </a:cubicBezTo>
                    <a:cubicBezTo>
                      <a:pt x="88" y="447"/>
                      <a:pt x="88" y="447"/>
                      <a:pt x="88" y="447"/>
                    </a:cubicBezTo>
                    <a:cubicBezTo>
                      <a:pt x="88" y="448"/>
                      <a:pt x="88" y="450"/>
                      <a:pt x="88" y="451"/>
                    </a:cubicBezTo>
                    <a:cubicBezTo>
                      <a:pt x="87" y="458"/>
                      <a:pt x="82" y="464"/>
                      <a:pt x="76" y="465"/>
                    </a:cubicBezTo>
                    <a:cubicBezTo>
                      <a:pt x="69" y="467"/>
                      <a:pt x="63" y="472"/>
                      <a:pt x="60" y="478"/>
                    </a:cubicBezTo>
                    <a:cubicBezTo>
                      <a:pt x="52" y="492"/>
                      <a:pt x="57" y="511"/>
                      <a:pt x="71" y="519"/>
                    </a:cubicBezTo>
                    <a:cubicBezTo>
                      <a:pt x="86" y="527"/>
                      <a:pt x="104" y="523"/>
                      <a:pt x="112" y="509"/>
                    </a:cubicBezTo>
                    <a:cubicBezTo>
                      <a:pt x="116" y="502"/>
                      <a:pt x="117" y="495"/>
                      <a:pt x="115" y="488"/>
                    </a:cubicBezTo>
                    <a:cubicBezTo>
                      <a:pt x="115" y="488"/>
                      <a:pt x="115" y="488"/>
                      <a:pt x="115" y="488"/>
                    </a:cubicBezTo>
                    <a:cubicBezTo>
                      <a:pt x="113" y="482"/>
                      <a:pt x="116" y="475"/>
                      <a:pt x="122" y="471"/>
                    </a:cubicBezTo>
                    <a:cubicBezTo>
                      <a:pt x="123" y="470"/>
                      <a:pt x="124" y="469"/>
                      <a:pt x="125" y="469"/>
                    </a:cubicBezTo>
                    <a:cubicBezTo>
                      <a:pt x="211" y="518"/>
                      <a:pt x="211" y="518"/>
                      <a:pt x="211" y="518"/>
                    </a:cubicBezTo>
                    <a:cubicBezTo>
                      <a:pt x="306" y="354"/>
                      <a:pt x="484" y="243"/>
                      <a:pt x="687" y="243"/>
                    </a:cubicBezTo>
                    <a:cubicBezTo>
                      <a:pt x="891" y="243"/>
                      <a:pt x="1069" y="354"/>
                      <a:pt x="1164" y="518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5" name="Group 14"/>
            <p:cNvGrpSpPr>
              <a:grpSpLocks/>
            </p:cNvGrpSpPr>
            <p:nvPr/>
          </p:nvGrpSpPr>
          <p:grpSpPr bwMode="auto">
            <a:xfrm rot="7200000">
              <a:off x="2059" y="1386"/>
              <a:ext cx="1616" cy="1614"/>
              <a:chOff x="2060" y="1387"/>
              <a:chExt cx="1616" cy="1614"/>
            </a:xfrm>
          </p:grpSpPr>
          <p:sp>
            <p:nvSpPr>
              <p:cNvPr id="25621" name="Freeform 15"/>
              <p:cNvSpPr>
                <a:spLocks/>
              </p:cNvSpPr>
              <p:nvPr/>
            </p:nvSpPr>
            <p:spPr bwMode="gray">
              <a:xfrm>
                <a:off x="2060" y="1387"/>
                <a:ext cx="808" cy="1225"/>
              </a:xfrm>
              <a:custGeom>
                <a:avLst/>
                <a:gdLst>
                  <a:gd name="T0" fmla="*/ 550 w 550"/>
                  <a:gd name="T1" fmla="*/ 132 h 836"/>
                  <a:gd name="T2" fmla="*/ 547 w 550"/>
                  <a:gd name="T3" fmla="*/ 130 h 836"/>
                  <a:gd name="T4" fmla="*/ 529 w 550"/>
                  <a:gd name="T5" fmla="*/ 133 h 836"/>
                  <a:gd name="T6" fmla="*/ 529 w 550"/>
                  <a:gd name="T7" fmla="*/ 133 h 836"/>
                  <a:gd name="T8" fmla="*/ 509 w 550"/>
                  <a:gd name="T9" fmla="*/ 141 h 836"/>
                  <a:gd name="T10" fmla="*/ 480 w 550"/>
                  <a:gd name="T11" fmla="*/ 111 h 836"/>
                  <a:gd name="T12" fmla="*/ 509 w 550"/>
                  <a:gd name="T13" fmla="*/ 80 h 836"/>
                  <a:gd name="T14" fmla="*/ 529 w 550"/>
                  <a:gd name="T15" fmla="*/ 88 h 836"/>
                  <a:gd name="T16" fmla="*/ 547 w 550"/>
                  <a:gd name="T17" fmla="*/ 91 h 836"/>
                  <a:gd name="T18" fmla="*/ 550 w 550"/>
                  <a:gd name="T19" fmla="*/ 89 h 836"/>
                  <a:gd name="T20" fmla="*/ 550 w 550"/>
                  <a:gd name="T21" fmla="*/ 82 h 836"/>
                  <a:gd name="T22" fmla="*/ 550 w 550"/>
                  <a:gd name="T23" fmla="*/ 0 h 836"/>
                  <a:gd name="T24" fmla="*/ 0 w 550"/>
                  <a:gd name="T25" fmla="*/ 550 h 836"/>
                  <a:gd name="T26" fmla="*/ 74 w 550"/>
                  <a:gd name="T27" fmla="*/ 825 h 836"/>
                  <a:gd name="T28" fmla="*/ 153 w 550"/>
                  <a:gd name="T29" fmla="*/ 780 h 836"/>
                  <a:gd name="T30" fmla="*/ 158 w 550"/>
                  <a:gd name="T31" fmla="*/ 796 h 836"/>
                  <a:gd name="T32" fmla="*/ 161 w 550"/>
                  <a:gd name="T33" fmla="*/ 817 h 836"/>
                  <a:gd name="T34" fmla="*/ 202 w 550"/>
                  <a:gd name="T35" fmla="*/ 827 h 836"/>
                  <a:gd name="T36" fmla="*/ 214 w 550"/>
                  <a:gd name="T37" fmla="*/ 786 h 836"/>
                  <a:gd name="T38" fmla="*/ 198 w 550"/>
                  <a:gd name="T39" fmla="*/ 773 h 836"/>
                  <a:gd name="T40" fmla="*/ 198 w 550"/>
                  <a:gd name="T41" fmla="*/ 773 h 836"/>
                  <a:gd name="T42" fmla="*/ 186 w 550"/>
                  <a:gd name="T43" fmla="*/ 761 h 836"/>
                  <a:gd name="T44" fmla="*/ 266 w 550"/>
                  <a:gd name="T45" fmla="*/ 714 h 836"/>
                  <a:gd name="T46" fmla="*/ 222 w 550"/>
                  <a:gd name="T47" fmla="*/ 550 h 836"/>
                  <a:gd name="T48" fmla="*/ 550 w 550"/>
                  <a:gd name="T49" fmla="*/ 222 h 836"/>
                  <a:gd name="T50" fmla="*/ 550 w 550"/>
                  <a:gd name="T51" fmla="*/ 143 h 836"/>
                  <a:gd name="T52" fmla="*/ 550 w 550"/>
                  <a:gd name="T53" fmla="*/ 132 h 8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550"/>
                  <a:gd name="T82" fmla="*/ 0 h 836"/>
                  <a:gd name="T83" fmla="*/ 550 w 550"/>
                  <a:gd name="T84" fmla="*/ 836 h 8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550" h="836">
                    <a:moveTo>
                      <a:pt x="550" y="132"/>
                    </a:moveTo>
                    <a:cubicBezTo>
                      <a:pt x="549" y="131"/>
                      <a:pt x="548" y="131"/>
                      <a:pt x="547" y="130"/>
                    </a:cubicBezTo>
                    <a:cubicBezTo>
                      <a:pt x="540" y="127"/>
                      <a:pt x="533" y="129"/>
                      <a:pt x="529" y="133"/>
                    </a:cubicBezTo>
                    <a:cubicBezTo>
                      <a:pt x="529" y="133"/>
                      <a:pt x="529" y="133"/>
                      <a:pt x="529" y="133"/>
                    </a:cubicBezTo>
                    <a:cubicBezTo>
                      <a:pt x="523" y="138"/>
                      <a:pt x="517" y="141"/>
                      <a:pt x="509" y="141"/>
                    </a:cubicBezTo>
                    <a:cubicBezTo>
                      <a:pt x="493" y="141"/>
                      <a:pt x="480" y="127"/>
                      <a:pt x="480" y="111"/>
                    </a:cubicBezTo>
                    <a:cubicBezTo>
                      <a:pt x="480" y="94"/>
                      <a:pt x="493" y="80"/>
                      <a:pt x="509" y="80"/>
                    </a:cubicBezTo>
                    <a:cubicBezTo>
                      <a:pt x="517" y="80"/>
                      <a:pt x="524" y="83"/>
                      <a:pt x="529" y="88"/>
                    </a:cubicBezTo>
                    <a:cubicBezTo>
                      <a:pt x="533" y="93"/>
                      <a:pt x="540" y="94"/>
                      <a:pt x="547" y="91"/>
                    </a:cubicBezTo>
                    <a:cubicBezTo>
                      <a:pt x="548" y="91"/>
                      <a:pt x="549" y="90"/>
                      <a:pt x="550" y="89"/>
                    </a:cubicBezTo>
                    <a:cubicBezTo>
                      <a:pt x="550" y="82"/>
                      <a:pt x="550" y="82"/>
                      <a:pt x="550" y="82"/>
                    </a:cubicBezTo>
                    <a:cubicBezTo>
                      <a:pt x="550" y="0"/>
                      <a:pt x="550" y="0"/>
                      <a:pt x="550" y="0"/>
                    </a:cubicBezTo>
                    <a:cubicBezTo>
                      <a:pt x="246" y="0"/>
                      <a:pt x="0" y="246"/>
                      <a:pt x="0" y="550"/>
                    </a:cubicBezTo>
                    <a:cubicBezTo>
                      <a:pt x="0" y="651"/>
                      <a:pt x="27" y="745"/>
                      <a:pt x="74" y="825"/>
                    </a:cubicBezTo>
                    <a:cubicBezTo>
                      <a:pt x="153" y="780"/>
                      <a:pt x="153" y="780"/>
                      <a:pt x="153" y="780"/>
                    </a:cubicBezTo>
                    <a:cubicBezTo>
                      <a:pt x="158" y="784"/>
                      <a:pt x="160" y="791"/>
                      <a:pt x="158" y="796"/>
                    </a:cubicBezTo>
                    <a:cubicBezTo>
                      <a:pt x="157" y="803"/>
                      <a:pt x="158" y="810"/>
                      <a:pt x="161" y="817"/>
                    </a:cubicBezTo>
                    <a:cubicBezTo>
                      <a:pt x="170" y="831"/>
                      <a:pt x="188" y="836"/>
                      <a:pt x="202" y="827"/>
                    </a:cubicBezTo>
                    <a:cubicBezTo>
                      <a:pt x="217" y="819"/>
                      <a:pt x="222" y="801"/>
                      <a:pt x="214" y="786"/>
                    </a:cubicBezTo>
                    <a:cubicBezTo>
                      <a:pt x="210" y="780"/>
                      <a:pt x="204" y="776"/>
                      <a:pt x="198" y="773"/>
                    </a:cubicBezTo>
                    <a:cubicBezTo>
                      <a:pt x="198" y="773"/>
                      <a:pt x="198" y="773"/>
                      <a:pt x="198" y="773"/>
                    </a:cubicBezTo>
                    <a:cubicBezTo>
                      <a:pt x="192" y="772"/>
                      <a:pt x="187" y="767"/>
                      <a:pt x="186" y="761"/>
                    </a:cubicBezTo>
                    <a:cubicBezTo>
                      <a:pt x="266" y="714"/>
                      <a:pt x="266" y="714"/>
                      <a:pt x="266" y="714"/>
                    </a:cubicBezTo>
                    <a:cubicBezTo>
                      <a:pt x="238" y="666"/>
                      <a:pt x="222" y="610"/>
                      <a:pt x="222" y="550"/>
                    </a:cubicBezTo>
                    <a:cubicBezTo>
                      <a:pt x="222" y="369"/>
                      <a:pt x="369" y="222"/>
                      <a:pt x="550" y="222"/>
                    </a:cubicBezTo>
                    <a:cubicBezTo>
                      <a:pt x="550" y="143"/>
                      <a:pt x="550" y="143"/>
                      <a:pt x="550" y="143"/>
                    </a:cubicBezTo>
                    <a:lnTo>
                      <a:pt x="550" y="132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2" name="Freeform 16"/>
              <p:cNvSpPr>
                <a:spLocks/>
              </p:cNvSpPr>
              <p:nvPr/>
            </p:nvSpPr>
            <p:spPr bwMode="gray">
              <a:xfrm>
                <a:off x="2764" y="1387"/>
                <a:ext cx="912" cy="1210"/>
              </a:xfrm>
              <a:custGeom>
                <a:avLst/>
                <a:gdLst>
                  <a:gd name="T0" fmla="*/ 70 w 621"/>
                  <a:gd name="T1" fmla="*/ 0 h 826"/>
                  <a:gd name="T2" fmla="*/ 70 w 621"/>
                  <a:gd name="T3" fmla="*/ 82 h 826"/>
                  <a:gd name="T4" fmla="*/ 70 w 621"/>
                  <a:gd name="T5" fmla="*/ 89 h 826"/>
                  <a:gd name="T6" fmla="*/ 67 w 621"/>
                  <a:gd name="T7" fmla="*/ 91 h 826"/>
                  <a:gd name="T8" fmla="*/ 49 w 621"/>
                  <a:gd name="T9" fmla="*/ 88 h 826"/>
                  <a:gd name="T10" fmla="*/ 29 w 621"/>
                  <a:gd name="T11" fmla="*/ 80 h 826"/>
                  <a:gd name="T12" fmla="*/ 0 w 621"/>
                  <a:gd name="T13" fmla="*/ 111 h 826"/>
                  <a:gd name="T14" fmla="*/ 29 w 621"/>
                  <a:gd name="T15" fmla="*/ 141 h 826"/>
                  <a:gd name="T16" fmla="*/ 49 w 621"/>
                  <a:gd name="T17" fmla="*/ 133 h 826"/>
                  <a:gd name="T18" fmla="*/ 49 w 621"/>
                  <a:gd name="T19" fmla="*/ 133 h 826"/>
                  <a:gd name="T20" fmla="*/ 67 w 621"/>
                  <a:gd name="T21" fmla="*/ 130 h 826"/>
                  <a:gd name="T22" fmla="*/ 70 w 621"/>
                  <a:gd name="T23" fmla="*/ 132 h 826"/>
                  <a:gd name="T24" fmla="*/ 70 w 621"/>
                  <a:gd name="T25" fmla="*/ 143 h 826"/>
                  <a:gd name="T26" fmla="*/ 70 w 621"/>
                  <a:gd name="T27" fmla="*/ 222 h 826"/>
                  <a:gd name="T28" fmla="*/ 70 w 621"/>
                  <a:gd name="T29" fmla="*/ 222 h 826"/>
                  <a:gd name="T30" fmla="*/ 398 w 621"/>
                  <a:gd name="T31" fmla="*/ 550 h 826"/>
                  <a:gd name="T32" fmla="*/ 354 w 621"/>
                  <a:gd name="T33" fmla="*/ 714 h 826"/>
                  <a:gd name="T34" fmla="*/ 433 w 621"/>
                  <a:gd name="T35" fmla="*/ 759 h 826"/>
                  <a:gd name="T36" fmla="*/ 436 w 621"/>
                  <a:gd name="T37" fmla="*/ 758 h 826"/>
                  <a:gd name="T38" fmla="*/ 443 w 621"/>
                  <a:gd name="T39" fmla="*/ 740 h 826"/>
                  <a:gd name="T40" fmla="*/ 443 w 621"/>
                  <a:gd name="T41" fmla="*/ 740 h 826"/>
                  <a:gd name="T42" fmla="*/ 446 w 621"/>
                  <a:gd name="T43" fmla="*/ 720 h 826"/>
                  <a:gd name="T44" fmla="*/ 487 w 621"/>
                  <a:gd name="T45" fmla="*/ 709 h 826"/>
                  <a:gd name="T46" fmla="*/ 498 w 621"/>
                  <a:gd name="T47" fmla="*/ 750 h 826"/>
                  <a:gd name="T48" fmla="*/ 482 w 621"/>
                  <a:gd name="T49" fmla="*/ 763 h 826"/>
                  <a:gd name="T50" fmla="*/ 470 w 621"/>
                  <a:gd name="T51" fmla="*/ 777 h 826"/>
                  <a:gd name="T52" fmla="*/ 470 w 621"/>
                  <a:gd name="T53" fmla="*/ 781 h 826"/>
                  <a:gd name="T54" fmla="*/ 547 w 621"/>
                  <a:gd name="T55" fmla="*/ 826 h 826"/>
                  <a:gd name="T56" fmla="*/ 621 w 621"/>
                  <a:gd name="T57" fmla="*/ 550 h 826"/>
                  <a:gd name="T58" fmla="*/ 70 w 621"/>
                  <a:gd name="T59" fmla="*/ 0 h 82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621"/>
                  <a:gd name="T91" fmla="*/ 0 h 826"/>
                  <a:gd name="T92" fmla="*/ 621 w 621"/>
                  <a:gd name="T93" fmla="*/ 826 h 82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621" h="826">
                    <a:moveTo>
                      <a:pt x="70" y="0"/>
                    </a:moveTo>
                    <a:cubicBezTo>
                      <a:pt x="70" y="82"/>
                      <a:pt x="70" y="82"/>
                      <a:pt x="70" y="82"/>
                    </a:cubicBezTo>
                    <a:cubicBezTo>
                      <a:pt x="70" y="89"/>
                      <a:pt x="70" y="89"/>
                      <a:pt x="70" y="89"/>
                    </a:cubicBezTo>
                    <a:cubicBezTo>
                      <a:pt x="69" y="90"/>
                      <a:pt x="68" y="91"/>
                      <a:pt x="67" y="91"/>
                    </a:cubicBezTo>
                    <a:cubicBezTo>
                      <a:pt x="60" y="94"/>
                      <a:pt x="53" y="93"/>
                      <a:pt x="49" y="88"/>
                    </a:cubicBezTo>
                    <a:cubicBezTo>
                      <a:pt x="44" y="83"/>
                      <a:pt x="37" y="80"/>
                      <a:pt x="29" y="80"/>
                    </a:cubicBezTo>
                    <a:cubicBezTo>
                      <a:pt x="13" y="80"/>
                      <a:pt x="0" y="94"/>
                      <a:pt x="0" y="111"/>
                    </a:cubicBezTo>
                    <a:cubicBezTo>
                      <a:pt x="0" y="127"/>
                      <a:pt x="13" y="141"/>
                      <a:pt x="29" y="141"/>
                    </a:cubicBezTo>
                    <a:cubicBezTo>
                      <a:pt x="37" y="141"/>
                      <a:pt x="43" y="138"/>
                      <a:pt x="49" y="133"/>
                    </a:cubicBezTo>
                    <a:cubicBezTo>
                      <a:pt x="49" y="133"/>
                      <a:pt x="49" y="133"/>
                      <a:pt x="49" y="133"/>
                    </a:cubicBezTo>
                    <a:cubicBezTo>
                      <a:pt x="53" y="129"/>
                      <a:pt x="60" y="127"/>
                      <a:pt x="67" y="130"/>
                    </a:cubicBezTo>
                    <a:cubicBezTo>
                      <a:pt x="68" y="131"/>
                      <a:pt x="69" y="131"/>
                      <a:pt x="70" y="132"/>
                    </a:cubicBezTo>
                    <a:cubicBezTo>
                      <a:pt x="70" y="143"/>
                      <a:pt x="70" y="143"/>
                      <a:pt x="70" y="143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252" y="222"/>
                      <a:pt x="398" y="369"/>
                      <a:pt x="398" y="550"/>
                    </a:cubicBezTo>
                    <a:cubicBezTo>
                      <a:pt x="398" y="610"/>
                      <a:pt x="382" y="666"/>
                      <a:pt x="354" y="714"/>
                    </a:cubicBezTo>
                    <a:cubicBezTo>
                      <a:pt x="433" y="759"/>
                      <a:pt x="433" y="759"/>
                      <a:pt x="433" y="759"/>
                    </a:cubicBezTo>
                    <a:cubicBezTo>
                      <a:pt x="434" y="759"/>
                      <a:pt x="435" y="758"/>
                      <a:pt x="436" y="758"/>
                    </a:cubicBezTo>
                    <a:cubicBezTo>
                      <a:pt x="442" y="753"/>
                      <a:pt x="445" y="746"/>
                      <a:pt x="443" y="740"/>
                    </a:cubicBezTo>
                    <a:cubicBezTo>
                      <a:pt x="443" y="740"/>
                      <a:pt x="443" y="740"/>
                      <a:pt x="443" y="740"/>
                    </a:cubicBezTo>
                    <a:cubicBezTo>
                      <a:pt x="441" y="733"/>
                      <a:pt x="442" y="726"/>
                      <a:pt x="446" y="720"/>
                    </a:cubicBezTo>
                    <a:cubicBezTo>
                      <a:pt x="454" y="705"/>
                      <a:pt x="472" y="701"/>
                      <a:pt x="487" y="709"/>
                    </a:cubicBezTo>
                    <a:cubicBezTo>
                      <a:pt x="501" y="717"/>
                      <a:pt x="506" y="736"/>
                      <a:pt x="498" y="750"/>
                    </a:cubicBezTo>
                    <a:cubicBezTo>
                      <a:pt x="494" y="756"/>
                      <a:pt x="489" y="761"/>
                      <a:pt x="482" y="763"/>
                    </a:cubicBezTo>
                    <a:cubicBezTo>
                      <a:pt x="476" y="764"/>
                      <a:pt x="471" y="770"/>
                      <a:pt x="470" y="777"/>
                    </a:cubicBezTo>
                    <a:cubicBezTo>
                      <a:pt x="470" y="778"/>
                      <a:pt x="470" y="780"/>
                      <a:pt x="470" y="781"/>
                    </a:cubicBezTo>
                    <a:cubicBezTo>
                      <a:pt x="547" y="826"/>
                      <a:pt x="547" y="826"/>
                      <a:pt x="547" y="826"/>
                    </a:cubicBezTo>
                    <a:cubicBezTo>
                      <a:pt x="594" y="745"/>
                      <a:pt x="621" y="651"/>
                      <a:pt x="621" y="550"/>
                    </a:cubicBezTo>
                    <a:cubicBezTo>
                      <a:pt x="621" y="246"/>
                      <a:pt x="374" y="0"/>
                      <a:pt x="70" y="0"/>
                    </a:cubicBez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3" name="Freeform 17"/>
              <p:cNvSpPr>
                <a:spLocks/>
              </p:cNvSpPr>
              <p:nvPr/>
            </p:nvSpPr>
            <p:spPr bwMode="gray">
              <a:xfrm>
                <a:off x="2169" y="2414"/>
                <a:ext cx="1397" cy="587"/>
              </a:xfrm>
              <a:custGeom>
                <a:avLst/>
                <a:gdLst>
                  <a:gd name="T0" fmla="*/ 876 w 953"/>
                  <a:gd name="T1" fmla="*/ 80 h 400"/>
                  <a:gd name="T2" fmla="*/ 876 w 953"/>
                  <a:gd name="T3" fmla="*/ 76 h 400"/>
                  <a:gd name="T4" fmla="*/ 888 w 953"/>
                  <a:gd name="T5" fmla="*/ 62 h 400"/>
                  <a:gd name="T6" fmla="*/ 904 w 953"/>
                  <a:gd name="T7" fmla="*/ 49 h 400"/>
                  <a:gd name="T8" fmla="*/ 893 w 953"/>
                  <a:gd name="T9" fmla="*/ 8 h 400"/>
                  <a:gd name="T10" fmla="*/ 852 w 953"/>
                  <a:gd name="T11" fmla="*/ 19 h 400"/>
                  <a:gd name="T12" fmla="*/ 849 w 953"/>
                  <a:gd name="T13" fmla="*/ 39 h 400"/>
                  <a:gd name="T14" fmla="*/ 849 w 953"/>
                  <a:gd name="T15" fmla="*/ 39 h 400"/>
                  <a:gd name="T16" fmla="*/ 842 w 953"/>
                  <a:gd name="T17" fmla="*/ 57 h 400"/>
                  <a:gd name="T18" fmla="*/ 839 w 953"/>
                  <a:gd name="T19" fmla="*/ 58 h 400"/>
                  <a:gd name="T20" fmla="*/ 760 w 953"/>
                  <a:gd name="T21" fmla="*/ 13 h 400"/>
                  <a:gd name="T22" fmla="*/ 476 w 953"/>
                  <a:gd name="T23" fmla="*/ 177 h 400"/>
                  <a:gd name="T24" fmla="*/ 192 w 953"/>
                  <a:gd name="T25" fmla="*/ 13 h 400"/>
                  <a:gd name="T26" fmla="*/ 112 w 953"/>
                  <a:gd name="T27" fmla="*/ 60 h 400"/>
                  <a:gd name="T28" fmla="*/ 124 w 953"/>
                  <a:gd name="T29" fmla="*/ 72 h 400"/>
                  <a:gd name="T30" fmla="*/ 124 w 953"/>
                  <a:gd name="T31" fmla="*/ 72 h 400"/>
                  <a:gd name="T32" fmla="*/ 140 w 953"/>
                  <a:gd name="T33" fmla="*/ 85 h 400"/>
                  <a:gd name="T34" fmla="*/ 128 w 953"/>
                  <a:gd name="T35" fmla="*/ 126 h 400"/>
                  <a:gd name="T36" fmla="*/ 87 w 953"/>
                  <a:gd name="T37" fmla="*/ 116 h 400"/>
                  <a:gd name="T38" fmla="*/ 84 w 953"/>
                  <a:gd name="T39" fmla="*/ 95 h 400"/>
                  <a:gd name="T40" fmla="*/ 79 w 953"/>
                  <a:gd name="T41" fmla="*/ 79 h 400"/>
                  <a:gd name="T42" fmla="*/ 0 w 953"/>
                  <a:gd name="T43" fmla="*/ 124 h 400"/>
                  <a:gd name="T44" fmla="*/ 476 w 953"/>
                  <a:gd name="T45" fmla="*/ 400 h 400"/>
                  <a:gd name="T46" fmla="*/ 953 w 953"/>
                  <a:gd name="T47" fmla="*/ 125 h 400"/>
                  <a:gd name="T48" fmla="*/ 876 w 953"/>
                  <a:gd name="T49" fmla="*/ 80 h 40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953"/>
                  <a:gd name="T76" fmla="*/ 0 h 400"/>
                  <a:gd name="T77" fmla="*/ 953 w 953"/>
                  <a:gd name="T78" fmla="*/ 400 h 40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953" h="400">
                    <a:moveTo>
                      <a:pt x="876" y="80"/>
                    </a:moveTo>
                    <a:cubicBezTo>
                      <a:pt x="876" y="79"/>
                      <a:pt x="876" y="77"/>
                      <a:pt x="876" y="76"/>
                    </a:cubicBezTo>
                    <a:cubicBezTo>
                      <a:pt x="877" y="69"/>
                      <a:pt x="882" y="63"/>
                      <a:pt x="888" y="62"/>
                    </a:cubicBezTo>
                    <a:cubicBezTo>
                      <a:pt x="895" y="60"/>
                      <a:pt x="900" y="55"/>
                      <a:pt x="904" y="49"/>
                    </a:cubicBezTo>
                    <a:cubicBezTo>
                      <a:pt x="912" y="35"/>
                      <a:pt x="907" y="16"/>
                      <a:pt x="893" y="8"/>
                    </a:cubicBezTo>
                    <a:cubicBezTo>
                      <a:pt x="878" y="0"/>
                      <a:pt x="860" y="4"/>
                      <a:pt x="852" y="19"/>
                    </a:cubicBezTo>
                    <a:cubicBezTo>
                      <a:pt x="848" y="25"/>
                      <a:pt x="847" y="32"/>
                      <a:pt x="849" y="39"/>
                    </a:cubicBezTo>
                    <a:cubicBezTo>
                      <a:pt x="849" y="39"/>
                      <a:pt x="849" y="39"/>
                      <a:pt x="849" y="39"/>
                    </a:cubicBezTo>
                    <a:cubicBezTo>
                      <a:pt x="851" y="45"/>
                      <a:pt x="848" y="52"/>
                      <a:pt x="842" y="57"/>
                    </a:cubicBezTo>
                    <a:cubicBezTo>
                      <a:pt x="841" y="57"/>
                      <a:pt x="840" y="58"/>
                      <a:pt x="839" y="58"/>
                    </a:cubicBezTo>
                    <a:cubicBezTo>
                      <a:pt x="760" y="13"/>
                      <a:pt x="760" y="13"/>
                      <a:pt x="760" y="13"/>
                    </a:cubicBezTo>
                    <a:cubicBezTo>
                      <a:pt x="704" y="111"/>
                      <a:pt x="598" y="177"/>
                      <a:pt x="476" y="177"/>
                    </a:cubicBezTo>
                    <a:cubicBezTo>
                      <a:pt x="355" y="177"/>
                      <a:pt x="249" y="111"/>
                      <a:pt x="192" y="13"/>
                    </a:cubicBezTo>
                    <a:cubicBezTo>
                      <a:pt x="112" y="60"/>
                      <a:pt x="112" y="60"/>
                      <a:pt x="112" y="60"/>
                    </a:cubicBezTo>
                    <a:cubicBezTo>
                      <a:pt x="113" y="66"/>
                      <a:pt x="118" y="71"/>
                      <a:pt x="124" y="72"/>
                    </a:cubicBezTo>
                    <a:cubicBezTo>
                      <a:pt x="124" y="72"/>
                      <a:pt x="124" y="72"/>
                      <a:pt x="124" y="72"/>
                    </a:cubicBezTo>
                    <a:cubicBezTo>
                      <a:pt x="130" y="75"/>
                      <a:pt x="136" y="79"/>
                      <a:pt x="140" y="85"/>
                    </a:cubicBezTo>
                    <a:cubicBezTo>
                      <a:pt x="148" y="100"/>
                      <a:pt x="143" y="118"/>
                      <a:pt x="128" y="126"/>
                    </a:cubicBezTo>
                    <a:cubicBezTo>
                      <a:pt x="114" y="135"/>
                      <a:pt x="96" y="130"/>
                      <a:pt x="87" y="116"/>
                    </a:cubicBezTo>
                    <a:cubicBezTo>
                      <a:pt x="84" y="109"/>
                      <a:pt x="83" y="102"/>
                      <a:pt x="84" y="95"/>
                    </a:cubicBezTo>
                    <a:cubicBezTo>
                      <a:pt x="86" y="90"/>
                      <a:pt x="84" y="83"/>
                      <a:pt x="79" y="79"/>
                    </a:cubicBezTo>
                    <a:cubicBezTo>
                      <a:pt x="0" y="124"/>
                      <a:pt x="0" y="124"/>
                      <a:pt x="0" y="124"/>
                    </a:cubicBezTo>
                    <a:cubicBezTo>
                      <a:pt x="95" y="289"/>
                      <a:pt x="273" y="400"/>
                      <a:pt x="476" y="400"/>
                    </a:cubicBezTo>
                    <a:cubicBezTo>
                      <a:pt x="680" y="400"/>
                      <a:pt x="858" y="289"/>
                      <a:pt x="953" y="125"/>
                    </a:cubicBezTo>
                    <a:lnTo>
                      <a:pt x="876" y="80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3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eaLnBrk="0" hangingPunct="0">
              <a:lnSpc>
                <a:spcPct val="90000"/>
              </a:lnSpc>
              <a:defRPr/>
            </a:pPr>
            <a:r>
              <a:rPr lang="tr-TR" sz="3200" b="1" noProof="1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ÇALIŞMA HAYATINDA VE İŞYERİNDE ETİK</a:t>
            </a:r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8362949" y="6376921"/>
            <a:ext cx="65822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923815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0" grpId="0" animBg="1"/>
      <p:bldP spid="58456" grpId="0" animBg="1"/>
      <p:bldP spid="5845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Freeform 2"/>
          <p:cNvSpPr>
            <a:spLocks/>
          </p:cNvSpPr>
          <p:nvPr/>
        </p:nvSpPr>
        <p:spPr bwMode="auto">
          <a:xfrm>
            <a:off x="412750" y="1546225"/>
            <a:ext cx="2244725" cy="3825875"/>
          </a:xfrm>
          <a:custGeom>
            <a:avLst/>
            <a:gdLst>
              <a:gd name="T0" fmla="*/ 0 w 1414"/>
              <a:gd name="T1" fmla="*/ 706 h 2410"/>
              <a:gd name="T2" fmla="*/ 409 w 1414"/>
              <a:gd name="T3" fmla="*/ 0 h 2410"/>
              <a:gd name="T4" fmla="*/ 1414 w 1414"/>
              <a:gd name="T5" fmla="*/ 2 h 2410"/>
              <a:gd name="T6" fmla="*/ 1411 w 1414"/>
              <a:gd name="T7" fmla="*/ 2410 h 2410"/>
              <a:gd name="T8" fmla="*/ 0 w 1414"/>
              <a:gd name="T9" fmla="*/ 706 h 24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14"/>
              <a:gd name="T16" fmla="*/ 0 h 2410"/>
              <a:gd name="T17" fmla="*/ 1414 w 1414"/>
              <a:gd name="T18" fmla="*/ 2410 h 24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14" h="2410">
                <a:moveTo>
                  <a:pt x="0" y="706"/>
                </a:moveTo>
                <a:lnTo>
                  <a:pt x="409" y="0"/>
                </a:lnTo>
                <a:lnTo>
                  <a:pt x="1414" y="2"/>
                </a:lnTo>
                <a:lnTo>
                  <a:pt x="1411" y="2410"/>
                </a:lnTo>
                <a:lnTo>
                  <a:pt x="0" y="706"/>
                </a:lnTo>
                <a:close/>
              </a:path>
            </a:pathLst>
          </a:custGeom>
          <a:solidFill>
            <a:srgbClr val="C0C0C0">
              <a:alpha val="50195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tr-TR" dirty="0">
              <a:solidFill>
                <a:srgbClr val="000000"/>
              </a:solidFill>
            </a:endParaRPr>
          </a:p>
        </p:txBody>
      </p:sp>
      <p:sp>
        <p:nvSpPr>
          <p:cNvPr id="58456" name="Rectangle 11"/>
          <p:cNvSpPr>
            <a:spLocks noChangeArrowheads="1"/>
          </p:cNvSpPr>
          <p:nvPr/>
        </p:nvSpPr>
        <p:spPr bwMode="gray">
          <a:xfrm>
            <a:off x="2657475" y="1555750"/>
            <a:ext cx="6143625" cy="360363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288000" tIns="0" rIns="0" bIns="0" anchor="ctr"/>
          <a:lstStyle/>
          <a:p>
            <a:pPr defTabSz="801688" eaLnBrk="0" hangingPunct="0">
              <a:defRPr/>
            </a:pPr>
            <a:r>
              <a:rPr lang="tr-TR" sz="2000" b="1" noProof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ETİK KAVRAMININ ANLAMI</a:t>
            </a:r>
            <a:endParaRPr lang="de-DE" sz="2000" b="1" noProof="1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8457" name="Rectangle 5"/>
          <p:cNvSpPr>
            <a:spLocks noChangeArrowheads="1"/>
          </p:cNvSpPr>
          <p:nvPr/>
        </p:nvSpPr>
        <p:spPr bwMode="gray">
          <a:xfrm>
            <a:off x="2657475" y="1916113"/>
            <a:ext cx="6143625" cy="3449637"/>
          </a:xfrm>
          <a:prstGeom prst="rect">
            <a:avLst/>
          </a:prstGeom>
          <a:solidFill>
            <a:schemeClr val="bg1"/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/>
          <a:lstStyle/>
          <a:p>
            <a:pPr algn="ctr">
              <a:spcAft>
                <a:spcPts val="1800"/>
              </a:spcAft>
              <a:buClr>
                <a:srgbClr val="292929"/>
              </a:buClr>
              <a:defRPr/>
            </a:pPr>
            <a:endParaRPr lang="tr-TR" sz="800" b="1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spcAft>
                <a:spcPts val="1800"/>
              </a:spcAft>
              <a:buClr>
                <a:srgbClr val="292929"/>
              </a:buClr>
              <a:defRPr/>
            </a:pP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«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Neyin </a:t>
            </a:r>
            <a:r>
              <a:rPr lang="tr-TR" sz="2000" b="1" i="1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doğru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ya da </a:t>
            </a:r>
            <a:r>
              <a:rPr lang="tr-TR" sz="2000" b="1" i="1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yanlış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olduğunu ortaya koyan davranışsal kurallar topluluğu ya da ilkeler topluluğudur.»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tr-TR" sz="2000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spcAft>
                <a:spcPts val="1800"/>
              </a:spcAft>
              <a:buClr>
                <a:srgbClr val="292929"/>
              </a:buClr>
              <a:defRPr/>
            </a:pP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«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Herhangi bir eylemin kabul edilebilir bir biçimde gerçekleşmesini sağlayan temel kurallar ya da değişkenlerdir.»</a:t>
            </a:r>
          </a:p>
          <a:p>
            <a:pPr algn="ctr">
              <a:spcAft>
                <a:spcPts val="0"/>
              </a:spcAft>
              <a:buClr>
                <a:srgbClr val="292929"/>
              </a:buClr>
              <a:defRPr/>
            </a:pPr>
            <a:r>
              <a:rPr lang="tr-TR" sz="20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«Etik Davranış </a:t>
            </a:r>
            <a:r>
              <a:rPr lang="tr-TR" sz="20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Bilimidir. Etik </a:t>
            </a:r>
            <a:r>
              <a:rPr lang="tr-TR" sz="2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Davranış </a:t>
            </a:r>
            <a:r>
              <a:rPr lang="tr-TR" sz="20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Standardıdır»</a:t>
            </a:r>
          </a:p>
        </p:txBody>
      </p:sp>
      <p:sp>
        <p:nvSpPr>
          <p:cNvPr id="25605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tr-TR" sz="2000" b="1" noProof="1">
              <a:solidFill>
                <a:srgbClr val="000000"/>
              </a:solidFill>
            </a:endParaRP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323850" y="1555750"/>
            <a:ext cx="1482725" cy="1482725"/>
            <a:chOff x="1710" y="1035"/>
            <a:chExt cx="2316" cy="2316"/>
          </a:xfrm>
        </p:grpSpPr>
        <p:grpSp>
          <p:nvGrpSpPr>
            <p:cNvPr id="4" name="Group 10"/>
            <p:cNvGrpSpPr>
              <a:grpSpLocks/>
            </p:cNvGrpSpPr>
            <p:nvPr/>
          </p:nvGrpSpPr>
          <p:grpSpPr bwMode="auto">
            <a:xfrm rot="3600000">
              <a:off x="1710" y="1035"/>
              <a:ext cx="2316" cy="2316"/>
              <a:chOff x="1710" y="1035"/>
              <a:chExt cx="2316" cy="2316"/>
            </a:xfrm>
          </p:grpSpPr>
          <p:sp>
            <p:nvSpPr>
              <p:cNvPr id="25624" name="Freeform 11"/>
              <p:cNvSpPr>
                <a:spLocks/>
              </p:cNvSpPr>
              <p:nvPr/>
            </p:nvSpPr>
            <p:spPr bwMode="gray">
              <a:xfrm>
                <a:off x="2866" y="1599"/>
                <a:ext cx="1160" cy="1752"/>
              </a:xfrm>
              <a:custGeom>
                <a:avLst/>
                <a:gdLst>
                  <a:gd name="T0" fmla="*/ 688 w 794"/>
                  <a:gd name="T1" fmla="*/ 9 h 1200"/>
                  <a:gd name="T2" fmla="*/ 602 w 794"/>
                  <a:gd name="T3" fmla="*/ 59 h 1200"/>
                  <a:gd name="T4" fmla="*/ 598 w 794"/>
                  <a:gd name="T5" fmla="*/ 57 h 1200"/>
                  <a:gd name="T6" fmla="*/ 592 w 794"/>
                  <a:gd name="T7" fmla="*/ 40 h 1200"/>
                  <a:gd name="T8" fmla="*/ 589 w 794"/>
                  <a:gd name="T9" fmla="*/ 19 h 1200"/>
                  <a:gd name="T10" fmla="*/ 548 w 794"/>
                  <a:gd name="T11" fmla="*/ 8 h 1200"/>
                  <a:gd name="T12" fmla="*/ 537 w 794"/>
                  <a:gd name="T13" fmla="*/ 49 h 1200"/>
                  <a:gd name="T14" fmla="*/ 553 w 794"/>
                  <a:gd name="T15" fmla="*/ 62 h 1200"/>
                  <a:gd name="T16" fmla="*/ 553 w 794"/>
                  <a:gd name="T17" fmla="*/ 62 h 1200"/>
                  <a:gd name="T18" fmla="*/ 565 w 794"/>
                  <a:gd name="T19" fmla="*/ 76 h 1200"/>
                  <a:gd name="T20" fmla="*/ 565 w 794"/>
                  <a:gd name="T21" fmla="*/ 80 h 1200"/>
                  <a:gd name="T22" fmla="*/ 477 w 794"/>
                  <a:gd name="T23" fmla="*/ 131 h 1200"/>
                  <a:gd name="T24" fmla="*/ 551 w 794"/>
                  <a:gd name="T25" fmla="*/ 406 h 1200"/>
                  <a:gd name="T26" fmla="*/ 477 w 794"/>
                  <a:gd name="T27" fmla="*/ 681 h 1200"/>
                  <a:gd name="T28" fmla="*/ 0 w 794"/>
                  <a:gd name="T29" fmla="*/ 957 h 1200"/>
                  <a:gd name="T30" fmla="*/ 0 w 794"/>
                  <a:gd name="T31" fmla="*/ 1047 h 1200"/>
                  <a:gd name="T32" fmla="*/ 0 w 794"/>
                  <a:gd name="T33" fmla="*/ 1058 h 1200"/>
                  <a:gd name="T34" fmla="*/ 4 w 794"/>
                  <a:gd name="T35" fmla="*/ 1060 h 1200"/>
                  <a:gd name="T36" fmla="*/ 22 w 794"/>
                  <a:gd name="T37" fmla="*/ 1056 h 1200"/>
                  <a:gd name="T38" fmla="*/ 22 w 794"/>
                  <a:gd name="T39" fmla="*/ 1056 h 1200"/>
                  <a:gd name="T40" fmla="*/ 42 w 794"/>
                  <a:gd name="T41" fmla="*/ 1049 h 1200"/>
                  <a:gd name="T42" fmla="*/ 71 w 794"/>
                  <a:gd name="T43" fmla="*/ 1079 h 1200"/>
                  <a:gd name="T44" fmla="*/ 42 w 794"/>
                  <a:gd name="T45" fmla="*/ 1110 h 1200"/>
                  <a:gd name="T46" fmla="*/ 22 w 794"/>
                  <a:gd name="T47" fmla="*/ 1102 h 1200"/>
                  <a:gd name="T48" fmla="*/ 4 w 794"/>
                  <a:gd name="T49" fmla="*/ 1099 h 1200"/>
                  <a:gd name="T50" fmla="*/ 0 w 794"/>
                  <a:gd name="T51" fmla="*/ 1101 h 1200"/>
                  <a:gd name="T52" fmla="*/ 0 w 794"/>
                  <a:gd name="T53" fmla="*/ 1108 h 1200"/>
                  <a:gd name="T54" fmla="*/ 0 w 794"/>
                  <a:gd name="T55" fmla="*/ 1200 h 1200"/>
                  <a:gd name="T56" fmla="*/ 688 w 794"/>
                  <a:gd name="T57" fmla="*/ 803 h 1200"/>
                  <a:gd name="T58" fmla="*/ 794 w 794"/>
                  <a:gd name="T59" fmla="*/ 406 h 1200"/>
                  <a:gd name="T60" fmla="*/ 688 w 794"/>
                  <a:gd name="T61" fmla="*/ 9 h 120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794"/>
                  <a:gd name="T94" fmla="*/ 0 h 1200"/>
                  <a:gd name="T95" fmla="*/ 794 w 794"/>
                  <a:gd name="T96" fmla="*/ 1200 h 1200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794" h="1200">
                    <a:moveTo>
                      <a:pt x="688" y="9"/>
                    </a:moveTo>
                    <a:cubicBezTo>
                      <a:pt x="602" y="59"/>
                      <a:pt x="602" y="59"/>
                      <a:pt x="602" y="59"/>
                    </a:cubicBezTo>
                    <a:cubicBezTo>
                      <a:pt x="601" y="58"/>
                      <a:pt x="600" y="58"/>
                      <a:pt x="598" y="57"/>
                    </a:cubicBezTo>
                    <a:cubicBezTo>
                      <a:pt x="593" y="53"/>
                      <a:pt x="590" y="45"/>
                      <a:pt x="592" y="40"/>
                    </a:cubicBezTo>
                    <a:cubicBezTo>
                      <a:pt x="594" y="33"/>
                      <a:pt x="593" y="25"/>
                      <a:pt x="589" y="19"/>
                    </a:cubicBezTo>
                    <a:cubicBezTo>
                      <a:pt x="581" y="5"/>
                      <a:pt x="563" y="0"/>
                      <a:pt x="548" y="8"/>
                    </a:cubicBezTo>
                    <a:cubicBezTo>
                      <a:pt x="534" y="17"/>
                      <a:pt x="529" y="35"/>
                      <a:pt x="537" y="49"/>
                    </a:cubicBezTo>
                    <a:cubicBezTo>
                      <a:pt x="540" y="56"/>
                      <a:pt x="546" y="60"/>
                      <a:pt x="553" y="62"/>
                    </a:cubicBezTo>
                    <a:cubicBezTo>
                      <a:pt x="553" y="62"/>
                      <a:pt x="553" y="62"/>
                      <a:pt x="553" y="62"/>
                    </a:cubicBezTo>
                    <a:cubicBezTo>
                      <a:pt x="559" y="63"/>
                      <a:pt x="564" y="69"/>
                      <a:pt x="565" y="76"/>
                    </a:cubicBezTo>
                    <a:cubicBezTo>
                      <a:pt x="565" y="78"/>
                      <a:pt x="565" y="79"/>
                      <a:pt x="565" y="80"/>
                    </a:cubicBezTo>
                    <a:cubicBezTo>
                      <a:pt x="477" y="131"/>
                      <a:pt x="477" y="131"/>
                      <a:pt x="477" y="131"/>
                    </a:cubicBezTo>
                    <a:cubicBezTo>
                      <a:pt x="524" y="212"/>
                      <a:pt x="551" y="306"/>
                      <a:pt x="551" y="406"/>
                    </a:cubicBezTo>
                    <a:cubicBezTo>
                      <a:pt x="551" y="507"/>
                      <a:pt x="524" y="601"/>
                      <a:pt x="477" y="681"/>
                    </a:cubicBezTo>
                    <a:cubicBezTo>
                      <a:pt x="382" y="846"/>
                      <a:pt x="204" y="957"/>
                      <a:pt x="0" y="957"/>
                    </a:cubicBezTo>
                    <a:cubicBezTo>
                      <a:pt x="0" y="1047"/>
                      <a:pt x="0" y="1047"/>
                      <a:pt x="0" y="1047"/>
                    </a:cubicBezTo>
                    <a:cubicBezTo>
                      <a:pt x="0" y="1058"/>
                      <a:pt x="0" y="1058"/>
                      <a:pt x="0" y="1058"/>
                    </a:cubicBezTo>
                    <a:cubicBezTo>
                      <a:pt x="2" y="1058"/>
                      <a:pt x="3" y="1059"/>
                      <a:pt x="4" y="1060"/>
                    </a:cubicBezTo>
                    <a:cubicBezTo>
                      <a:pt x="10" y="1063"/>
                      <a:pt x="18" y="1061"/>
                      <a:pt x="22" y="1056"/>
                    </a:cubicBezTo>
                    <a:cubicBezTo>
                      <a:pt x="22" y="1056"/>
                      <a:pt x="22" y="1056"/>
                      <a:pt x="22" y="1056"/>
                    </a:cubicBezTo>
                    <a:cubicBezTo>
                      <a:pt x="27" y="1052"/>
                      <a:pt x="34" y="1049"/>
                      <a:pt x="42" y="1049"/>
                    </a:cubicBezTo>
                    <a:cubicBezTo>
                      <a:pt x="58" y="1049"/>
                      <a:pt x="71" y="1063"/>
                      <a:pt x="71" y="1079"/>
                    </a:cubicBezTo>
                    <a:cubicBezTo>
                      <a:pt x="71" y="1096"/>
                      <a:pt x="58" y="1110"/>
                      <a:pt x="42" y="1110"/>
                    </a:cubicBezTo>
                    <a:cubicBezTo>
                      <a:pt x="34" y="1110"/>
                      <a:pt x="27" y="1107"/>
                      <a:pt x="22" y="1102"/>
                    </a:cubicBezTo>
                    <a:cubicBezTo>
                      <a:pt x="18" y="1097"/>
                      <a:pt x="10" y="1096"/>
                      <a:pt x="4" y="1099"/>
                    </a:cubicBezTo>
                    <a:cubicBezTo>
                      <a:pt x="3" y="1099"/>
                      <a:pt x="2" y="1100"/>
                      <a:pt x="0" y="1101"/>
                    </a:cubicBezTo>
                    <a:cubicBezTo>
                      <a:pt x="0" y="1108"/>
                      <a:pt x="0" y="1108"/>
                      <a:pt x="0" y="1108"/>
                    </a:cubicBezTo>
                    <a:cubicBezTo>
                      <a:pt x="0" y="1200"/>
                      <a:pt x="0" y="1200"/>
                      <a:pt x="0" y="1200"/>
                    </a:cubicBezTo>
                    <a:cubicBezTo>
                      <a:pt x="294" y="1200"/>
                      <a:pt x="551" y="1040"/>
                      <a:pt x="688" y="803"/>
                    </a:cubicBezTo>
                    <a:cubicBezTo>
                      <a:pt x="755" y="686"/>
                      <a:pt x="794" y="551"/>
                      <a:pt x="794" y="406"/>
                    </a:cubicBezTo>
                    <a:cubicBezTo>
                      <a:pt x="794" y="262"/>
                      <a:pt x="755" y="126"/>
                      <a:pt x="688" y="9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5" name="Freeform 12"/>
              <p:cNvSpPr>
                <a:spLocks/>
              </p:cNvSpPr>
              <p:nvPr/>
            </p:nvSpPr>
            <p:spPr bwMode="gray">
              <a:xfrm>
                <a:off x="1710" y="1612"/>
                <a:ext cx="1262" cy="1739"/>
              </a:xfrm>
              <a:custGeom>
                <a:avLst/>
                <a:gdLst>
                  <a:gd name="T0" fmla="*/ 835 w 864"/>
                  <a:gd name="T1" fmla="*/ 1040 h 1191"/>
                  <a:gd name="T2" fmla="*/ 815 w 864"/>
                  <a:gd name="T3" fmla="*/ 1047 h 1191"/>
                  <a:gd name="T4" fmla="*/ 815 w 864"/>
                  <a:gd name="T5" fmla="*/ 1047 h 1191"/>
                  <a:gd name="T6" fmla="*/ 797 w 864"/>
                  <a:gd name="T7" fmla="*/ 1051 h 1191"/>
                  <a:gd name="T8" fmla="*/ 793 w 864"/>
                  <a:gd name="T9" fmla="*/ 1049 h 1191"/>
                  <a:gd name="T10" fmla="*/ 793 w 864"/>
                  <a:gd name="T11" fmla="*/ 1038 h 1191"/>
                  <a:gd name="T12" fmla="*/ 793 w 864"/>
                  <a:gd name="T13" fmla="*/ 948 h 1191"/>
                  <a:gd name="T14" fmla="*/ 317 w 864"/>
                  <a:gd name="T15" fmla="*/ 672 h 1191"/>
                  <a:gd name="T16" fmla="*/ 243 w 864"/>
                  <a:gd name="T17" fmla="*/ 397 h 1191"/>
                  <a:gd name="T18" fmla="*/ 317 w 864"/>
                  <a:gd name="T19" fmla="*/ 122 h 1191"/>
                  <a:gd name="T20" fmla="*/ 231 w 864"/>
                  <a:gd name="T21" fmla="*/ 73 h 1191"/>
                  <a:gd name="T22" fmla="*/ 228 w 864"/>
                  <a:gd name="T23" fmla="*/ 75 h 1191"/>
                  <a:gd name="T24" fmla="*/ 221 w 864"/>
                  <a:gd name="T25" fmla="*/ 92 h 1191"/>
                  <a:gd name="T26" fmla="*/ 221 w 864"/>
                  <a:gd name="T27" fmla="*/ 92 h 1191"/>
                  <a:gd name="T28" fmla="*/ 218 w 864"/>
                  <a:gd name="T29" fmla="*/ 113 h 1191"/>
                  <a:gd name="T30" fmla="*/ 177 w 864"/>
                  <a:gd name="T31" fmla="*/ 123 h 1191"/>
                  <a:gd name="T32" fmla="*/ 166 w 864"/>
                  <a:gd name="T33" fmla="*/ 82 h 1191"/>
                  <a:gd name="T34" fmla="*/ 182 w 864"/>
                  <a:gd name="T35" fmla="*/ 69 h 1191"/>
                  <a:gd name="T36" fmla="*/ 194 w 864"/>
                  <a:gd name="T37" fmla="*/ 55 h 1191"/>
                  <a:gd name="T38" fmla="*/ 194 w 864"/>
                  <a:gd name="T39" fmla="*/ 51 h 1191"/>
                  <a:gd name="T40" fmla="*/ 106 w 864"/>
                  <a:gd name="T41" fmla="*/ 0 h 1191"/>
                  <a:gd name="T42" fmla="*/ 0 w 864"/>
                  <a:gd name="T43" fmla="*/ 397 h 1191"/>
                  <a:gd name="T44" fmla="*/ 106 w 864"/>
                  <a:gd name="T45" fmla="*/ 794 h 1191"/>
                  <a:gd name="T46" fmla="*/ 793 w 864"/>
                  <a:gd name="T47" fmla="*/ 1191 h 1191"/>
                  <a:gd name="T48" fmla="*/ 793 w 864"/>
                  <a:gd name="T49" fmla="*/ 1099 h 1191"/>
                  <a:gd name="T50" fmla="*/ 793 w 864"/>
                  <a:gd name="T51" fmla="*/ 1092 h 1191"/>
                  <a:gd name="T52" fmla="*/ 797 w 864"/>
                  <a:gd name="T53" fmla="*/ 1090 h 1191"/>
                  <a:gd name="T54" fmla="*/ 815 w 864"/>
                  <a:gd name="T55" fmla="*/ 1093 h 1191"/>
                  <a:gd name="T56" fmla="*/ 835 w 864"/>
                  <a:gd name="T57" fmla="*/ 1101 h 1191"/>
                  <a:gd name="T58" fmla="*/ 864 w 864"/>
                  <a:gd name="T59" fmla="*/ 1070 h 1191"/>
                  <a:gd name="T60" fmla="*/ 835 w 864"/>
                  <a:gd name="T61" fmla="*/ 1040 h 1191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864"/>
                  <a:gd name="T94" fmla="*/ 0 h 1191"/>
                  <a:gd name="T95" fmla="*/ 864 w 864"/>
                  <a:gd name="T96" fmla="*/ 1191 h 1191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864" h="1191">
                    <a:moveTo>
                      <a:pt x="835" y="1040"/>
                    </a:moveTo>
                    <a:cubicBezTo>
                      <a:pt x="827" y="1040"/>
                      <a:pt x="820" y="1043"/>
                      <a:pt x="815" y="1047"/>
                    </a:cubicBezTo>
                    <a:cubicBezTo>
                      <a:pt x="815" y="1047"/>
                      <a:pt x="815" y="1047"/>
                      <a:pt x="815" y="1047"/>
                    </a:cubicBezTo>
                    <a:cubicBezTo>
                      <a:pt x="811" y="1052"/>
                      <a:pt x="803" y="1054"/>
                      <a:pt x="797" y="1051"/>
                    </a:cubicBezTo>
                    <a:cubicBezTo>
                      <a:pt x="796" y="1050"/>
                      <a:pt x="795" y="1049"/>
                      <a:pt x="793" y="1049"/>
                    </a:cubicBezTo>
                    <a:cubicBezTo>
                      <a:pt x="793" y="1038"/>
                      <a:pt x="793" y="1038"/>
                      <a:pt x="793" y="1038"/>
                    </a:cubicBezTo>
                    <a:cubicBezTo>
                      <a:pt x="793" y="948"/>
                      <a:pt x="793" y="948"/>
                      <a:pt x="793" y="948"/>
                    </a:cubicBezTo>
                    <a:cubicBezTo>
                      <a:pt x="590" y="948"/>
                      <a:pt x="412" y="837"/>
                      <a:pt x="317" y="672"/>
                    </a:cubicBezTo>
                    <a:cubicBezTo>
                      <a:pt x="270" y="592"/>
                      <a:pt x="243" y="498"/>
                      <a:pt x="243" y="397"/>
                    </a:cubicBezTo>
                    <a:cubicBezTo>
                      <a:pt x="243" y="297"/>
                      <a:pt x="270" y="203"/>
                      <a:pt x="317" y="122"/>
                    </a:cubicBezTo>
                    <a:cubicBezTo>
                      <a:pt x="231" y="73"/>
                      <a:pt x="231" y="73"/>
                      <a:pt x="231" y="73"/>
                    </a:cubicBezTo>
                    <a:cubicBezTo>
                      <a:pt x="230" y="73"/>
                      <a:pt x="229" y="74"/>
                      <a:pt x="228" y="75"/>
                    </a:cubicBezTo>
                    <a:cubicBezTo>
                      <a:pt x="222" y="79"/>
                      <a:pt x="219" y="86"/>
                      <a:pt x="221" y="92"/>
                    </a:cubicBezTo>
                    <a:cubicBezTo>
                      <a:pt x="221" y="92"/>
                      <a:pt x="221" y="92"/>
                      <a:pt x="221" y="92"/>
                    </a:cubicBezTo>
                    <a:cubicBezTo>
                      <a:pt x="223" y="99"/>
                      <a:pt x="222" y="106"/>
                      <a:pt x="218" y="113"/>
                    </a:cubicBezTo>
                    <a:cubicBezTo>
                      <a:pt x="210" y="127"/>
                      <a:pt x="192" y="131"/>
                      <a:pt x="177" y="123"/>
                    </a:cubicBezTo>
                    <a:cubicBezTo>
                      <a:pt x="163" y="115"/>
                      <a:pt x="158" y="96"/>
                      <a:pt x="166" y="82"/>
                    </a:cubicBezTo>
                    <a:cubicBezTo>
                      <a:pt x="169" y="76"/>
                      <a:pt x="175" y="71"/>
                      <a:pt x="182" y="69"/>
                    </a:cubicBezTo>
                    <a:cubicBezTo>
                      <a:pt x="188" y="68"/>
                      <a:pt x="193" y="62"/>
                      <a:pt x="194" y="55"/>
                    </a:cubicBezTo>
                    <a:cubicBezTo>
                      <a:pt x="194" y="54"/>
                      <a:pt x="194" y="52"/>
                      <a:pt x="194" y="51"/>
                    </a:cubicBezTo>
                    <a:cubicBezTo>
                      <a:pt x="106" y="0"/>
                      <a:pt x="106" y="0"/>
                      <a:pt x="106" y="0"/>
                    </a:cubicBezTo>
                    <a:cubicBezTo>
                      <a:pt x="38" y="117"/>
                      <a:pt x="0" y="253"/>
                      <a:pt x="0" y="397"/>
                    </a:cubicBezTo>
                    <a:cubicBezTo>
                      <a:pt x="0" y="542"/>
                      <a:pt x="38" y="677"/>
                      <a:pt x="106" y="794"/>
                    </a:cubicBezTo>
                    <a:cubicBezTo>
                      <a:pt x="243" y="1031"/>
                      <a:pt x="500" y="1191"/>
                      <a:pt x="793" y="1191"/>
                    </a:cubicBezTo>
                    <a:cubicBezTo>
                      <a:pt x="793" y="1099"/>
                      <a:pt x="793" y="1099"/>
                      <a:pt x="793" y="1099"/>
                    </a:cubicBezTo>
                    <a:cubicBezTo>
                      <a:pt x="793" y="1092"/>
                      <a:pt x="793" y="1092"/>
                      <a:pt x="793" y="1092"/>
                    </a:cubicBezTo>
                    <a:cubicBezTo>
                      <a:pt x="795" y="1091"/>
                      <a:pt x="796" y="1090"/>
                      <a:pt x="797" y="1090"/>
                    </a:cubicBezTo>
                    <a:cubicBezTo>
                      <a:pt x="803" y="1087"/>
                      <a:pt x="811" y="1088"/>
                      <a:pt x="815" y="1093"/>
                    </a:cubicBezTo>
                    <a:cubicBezTo>
                      <a:pt x="820" y="1098"/>
                      <a:pt x="827" y="1101"/>
                      <a:pt x="835" y="1101"/>
                    </a:cubicBezTo>
                    <a:cubicBezTo>
                      <a:pt x="851" y="1101"/>
                      <a:pt x="864" y="1087"/>
                      <a:pt x="864" y="1070"/>
                    </a:cubicBezTo>
                    <a:cubicBezTo>
                      <a:pt x="864" y="1054"/>
                      <a:pt x="851" y="1040"/>
                      <a:pt x="835" y="1040"/>
                    </a:cubicBezTo>
                    <a:close/>
                  </a:path>
                </a:pathLst>
              </a:custGeom>
              <a:solidFill>
                <a:srgbClr val="A90404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6" name="Freeform 13"/>
              <p:cNvSpPr>
                <a:spLocks/>
              </p:cNvSpPr>
              <p:nvPr/>
            </p:nvSpPr>
            <p:spPr bwMode="gray">
              <a:xfrm>
                <a:off x="1862" y="1035"/>
                <a:ext cx="2010" cy="768"/>
              </a:xfrm>
              <a:custGeom>
                <a:avLst/>
                <a:gdLst>
                  <a:gd name="T0" fmla="*/ 1164 w 1375"/>
                  <a:gd name="T1" fmla="*/ 518 h 527"/>
                  <a:gd name="T2" fmla="*/ 1252 w 1375"/>
                  <a:gd name="T3" fmla="*/ 467 h 527"/>
                  <a:gd name="T4" fmla="*/ 1252 w 1375"/>
                  <a:gd name="T5" fmla="*/ 463 h 527"/>
                  <a:gd name="T6" fmla="*/ 1240 w 1375"/>
                  <a:gd name="T7" fmla="*/ 449 h 527"/>
                  <a:gd name="T8" fmla="*/ 1240 w 1375"/>
                  <a:gd name="T9" fmla="*/ 449 h 527"/>
                  <a:gd name="T10" fmla="*/ 1224 w 1375"/>
                  <a:gd name="T11" fmla="*/ 436 h 527"/>
                  <a:gd name="T12" fmla="*/ 1235 w 1375"/>
                  <a:gd name="T13" fmla="*/ 395 h 527"/>
                  <a:gd name="T14" fmla="*/ 1276 w 1375"/>
                  <a:gd name="T15" fmla="*/ 406 h 527"/>
                  <a:gd name="T16" fmla="*/ 1279 w 1375"/>
                  <a:gd name="T17" fmla="*/ 427 h 527"/>
                  <a:gd name="T18" fmla="*/ 1285 w 1375"/>
                  <a:gd name="T19" fmla="*/ 444 h 527"/>
                  <a:gd name="T20" fmla="*/ 1289 w 1375"/>
                  <a:gd name="T21" fmla="*/ 446 h 527"/>
                  <a:gd name="T22" fmla="*/ 1375 w 1375"/>
                  <a:gd name="T23" fmla="*/ 396 h 527"/>
                  <a:gd name="T24" fmla="*/ 687 w 1375"/>
                  <a:gd name="T25" fmla="*/ 0 h 527"/>
                  <a:gd name="T26" fmla="*/ 0 w 1375"/>
                  <a:gd name="T27" fmla="*/ 396 h 527"/>
                  <a:gd name="T28" fmla="*/ 88 w 1375"/>
                  <a:gd name="T29" fmla="*/ 447 h 527"/>
                  <a:gd name="T30" fmla="*/ 88 w 1375"/>
                  <a:gd name="T31" fmla="*/ 451 h 527"/>
                  <a:gd name="T32" fmla="*/ 76 w 1375"/>
                  <a:gd name="T33" fmla="*/ 465 h 527"/>
                  <a:gd name="T34" fmla="*/ 60 w 1375"/>
                  <a:gd name="T35" fmla="*/ 478 h 527"/>
                  <a:gd name="T36" fmla="*/ 71 w 1375"/>
                  <a:gd name="T37" fmla="*/ 519 h 527"/>
                  <a:gd name="T38" fmla="*/ 112 w 1375"/>
                  <a:gd name="T39" fmla="*/ 509 h 527"/>
                  <a:gd name="T40" fmla="*/ 115 w 1375"/>
                  <a:gd name="T41" fmla="*/ 488 h 527"/>
                  <a:gd name="T42" fmla="*/ 115 w 1375"/>
                  <a:gd name="T43" fmla="*/ 488 h 527"/>
                  <a:gd name="T44" fmla="*/ 122 w 1375"/>
                  <a:gd name="T45" fmla="*/ 471 h 527"/>
                  <a:gd name="T46" fmla="*/ 125 w 1375"/>
                  <a:gd name="T47" fmla="*/ 469 h 527"/>
                  <a:gd name="T48" fmla="*/ 211 w 1375"/>
                  <a:gd name="T49" fmla="*/ 518 h 527"/>
                  <a:gd name="T50" fmla="*/ 687 w 1375"/>
                  <a:gd name="T51" fmla="*/ 243 h 527"/>
                  <a:gd name="T52" fmla="*/ 1164 w 1375"/>
                  <a:gd name="T53" fmla="*/ 518 h 52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1375"/>
                  <a:gd name="T82" fmla="*/ 0 h 527"/>
                  <a:gd name="T83" fmla="*/ 1375 w 1375"/>
                  <a:gd name="T84" fmla="*/ 527 h 527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1375" h="527">
                    <a:moveTo>
                      <a:pt x="1164" y="518"/>
                    </a:moveTo>
                    <a:cubicBezTo>
                      <a:pt x="1252" y="467"/>
                      <a:pt x="1252" y="467"/>
                      <a:pt x="1252" y="467"/>
                    </a:cubicBezTo>
                    <a:cubicBezTo>
                      <a:pt x="1252" y="466"/>
                      <a:pt x="1252" y="465"/>
                      <a:pt x="1252" y="463"/>
                    </a:cubicBezTo>
                    <a:cubicBezTo>
                      <a:pt x="1251" y="456"/>
                      <a:pt x="1246" y="450"/>
                      <a:pt x="1240" y="449"/>
                    </a:cubicBezTo>
                    <a:cubicBezTo>
                      <a:pt x="1240" y="449"/>
                      <a:pt x="1240" y="449"/>
                      <a:pt x="1240" y="449"/>
                    </a:cubicBezTo>
                    <a:cubicBezTo>
                      <a:pt x="1233" y="447"/>
                      <a:pt x="1227" y="443"/>
                      <a:pt x="1224" y="436"/>
                    </a:cubicBezTo>
                    <a:cubicBezTo>
                      <a:pt x="1216" y="422"/>
                      <a:pt x="1221" y="404"/>
                      <a:pt x="1235" y="395"/>
                    </a:cubicBezTo>
                    <a:cubicBezTo>
                      <a:pt x="1250" y="387"/>
                      <a:pt x="1268" y="392"/>
                      <a:pt x="1276" y="406"/>
                    </a:cubicBezTo>
                    <a:cubicBezTo>
                      <a:pt x="1280" y="412"/>
                      <a:pt x="1281" y="420"/>
                      <a:pt x="1279" y="427"/>
                    </a:cubicBezTo>
                    <a:cubicBezTo>
                      <a:pt x="1277" y="432"/>
                      <a:pt x="1280" y="440"/>
                      <a:pt x="1285" y="444"/>
                    </a:cubicBezTo>
                    <a:cubicBezTo>
                      <a:pt x="1287" y="445"/>
                      <a:pt x="1288" y="445"/>
                      <a:pt x="1289" y="446"/>
                    </a:cubicBezTo>
                    <a:cubicBezTo>
                      <a:pt x="1375" y="396"/>
                      <a:pt x="1375" y="396"/>
                      <a:pt x="1375" y="396"/>
                    </a:cubicBezTo>
                    <a:cubicBezTo>
                      <a:pt x="1238" y="159"/>
                      <a:pt x="981" y="0"/>
                      <a:pt x="687" y="0"/>
                    </a:cubicBezTo>
                    <a:cubicBezTo>
                      <a:pt x="394" y="0"/>
                      <a:pt x="137" y="159"/>
                      <a:pt x="0" y="396"/>
                    </a:cubicBezTo>
                    <a:cubicBezTo>
                      <a:pt x="88" y="447"/>
                      <a:pt x="88" y="447"/>
                      <a:pt x="88" y="447"/>
                    </a:cubicBezTo>
                    <a:cubicBezTo>
                      <a:pt x="88" y="448"/>
                      <a:pt x="88" y="450"/>
                      <a:pt x="88" y="451"/>
                    </a:cubicBezTo>
                    <a:cubicBezTo>
                      <a:pt x="87" y="458"/>
                      <a:pt x="82" y="464"/>
                      <a:pt x="76" y="465"/>
                    </a:cubicBezTo>
                    <a:cubicBezTo>
                      <a:pt x="69" y="467"/>
                      <a:pt x="63" y="472"/>
                      <a:pt x="60" y="478"/>
                    </a:cubicBezTo>
                    <a:cubicBezTo>
                      <a:pt x="52" y="492"/>
                      <a:pt x="57" y="511"/>
                      <a:pt x="71" y="519"/>
                    </a:cubicBezTo>
                    <a:cubicBezTo>
                      <a:pt x="86" y="527"/>
                      <a:pt x="104" y="523"/>
                      <a:pt x="112" y="509"/>
                    </a:cubicBezTo>
                    <a:cubicBezTo>
                      <a:pt x="116" y="502"/>
                      <a:pt x="117" y="495"/>
                      <a:pt x="115" y="488"/>
                    </a:cubicBezTo>
                    <a:cubicBezTo>
                      <a:pt x="115" y="488"/>
                      <a:pt x="115" y="488"/>
                      <a:pt x="115" y="488"/>
                    </a:cubicBezTo>
                    <a:cubicBezTo>
                      <a:pt x="113" y="482"/>
                      <a:pt x="116" y="475"/>
                      <a:pt x="122" y="471"/>
                    </a:cubicBezTo>
                    <a:cubicBezTo>
                      <a:pt x="123" y="470"/>
                      <a:pt x="124" y="469"/>
                      <a:pt x="125" y="469"/>
                    </a:cubicBezTo>
                    <a:cubicBezTo>
                      <a:pt x="211" y="518"/>
                      <a:pt x="211" y="518"/>
                      <a:pt x="211" y="518"/>
                    </a:cubicBezTo>
                    <a:cubicBezTo>
                      <a:pt x="306" y="354"/>
                      <a:pt x="484" y="243"/>
                      <a:pt x="687" y="243"/>
                    </a:cubicBezTo>
                    <a:cubicBezTo>
                      <a:pt x="891" y="243"/>
                      <a:pt x="1069" y="354"/>
                      <a:pt x="1164" y="518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5" name="Group 14"/>
            <p:cNvGrpSpPr>
              <a:grpSpLocks/>
            </p:cNvGrpSpPr>
            <p:nvPr/>
          </p:nvGrpSpPr>
          <p:grpSpPr bwMode="auto">
            <a:xfrm rot="7200000">
              <a:off x="2059" y="1386"/>
              <a:ext cx="1616" cy="1614"/>
              <a:chOff x="2060" y="1387"/>
              <a:chExt cx="1616" cy="1614"/>
            </a:xfrm>
          </p:grpSpPr>
          <p:sp>
            <p:nvSpPr>
              <p:cNvPr id="25621" name="Freeform 15"/>
              <p:cNvSpPr>
                <a:spLocks/>
              </p:cNvSpPr>
              <p:nvPr/>
            </p:nvSpPr>
            <p:spPr bwMode="gray">
              <a:xfrm>
                <a:off x="2060" y="1387"/>
                <a:ext cx="808" cy="1225"/>
              </a:xfrm>
              <a:custGeom>
                <a:avLst/>
                <a:gdLst>
                  <a:gd name="T0" fmla="*/ 550 w 550"/>
                  <a:gd name="T1" fmla="*/ 132 h 836"/>
                  <a:gd name="T2" fmla="*/ 547 w 550"/>
                  <a:gd name="T3" fmla="*/ 130 h 836"/>
                  <a:gd name="T4" fmla="*/ 529 w 550"/>
                  <a:gd name="T5" fmla="*/ 133 h 836"/>
                  <a:gd name="T6" fmla="*/ 529 w 550"/>
                  <a:gd name="T7" fmla="*/ 133 h 836"/>
                  <a:gd name="T8" fmla="*/ 509 w 550"/>
                  <a:gd name="T9" fmla="*/ 141 h 836"/>
                  <a:gd name="T10" fmla="*/ 480 w 550"/>
                  <a:gd name="T11" fmla="*/ 111 h 836"/>
                  <a:gd name="T12" fmla="*/ 509 w 550"/>
                  <a:gd name="T13" fmla="*/ 80 h 836"/>
                  <a:gd name="T14" fmla="*/ 529 w 550"/>
                  <a:gd name="T15" fmla="*/ 88 h 836"/>
                  <a:gd name="T16" fmla="*/ 547 w 550"/>
                  <a:gd name="T17" fmla="*/ 91 h 836"/>
                  <a:gd name="T18" fmla="*/ 550 w 550"/>
                  <a:gd name="T19" fmla="*/ 89 h 836"/>
                  <a:gd name="T20" fmla="*/ 550 w 550"/>
                  <a:gd name="T21" fmla="*/ 82 h 836"/>
                  <a:gd name="T22" fmla="*/ 550 w 550"/>
                  <a:gd name="T23" fmla="*/ 0 h 836"/>
                  <a:gd name="T24" fmla="*/ 0 w 550"/>
                  <a:gd name="T25" fmla="*/ 550 h 836"/>
                  <a:gd name="T26" fmla="*/ 74 w 550"/>
                  <a:gd name="T27" fmla="*/ 825 h 836"/>
                  <a:gd name="T28" fmla="*/ 153 w 550"/>
                  <a:gd name="T29" fmla="*/ 780 h 836"/>
                  <a:gd name="T30" fmla="*/ 158 w 550"/>
                  <a:gd name="T31" fmla="*/ 796 h 836"/>
                  <a:gd name="T32" fmla="*/ 161 w 550"/>
                  <a:gd name="T33" fmla="*/ 817 h 836"/>
                  <a:gd name="T34" fmla="*/ 202 w 550"/>
                  <a:gd name="T35" fmla="*/ 827 h 836"/>
                  <a:gd name="T36" fmla="*/ 214 w 550"/>
                  <a:gd name="T37" fmla="*/ 786 h 836"/>
                  <a:gd name="T38" fmla="*/ 198 w 550"/>
                  <a:gd name="T39" fmla="*/ 773 h 836"/>
                  <a:gd name="T40" fmla="*/ 198 w 550"/>
                  <a:gd name="T41" fmla="*/ 773 h 836"/>
                  <a:gd name="T42" fmla="*/ 186 w 550"/>
                  <a:gd name="T43" fmla="*/ 761 h 836"/>
                  <a:gd name="T44" fmla="*/ 266 w 550"/>
                  <a:gd name="T45" fmla="*/ 714 h 836"/>
                  <a:gd name="T46" fmla="*/ 222 w 550"/>
                  <a:gd name="T47" fmla="*/ 550 h 836"/>
                  <a:gd name="T48" fmla="*/ 550 w 550"/>
                  <a:gd name="T49" fmla="*/ 222 h 836"/>
                  <a:gd name="T50" fmla="*/ 550 w 550"/>
                  <a:gd name="T51" fmla="*/ 143 h 836"/>
                  <a:gd name="T52" fmla="*/ 550 w 550"/>
                  <a:gd name="T53" fmla="*/ 132 h 8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550"/>
                  <a:gd name="T82" fmla="*/ 0 h 836"/>
                  <a:gd name="T83" fmla="*/ 550 w 550"/>
                  <a:gd name="T84" fmla="*/ 836 h 8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550" h="836">
                    <a:moveTo>
                      <a:pt x="550" y="132"/>
                    </a:moveTo>
                    <a:cubicBezTo>
                      <a:pt x="549" y="131"/>
                      <a:pt x="548" y="131"/>
                      <a:pt x="547" y="130"/>
                    </a:cubicBezTo>
                    <a:cubicBezTo>
                      <a:pt x="540" y="127"/>
                      <a:pt x="533" y="129"/>
                      <a:pt x="529" y="133"/>
                    </a:cubicBezTo>
                    <a:cubicBezTo>
                      <a:pt x="529" y="133"/>
                      <a:pt x="529" y="133"/>
                      <a:pt x="529" y="133"/>
                    </a:cubicBezTo>
                    <a:cubicBezTo>
                      <a:pt x="523" y="138"/>
                      <a:pt x="517" y="141"/>
                      <a:pt x="509" y="141"/>
                    </a:cubicBezTo>
                    <a:cubicBezTo>
                      <a:pt x="493" y="141"/>
                      <a:pt x="480" y="127"/>
                      <a:pt x="480" y="111"/>
                    </a:cubicBezTo>
                    <a:cubicBezTo>
                      <a:pt x="480" y="94"/>
                      <a:pt x="493" y="80"/>
                      <a:pt x="509" y="80"/>
                    </a:cubicBezTo>
                    <a:cubicBezTo>
                      <a:pt x="517" y="80"/>
                      <a:pt x="524" y="83"/>
                      <a:pt x="529" y="88"/>
                    </a:cubicBezTo>
                    <a:cubicBezTo>
                      <a:pt x="533" y="93"/>
                      <a:pt x="540" y="94"/>
                      <a:pt x="547" y="91"/>
                    </a:cubicBezTo>
                    <a:cubicBezTo>
                      <a:pt x="548" y="91"/>
                      <a:pt x="549" y="90"/>
                      <a:pt x="550" y="89"/>
                    </a:cubicBezTo>
                    <a:cubicBezTo>
                      <a:pt x="550" y="82"/>
                      <a:pt x="550" y="82"/>
                      <a:pt x="550" y="82"/>
                    </a:cubicBezTo>
                    <a:cubicBezTo>
                      <a:pt x="550" y="0"/>
                      <a:pt x="550" y="0"/>
                      <a:pt x="550" y="0"/>
                    </a:cubicBezTo>
                    <a:cubicBezTo>
                      <a:pt x="246" y="0"/>
                      <a:pt x="0" y="246"/>
                      <a:pt x="0" y="550"/>
                    </a:cubicBezTo>
                    <a:cubicBezTo>
                      <a:pt x="0" y="651"/>
                      <a:pt x="27" y="745"/>
                      <a:pt x="74" y="825"/>
                    </a:cubicBezTo>
                    <a:cubicBezTo>
                      <a:pt x="153" y="780"/>
                      <a:pt x="153" y="780"/>
                      <a:pt x="153" y="780"/>
                    </a:cubicBezTo>
                    <a:cubicBezTo>
                      <a:pt x="158" y="784"/>
                      <a:pt x="160" y="791"/>
                      <a:pt x="158" y="796"/>
                    </a:cubicBezTo>
                    <a:cubicBezTo>
                      <a:pt x="157" y="803"/>
                      <a:pt x="158" y="810"/>
                      <a:pt x="161" y="817"/>
                    </a:cubicBezTo>
                    <a:cubicBezTo>
                      <a:pt x="170" y="831"/>
                      <a:pt x="188" y="836"/>
                      <a:pt x="202" y="827"/>
                    </a:cubicBezTo>
                    <a:cubicBezTo>
                      <a:pt x="217" y="819"/>
                      <a:pt x="222" y="801"/>
                      <a:pt x="214" y="786"/>
                    </a:cubicBezTo>
                    <a:cubicBezTo>
                      <a:pt x="210" y="780"/>
                      <a:pt x="204" y="776"/>
                      <a:pt x="198" y="773"/>
                    </a:cubicBezTo>
                    <a:cubicBezTo>
                      <a:pt x="198" y="773"/>
                      <a:pt x="198" y="773"/>
                      <a:pt x="198" y="773"/>
                    </a:cubicBezTo>
                    <a:cubicBezTo>
                      <a:pt x="192" y="772"/>
                      <a:pt x="187" y="767"/>
                      <a:pt x="186" y="761"/>
                    </a:cubicBezTo>
                    <a:cubicBezTo>
                      <a:pt x="266" y="714"/>
                      <a:pt x="266" y="714"/>
                      <a:pt x="266" y="714"/>
                    </a:cubicBezTo>
                    <a:cubicBezTo>
                      <a:pt x="238" y="666"/>
                      <a:pt x="222" y="610"/>
                      <a:pt x="222" y="550"/>
                    </a:cubicBezTo>
                    <a:cubicBezTo>
                      <a:pt x="222" y="369"/>
                      <a:pt x="369" y="222"/>
                      <a:pt x="550" y="222"/>
                    </a:cubicBezTo>
                    <a:cubicBezTo>
                      <a:pt x="550" y="143"/>
                      <a:pt x="550" y="143"/>
                      <a:pt x="550" y="143"/>
                    </a:cubicBezTo>
                    <a:lnTo>
                      <a:pt x="550" y="132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2" name="Freeform 16"/>
              <p:cNvSpPr>
                <a:spLocks/>
              </p:cNvSpPr>
              <p:nvPr/>
            </p:nvSpPr>
            <p:spPr bwMode="gray">
              <a:xfrm>
                <a:off x="2764" y="1387"/>
                <a:ext cx="912" cy="1210"/>
              </a:xfrm>
              <a:custGeom>
                <a:avLst/>
                <a:gdLst>
                  <a:gd name="T0" fmla="*/ 70 w 621"/>
                  <a:gd name="T1" fmla="*/ 0 h 826"/>
                  <a:gd name="T2" fmla="*/ 70 w 621"/>
                  <a:gd name="T3" fmla="*/ 82 h 826"/>
                  <a:gd name="T4" fmla="*/ 70 w 621"/>
                  <a:gd name="T5" fmla="*/ 89 h 826"/>
                  <a:gd name="T6" fmla="*/ 67 w 621"/>
                  <a:gd name="T7" fmla="*/ 91 h 826"/>
                  <a:gd name="T8" fmla="*/ 49 w 621"/>
                  <a:gd name="T9" fmla="*/ 88 h 826"/>
                  <a:gd name="T10" fmla="*/ 29 w 621"/>
                  <a:gd name="T11" fmla="*/ 80 h 826"/>
                  <a:gd name="T12" fmla="*/ 0 w 621"/>
                  <a:gd name="T13" fmla="*/ 111 h 826"/>
                  <a:gd name="T14" fmla="*/ 29 w 621"/>
                  <a:gd name="T15" fmla="*/ 141 h 826"/>
                  <a:gd name="T16" fmla="*/ 49 w 621"/>
                  <a:gd name="T17" fmla="*/ 133 h 826"/>
                  <a:gd name="T18" fmla="*/ 49 w 621"/>
                  <a:gd name="T19" fmla="*/ 133 h 826"/>
                  <a:gd name="T20" fmla="*/ 67 w 621"/>
                  <a:gd name="T21" fmla="*/ 130 h 826"/>
                  <a:gd name="T22" fmla="*/ 70 w 621"/>
                  <a:gd name="T23" fmla="*/ 132 h 826"/>
                  <a:gd name="T24" fmla="*/ 70 w 621"/>
                  <a:gd name="T25" fmla="*/ 143 h 826"/>
                  <a:gd name="T26" fmla="*/ 70 w 621"/>
                  <a:gd name="T27" fmla="*/ 222 h 826"/>
                  <a:gd name="T28" fmla="*/ 70 w 621"/>
                  <a:gd name="T29" fmla="*/ 222 h 826"/>
                  <a:gd name="T30" fmla="*/ 398 w 621"/>
                  <a:gd name="T31" fmla="*/ 550 h 826"/>
                  <a:gd name="T32" fmla="*/ 354 w 621"/>
                  <a:gd name="T33" fmla="*/ 714 h 826"/>
                  <a:gd name="T34" fmla="*/ 433 w 621"/>
                  <a:gd name="T35" fmla="*/ 759 h 826"/>
                  <a:gd name="T36" fmla="*/ 436 w 621"/>
                  <a:gd name="T37" fmla="*/ 758 h 826"/>
                  <a:gd name="T38" fmla="*/ 443 w 621"/>
                  <a:gd name="T39" fmla="*/ 740 h 826"/>
                  <a:gd name="T40" fmla="*/ 443 w 621"/>
                  <a:gd name="T41" fmla="*/ 740 h 826"/>
                  <a:gd name="T42" fmla="*/ 446 w 621"/>
                  <a:gd name="T43" fmla="*/ 720 h 826"/>
                  <a:gd name="T44" fmla="*/ 487 w 621"/>
                  <a:gd name="T45" fmla="*/ 709 h 826"/>
                  <a:gd name="T46" fmla="*/ 498 w 621"/>
                  <a:gd name="T47" fmla="*/ 750 h 826"/>
                  <a:gd name="T48" fmla="*/ 482 w 621"/>
                  <a:gd name="T49" fmla="*/ 763 h 826"/>
                  <a:gd name="T50" fmla="*/ 470 w 621"/>
                  <a:gd name="T51" fmla="*/ 777 h 826"/>
                  <a:gd name="T52" fmla="*/ 470 w 621"/>
                  <a:gd name="T53" fmla="*/ 781 h 826"/>
                  <a:gd name="T54" fmla="*/ 547 w 621"/>
                  <a:gd name="T55" fmla="*/ 826 h 826"/>
                  <a:gd name="T56" fmla="*/ 621 w 621"/>
                  <a:gd name="T57" fmla="*/ 550 h 826"/>
                  <a:gd name="T58" fmla="*/ 70 w 621"/>
                  <a:gd name="T59" fmla="*/ 0 h 82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621"/>
                  <a:gd name="T91" fmla="*/ 0 h 826"/>
                  <a:gd name="T92" fmla="*/ 621 w 621"/>
                  <a:gd name="T93" fmla="*/ 826 h 82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621" h="826">
                    <a:moveTo>
                      <a:pt x="70" y="0"/>
                    </a:moveTo>
                    <a:cubicBezTo>
                      <a:pt x="70" y="82"/>
                      <a:pt x="70" y="82"/>
                      <a:pt x="70" y="82"/>
                    </a:cubicBezTo>
                    <a:cubicBezTo>
                      <a:pt x="70" y="89"/>
                      <a:pt x="70" y="89"/>
                      <a:pt x="70" y="89"/>
                    </a:cubicBezTo>
                    <a:cubicBezTo>
                      <a:pt x="69" y="90"/>
                      <a:pt x="68" y="91"/>
                      <a:pt x="67" y="91"/>
                    </a:cubicBezTo>
                    <a:cubicBezTo>
                      <a:pt x="60" y="94"/>
                      <a:pt x="53" y="93"/>
                      <a:pt x="49" y="88"/>
                    </a:cubicBezTo>
                    <a:cubicBezTo>
                      <a:pt x="44" y="83"/>
                      <a:pt x="37" y="80"/>
                      <a:pt x="29" y="80"/>
                    </a:cubicBezTo>
                    <a:cubicBezTo>
                      <a:pt x="13" y="80"/>
                      <a:pt x="0" y="94"/>
                      <a:pt x="0" y="111"/>
                    </a:cubicBezTo>
                    <a:cubicBezTo>
                      <a:pt x="0" y="127"/>
                      <a:pt x="13" y="141"/>
                      <a:pt x="29" y="141"/>
                    </a:cubicBezTo>
                    <a:cubicBezTo>
                      <a:pt x="37" y="141"/>
                      <a:pt x="43" y="138"/>
                      <a:pt x="49" y="133"/>
                    </a:cubicBezTo>
                    <a:cubicBezTo>
                      <a:pt x="49" y="133"/>
                      <a:pt x="49" y="133"/>
                      <a:pt x="49" y="133"/>
                    </a:cubicBezTo>
                    <a:cubicBezTo>
                      <a:pt x="53" y="129"/>
                      <a:pt x="60" y="127"/>
                      <a:pt x="67" y="130"/>
                    </a:cubicBezTo>
                    <a:cubicBezTo>
                      <a:pt x="68" y="131"/>
                      <a:pt x="69" y="131"/>
                      <a:pt x="70" y="132"/>
                    </a:cubicBezTo>
                    <a:cubicBezTo>
                      <a:pt x="70" y="143"/>
                      <a:pt x="70" y="143"/>
                      <a:pt x="70" y="143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252" y="222"/>
                      <a:pt x="398" y="369"/>
                      <a:pt x="398" y="550"/>
                    </a:cubicBezTo>
                    <a:cubicBezTo>
                      <a:pt x="398" y="610"/>
                      <a:pt x="382" y="666"/>
                      <a:pt x="354" y="714"/>
                    </a:cubicBezTo>
                    <a:cubicBezTo>
                      <a:pt x="433" y="759"/>
                      <a:pt x="433" y="759"/>
                      <a:pt x="433" y="759"/>
                    </a:cubicBezTo>
                    <a:cubicBezTo>
                      <a:pt x="434" y="759"/>
                      <a:pt x="435" y="758"/>
                      <a:pt x="436" y="758"/>
                    </a:cubicBezTo>
                    <a:cubicBezTo>
                      <a:pt x="442" y="753"/>
                      <a:pt x="445" y="746"/>
                      <a:pt x="443" y="740"/>
                    </a:cubicBezTo>
                    <a:cubicBezTo>
                      <a:pt x="443" y="740"/>
                      <a:pt x="443" y="740"/>
                      <a:pt x="443" y="740"/>
                    </a:cubicBezTo>
                    <a:cubicBezTo>
                      <a:pt x="441" y="733"/>
                      <a:pt x="442" y="726"/>
                      <a:pt x="446" y="720"/>
                    </a:cubicBezTo>
                    <a:cubicBezTo>
                      <a:pt x="454" y="705"/>
                      <a:pt x="472" y="701"/>
                      <a:pt x="487" y="709"/>
                    </a:cubicBezTo>
                    <a:cubicBezTo>
                      <a:pt x="501" y="717"/>
                      <a:pt x="506" y="736"/>
                      <a:pt x="498" y="750"/>
                    </a:cubicBezTo>
                    <a:cubicBezTo>
                      <a:pt x="494" y="756"/>
                      <a:pt x="489" y="761"/>
                      <a:pt x="482" y="763"/>
                    </a:cubicBezTo>
                    <a:cubicBezTo>
                      <a:pt x="476" y="764"/>
                      <a:pt x="471" y="770"/>
                      <a:pt x="470" y="777"/>
                    </a:cubicBezTo>
                    <a:cubicBezTo>
                      <a:pt x="470" y="778"/>
                      <a:pt x="470" y="780"/>
                      <a:pt x="470" y="781"/>
                    </a:cubicBezTo>
                    <a:cubicBezTo>
                      <a:pt x="547" y="826"/>
                      <a:pt x="547" y="826"/>
                      <a:pt x="547" y="826"/>
                    </a:cubicBezTo>
                    <a:cubicBezTo>
                      <a:pt x="594" y="745"/>
                      <a:pt x="621" y="651"/>
                      <a:pt x="621" y="550"/>
                    </a:cubicBezTo>
                    <a:cubicBezTo>
                      <a:pt x="621" y="246"/>
                      <a:pt x="374" y="0"/>
                      <a:pt x="70" y="0"/>
                    </a:cubicBez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3" name="Freeform 17"/>
              <p:cNvSpPr>
                <a:spLocks/>
              </p:cNvSpPr>
              <p:nvPr/>
            </p:nvSpPr>
            <p:spPr bwMode="gray">
              <a:xfrm>
                <a:off x="2169" y="2414"/>
                <a:ext cx="1397" cy="587"/>
              </a:xfrm>
              <a:custGeom>
                <a:avLst/>
                <a:gdLst>
                  <a:gd name="T0" fmla="*/ 876 w 953"/>
                  <a:gd name="T1" fmla="*/ 80 h 400"/>
                  <a:gd name="T2" fmla="*/ 876 w 953"/>
                  <a:gd name="T3" fmla="*/ 76 h 400"/>
                  <a:gd name="T4" fmla="*/ 888 w 953"/>
                  <a:gd name="T5" fmla="*/ 62 h 400"/>
                  <a:gd name="T6" fmla="*/ 904 w 953"/>
                  <a:gd name="T7" fmla="*/ 49 h 400"/>
                  <a:gd name="T8" fmla="*/ 893 w 953"/>
                  <a:gd name="T9" fmla="*/ 8 h 400"/>
                  <a:gd name="T10" fmla="*/ 852 w 953"/>
                  <a:gd name="T11" fmla="*/ 19 h 400"/>
                  <a:gd name="T12" fmla="*/ 849 w 953"/>
                  <a:gd name="T13" fmla="*/ 39 h 400"/>
                  <a:gd name="T14" fmla="*/ 849 w 953"/>
                  <a:gd name="T15" fmla="*/ 39 h 400"/>
                  <a:gd name="T16" fmla="*/ 842 w 953"/>
                  <a:gd name="T17" fmla="*/ 57 h 400"/>
                  <a:gd name="T18" fmla="*/ 839 w 953"/>
                  <a:gd name="T19" fmla="*/ 58 h 400"/>
                  <a:gd name="T20" fmla="*/ 760 w 953"/>
                  <a:gd name="T21" fmla="*/ 13 h 400"/>
                  <a:gd name="T22" fmla="*/ 476 w 953"/>
                  <a:gd name="T23" fmla="*/ 177 h 400"/>
                  <a:gd name="T24" fmla="*/ 192 w 953"/>
                  <a:gd name="T25" fmla="*/ 13 h 400"/>
                  <a:gd name="T26" fmla="*/ 112 w 953"/>
                  <a:gd name="T27" fmla="*/ 60 h 400"/>
                  <a:gd name="T28" fmla="*/ 124 w 953"/>
                  <a:gd name="T29" fmla="*/ 72 h 400"/>
                  <a:gd name="T30" fmla="*/ 124 w 953"/>
                  <a:gd name="T31" fmla="*/ 72 h 400"/>
                  <a:gd name="T32" fmla="*/ 140 w 953"/>
                  <a:gd name="T33" fmla="*/ 85 h 400"/>
                  <a:gd name="T34" fmla="*/ 128 w 953"/>
                  <a:gd name="T35" fmla="*/ 126 h 400"/>
                  <a:gd name="T36" fmla="*/ 87 w 953"/>
                  <a:gd name="T37" fmla="*/ 116 h 400"/>
                  <a:gd name="T38" fmla="*/ 84 w 953"/>
                  <a:gd name="T39" fmla="*/ 95 h 400"/>
                  <a:gd name="T40" fmla="*/ 79 w 953"/>
                  <a:gd name="T41" fmla="*/ 79 h 400"/>
                  <a:gd name="T42" fmla="*/ 0 w 953"/>
                  <a:gd name="T43" fmla="*/ 124 h 400"/>
                  <a:gd name="T44" fmla="*/ 476 w 953"/>
                  <a:gd name="T45" fmla="*/ 400 h 400"/>
                  <a:gd name="T46" fmla="*/ 953 w 953"/>
                  <a:gd name="T47" fmla="*/ 125 h 400"/>
                  <a:gd name="T48" fmla="*/ 876 w 953"/>
                  <a:gd name="T49" fmla="*/ 80 h 40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953"/>
                  <a:gd name="T76" fmla="*/ 0 h 400"/>
                  <a:gd name="T77" fmla="*/ 953 w 953"/>
                  <a:gd name="T78" fmla="*/ 400 h 40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953" h="400">
                    <a:moveTo>
                      <a:pt x="876" y="80"/>
                    </a:moveTo>
                    <a:cubicBezTo>
                      <a:pt x="876" y="79"/>
                      <a:pt x="876" y="77"/>
                      <a:pt x="876" y="76"/>
                    </a:cubicBezTo>
                    <a:cubicBezTo>
                      <a:pt x="877" y="69"/>
                      <a:pt x="882" y="63"/>
                      <a:pt x="888" y="62"/>
                    </a:cubicBezTo>
                    <a:cubicBezTo>
                      <a:pt x="895" y="60"/>
                      <a:pt x="900" y="55"/>
                      <a:pt x="904" y="49"/>
                    </a:cubicBezTo>
                    <a:cubicBezTo>
                      <a:pt x="912" y="35"/>
                      <a:pt x="907" y="16"/>
                      <a:pt x="893" y="8"/>
                    </a:cubicBezTo>
                    <a:cubicBezTo>
                      <a:pt x="878" y="0"/>
                      <a:pt x="860" y="4"/>
                      <a:pt x="852" y="19"/>
                    </a:cubicBezTo>
                    <a:cubicBezTo>
                      <a:pt x="848" y="25"/>
                      <a:pt x="847" y="32"/>
                      <a:pt x="849" y="39"/>
                    </a:cubicBezTo>
                    <a:cubicBezTo>
                      <a:pt x="849" y="39"/>
                      <a:pt x="849" y="39"/>
                      <a:pt x="849" y="39"/>
                    </a:cubicBezTo>
                    <a:cubicBezTo>
                      <a:pt x="851" y="45"/>
                      <a:pt x="848" y="52"/>
                      <a:pt x="842" y="57"/>
                    </a:cubicBezTo>
                    <a:cubicBezTo>
                      <a:pt x="841" y="57"/>
                      <a:pt x="840" y="58"/>
                      <a:pt x="839" y="58"/>
                    </a:cubicBezTo>
                    <a:cubicBezTo>
                      <a:pt x="760" y="13"/>
                      <a:pt x="760" y="13"/>
                      <a:pt x="760" y="13"/>
                    </a:cubicBezTo>
                    <a:cubicBezTo>
                      <a:pt x="704" y="111"/>
                      <a:pt x="598" y="177"/>
                      <a:pt x="476" y="177"/>
                    </a:cubicBezTo>
                    <a:cubicBezTo>
                      <a:pt x="355" y="177"/>
                      <a:pt x="249" y="111"/>
                      <a:pt x="192" y="13"/>
                    </a:cubicBezTo>
                    <a:cubicBezTo>
                      <a:pt x="112" y="60"/>
                      <a:pt x="112" y="60"/>
                      <a:pt x="112" y="60"/>
                    </a:cubicBezTo>
                    <a:cubicBezTo>
                      <a:pt x="113" y="66"/>
                      <a:pt x="118" y="71"/>
                      <a:pt x="124" y="72"/>
                    </a:cubicBezTo>
                    <a:cubicBezTo>
                      <a:pt x="124" y="72"/>
                      <a:pt x="124" y="72"/>
                      <a:pt x="124" y="72"/>
                    </a:cubicBezTo>
                    <a:cubicBezTo>
                      <a:pt x="130" y="75"/>
                      <a:pt x="136" y="79"/>
                      <a:pt x="140" y="85"/>
                    </a:cubicBezTo>
                    <a:cubicBezTo>
                      <a:pt x="148" y="100"/>
                      <a:pt x="143" y="118"/>
                      <a:pt x="128" y="126"/>
                    </a:cubicBezTo>
                    <a:cubicBezTo>
                      <a:pt x="114" y="135"/>
                      <a:pt x="96" y="130"/>
                      <a:pt x="87" y="116"/>
                    </a:cubicBezTo>
                    <a:cubicBezTo>
                      <a:pt x="84" y="109"/>
                      <a:pt x="83" y="102"/>
                      <a:pt x="84" y="95"/>
                    </a:cubicBezTo>
                    <a:cubicBezTo>
                      <a:pt x="86" y="90"/>
                      <a:pt x="84" y="83"/>
                      <a:pt x="79" y="79"/>
                    </a:cubicBezTo>
                    <a:cubicBezTo>
                      <a:pt x="0" y="124"/>
                      <a:pt x="0" y="124"/>
                      <a:pt x="0" y="124"/>
                    </a:cubicBezTo>
                    <a:cubicBezTo>
                      <a:pt x="95" y="289"/>
                      <a:pt x="273" y="400"/>
                      <a:pt x="476" y="400"/>
                    </a:cubicBezTo>
                    <a:cubicBezTo>
                      <a:pt x="680" y="400"/>
                      <a:pt x="858" y="289"/>
                      <a:pt x="953" y="125"/>
                    </a:cubicBezTo>
                    <a:lnTo>
                      <a:pt x="876" y="80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3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eaLnBrk="0" hangingPunct="0">
              <a:lnSpc>
                <a:spcPct val="90000"/>
              </a:lnSpc>
              <a:defRPr/>
            </a:pPr>
            <a:r>
              <a:rPr lang="tr-TR" sz="3200" b="1" noProof="1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ÇALIŞMA HAYATINDA VE İŞYERİNDE ETİK</a:t>
            </a:r>
          </a:p>
        </p:txBody>
      </p:sp>
      <p:sp>
        <p:nvSpPr>
          <p:cNvPr id="17" name="Text Box 45"/>
          <p:cNvSpPr txBox="1">
            <a:spLocks noChangeArrowheads="1"/>
          </p:cNvSpPr>
          <p:nvPr/>
        </p:nvSpPr>
        <p:spPr bwMode="auto">
          <a:xfrm>
            <a:off x="772635" y="2171005"/>
            <a:ext cx="55068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 defTabSz="801688">
              <a:spcBef>
                <a:spcPct val="20000"/>
              </a:spcBef>
            </a:pPr>
            <a:r>
              <a:rPr lang="tr-TR" sz="1600" b="1" i="1" noProof="1" smtClean="0">
                <a:solidFill>
                  <a:srgbClr val="333333"/>
                </a:solidFill>
                <a:latin typeface="Calibri" pitchFamily="34" charset="0"/>
                <a:cs typeface="Calibri" pitchFamily="34" charset="0"/>
              </a:rPr>
              <a:t>Tanım</a:t>
            </a:r>
            <a:endParaRPr lang="de-DE" sz="1600" b="1" i="1" noProof="1">
              <a:solidFill>
                <a:srgbClr val="333333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9" name="Rectangle 3"/>
          <p:cNvSpPr txBox="1">
            <a:spLocks noChangeArrowheads="1"/>
          </p:cNvSpPr>
          <p:nvPr/>
        </p:nvSpPr>
        <p:spPr bwMode="auto">
          <a:xfrm>
            <a:off x="8362949" y="6376921"/>
            <a:ext cx="65822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385795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0" grpId="0" animBg="1"/>
      <p:bldP spid="58456" grpId="0" animBg="1"/>
      <p:bldP spid="5845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71" name="Rectangle 7"/>
          <p:cNvSpPr>
            <a:spLocks noChangeArrowheads="1"/>
          </p:cNvSpPr>
          <p:nvPr/>
        </p:nvSpPr>
        <p:spPr bwMode="gray">
          <a:xfrm>
            <a:off x="6389" y="1058863"/>
            <a:ext cx="4519368" cy="43973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marL="342900" indent="-342900" algn="ctr" defTabSz="801688" eaLnBrk="0" hangingPunct="0">
              <a:defRPr/>
            </a:pPr>
            <a:r>
              <a:rPr lang="tr-TR" sz="2000" b="1" dirty="0" smtClean="0">
                <a:solidFill>
                  <a:srgbClr val="FFFFFF"/>
                </a:solidFill>
                <a:latin typeface="Calibri" pitchFamily="34" charset="0"/>
                <a:ea typeface="Cambria Math" pitchFamily="18" charset="0"/>
                <a:cs typeface="Arial" pitchFamily="34" charset="0"/>
              </a:rPr>
              <a:t>ETİK</a:t>
            </a:r>
            <a:endParaRPr lang="tr-TR" sz="2000" b="1" dirty="0">
              <a:solidFill>
                <a:srgbClr val="FFFFFF"/>
              </a:solidFill>
              <a:latin typeface="Calibri" pitchFamily="34" charset="0"/>
              <a:ea typeface="Cambria Math" pitchFamily="18" charset="0"/>
              <a:cs typeface="Arial" pitchFamily="34" charset="0"/>
            </a:endParaRPr>
          </a:p>
        </p:txBody>
      </p:sp>
      <p:sp>
        <p:nvSpPr>
          <p:cNvPr id="2" name="Rectangle 7"/>
          <p:cNvSpPr>
            <a:spLocks noChangeArrowheads="1"/>
          </p:cNvSpPr>
          <p:nvPr/>
        </p:nvSpPr>
        <p:spPr bwMode="gray">
          <a:xfrm>
            <a:off x="4632156" y="1058863"/>
            <a:ext cx="4452405" cy="439738"/>
          </a:xfrm>
          <a:prstGeom prst="rect">
            <a:avLst/>
          </a:prstGeom>
          <a:solidFill>
            <a:schemeClr val="tx2">
              <a:lumMod val="75000"/>
            </a:schemeClr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>
              <a:defRPr/>
            </a:pPr>
            <a:r>
              <a:rPr lang="tr-TR" sz="2000" b="1" dirty="0" smtClean="0">
                <a:solidFill>
                  <a:srgbClr val="FFFFFF"/>
                </a:solidFill>
                <a:latin typeface="Calibri" pitchFamily="34" charset="0"/>
                <a:ea typeface="Cambria Math" pitchFamily="18" charset="0"/>
                <a:cs typeface="Arial" pitchFamily="34" charset="0"/>
              </a:rPr>
              <a:t>AHLAK</a:t>
            </a:r>
            <a:endParaRPr lang="tr-TR" sz="2000" b="1" dirty="0">
              <a:solidFill>
                <a:srgbClr val="FFFFFF"/>
              </a:solidFill>
              <a:latin typeface="Calibri" pitchFamily="34" charset="0"/>
              <a:ea typeface="Cambria Math" pitchFamily="18" charset="0"/>
              <a:cs typeface="Arial" pitchFamily="34" charset="0"/>
            </a:endParaRPr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gray">
          <a:xfrm>
            <a:off x="6389" y="1498601"/>
            <a:ext cx="4519368" cy="26162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44000" tIns="144000" rIns="144000" bIns="72000" anchor="t" anchorCtr="0"/>
          <a:lstStyle/>
          <a:p>
            <a:pPr marL="72000" algn="ctr"/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Etik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ilkeleri </a:t>
            </a:r>
            <a:r>
              <a:rPr lang="tr-TR" sz="2000" b="1" i="1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evrenseldir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ve </a:t>
            </a:r>
            <a:r>
              <a:rPr lang="tr-TR" sz="2000" b="1" i="1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herkes (tüm toplumlar) için geçerlidir.</a:t>
            </a:r>
            <a:endParaRPr lang="tr-TR" sz="2000" b="1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72000" algn="ctr"/>
            <a:endParaRPr lang="tr-TR" sz="1000" b="1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72000" algn="ctr"/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Etik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, insanların birbirleriyle ilişkilerinde yol gösterici davranış kurallarına dayalı bir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sistemdir.</a:t>
            </a:r>
          </a:p>
          <a:p>
            <a:pPr marL="72000" algn="ctr"/>
            <a:endParaRPr lang="tr-TR" sz="1000" b="1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72000" algn="ctr"/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Hukuka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, düşünmeye ve felsefeye dayalı davranış ilkelerini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içerir. </a:t>
            </a:r>
          </a:p>
          <a:p>
            <a:pPr marL="72000" algn="ctr"/>
            <a:endParaRPr lang="tr-TR" sz="2000" b="1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72000" algn="ctr"/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tr-TR" sz="1600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endParaRPr lang="tr-TR" sz="1600" i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algn="ctr"/>
            <a:endParaRPr lang="en-GB" sz="1600" i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gray">
          <a:xfrm>
            <a:off x="4632156" y="1498601"/>
            <a:ext cx="4452405" cy="26162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44000" tIns="144000" rIns="144000" bIns="72000" anchor="t" anchorCtr="0"/>
          <a:lstStyle/>
          <a:p>
            <a:pPr algn="ctr"/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Ahlaki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ilkeleri </a:t>
            </a:r>
            <a:r>
              <a:rPr lang="tr-TR" sz="2000" b="1" i="1" dirty="0">
                <a:solidFill>
                  <a:srgbClr val="6B9B1A"/>
                </a:solidFill>
                <a:latin typeface="Calibri" pitchFamily="34" charset="0"/>
                <a:cs typeface="Calibri" pitchFamily="34" charset="0"/>
              </a:rPr>
              <a:t>görecelidir, töreseldir ve toplumdan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topluma değişkenlik gösterir.</a:t>
            </a:r>
          </a:p>
          <a:p>
            <a:pPr algn="ctr"/>
            <a:endParaRPr lang="tr-TR" sz="1000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Ahlakı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çoğu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zaman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dini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inançların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parçası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olan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kurallar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ve bu kurallara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göre uyulması gereken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davranış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ilkeleri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içerir.</a:t>
            </a:r>
          </a:p>
          <a:p>
            <a:pPr algn="ctr"/>
            <a:endParaRPr lang="tr-TR" sz="2000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eaLnBrk="0" hangingPunct="0">
              <a:lnSpc>
                <a:spcPct val="90000"/>
              </a:lnSpc>
              <a:defRPr/>
            </a:pPr>
            <a:r>
              <a:rPr lang="tr-TR" sz="3200" b="1" noProof="1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ÇALIŞMA HAYATINDA VE İŞYERİNDE ETİK</a:t>
            </a:r>
          </a:p>
        </p:txBody>
      </p:sp>
      <p:sp>
        <p:nvSpPr>
          <p:cNvPr id="29" name="Rectangle 3"/>
          <p:cNvSpPr txBox="1">
            <a:spLocks noChangeArrowheads="1"/>
          </p:cNvSpPr>
          <p:nvPr/>
        </p:nvSpPr>
        <p:spPr bwMode="auto">
          <a:xfrm>
            <a:off x="8362949" y="6376921"/>
            <a:ext cx="65822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6" name="Rectangle 55"/>
          <p:cNvSpPr>
            <a:spLocks noChangeArrowheads="1"/>
          </p:cNvSpPr>
          <p:nvPr/>
        </p:nvSpPr>
        <p:spPr bwMode="gray">
          <a:xfrm>
            <a:off x="4611605" y="4287267"/>
            <a:ext cx="4436862" cy="506413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5C5C5D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72000" tIns="0" rIns="0" bIns="0" anchor="ctr"/>
          <a:lstStyle/>
          <a:p>
            <a:pPr algn="ctr" defTabSz="801688" eaLnBrk="0" hangingPunct="0"/>
            <a:r>
              <a:rPr lang="tr-TR" sz="2400" b="1" i="1" dirty="0" smtClean="0">
                <a:solidFill>
                  <a:srgbClr val="FFFFFF"/>
                </a:solidFill>
                <a:latin typeface="Calibri" pitchFamily="34" charset="0"/>
              </a:rPr>
              <a:t>İş Ahlakı</a:t>
            </a:r>
            <a:endParaRPr lang="tr-TR" sz="2400" b="1" i="1" dirty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7" name="Rectangle 5"/>
          <p:cNvSpPr>
            <a:spLocks noChangeArrowheads="1"/>
          </p:cNvSpPr>
          <p:nvPr/>
        </p:nvSpPr>
        <p:spPr bwMode="gray">
          <a:xfrm>
            <a:off x="4611605" y="4793680"/>
            <a:ext cx="4436862" cy="1859797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/>
          <a:lstStyle/>
          <a:p>
            <a:pPr algn="ctr">
              <a:lnSpc>
                <a:spcPct val="90000"/>
              </a:lnSpc>
              <a:buClr>
                <a:srgbClr val="292929"/>
              </a:buClr>
            </a:pP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Belli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bir dönemde, belli insan toplulukları tarafından benimsenmiş olan ve toplum içinde insanların davranışlarını ve birbirleriyle ilişkilerini düzenlemek amacıyla başvurulan töresel davranış kurallarının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bütünüdür.</a:t>
            </a:r>
            <a:endParaRPr lang="tr-TR" sz="2000" i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8" name="Rectangle 55"/>
          <p:cNvSpPr>
            <a:spLocks noChangeArrowheads="1"/>
          </p:cNvSpPr>
          <p:nvPr/>
        </p:nvSpPr>
        <p:spPr bwMode="gray">
          <a:xfrm>
            <a:off x="36092" y="4287267"/>
            <a:ext cx="4436862" cy="506413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5C5C5D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0" rIns="0" bIns="0" anchor="ctr"/>
          <a:lstStyle/>
          <a:p>
            <a:pPr algn="ctr" defTabSz="801688" eaLnBrk="0" hangingPunct="0"/>
            <a:r>
              <a:rPr lang="tr-TR" sz="2400" b="1" i="1" dirty="0" smtClean="0">
                <a:solidFill>
                  <a:srgbClr val="FFFFFF"/>
                </a:solidFill>
                <a:latin typeface="Calibri" pitchFamily="34" charset="0"/>
              </a:rPr>
              <a:t>İş Etiği</a:t>
            </a:r>
            <a:endParaRPr lang="tr-TR" sz="2400" b="1" i="1" dirty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9" name="Rectangle 5"/>
          <p:cNvSpPr>
            <a:spLocks noChangeArrowheads="1"/>
          </p:cNvSpPr>
          <p:nvPr/>
        </p:nvSpPr>
        <p:spPr bwMode="gray">
          <a:xfrm>
            <a:off x="36092" y="4793680"/>
            <a:ext cx="4436862" cy="1859797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/>
          <a:lstStyle/>
          <a:p>
            <a:pPr algn="ctr">
              <a:lnSpc>
                <a:spcPct val="90000"/>
              </a:lnSpc>
              <a:buClr>
                <a:srgbClr val="292929"/>
              </a:buClr>
            </a:pP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</a:rPr>
              <a:t>Belli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</a:rPr>
              <a:t>bir grup ya da özel bir topluluk için belirlenen, grup ya da özel topluluktaki bireyler tarafından benimsenen ve inanılan davranış kurallarıdır.</a:t>
            </a:r>
          </a:p>
        </p:txBody>
      </p:sp>
      <p:sp>
        <p:nvSpPr>
          <p:cNvPr id="20" name="Oval 16"/>
          <p:cNvSpPr>
            <a:spLocks noChangeAspect="1" noChangeArrowheads="1"/>
          </p:cNvSpPr>
          <p:nvPr/>
        </p:nvSpPr>
        <p:spPr bwMode="auto">
          <a:xfrm>
            <a:off x="91972" y="4316635"/>
            <a:ext cx="455789" cy="432000"/>
          </a:xfrm>
          <a:prstGeom prst="ellipse">
            <a:avLst/>
          </a:prstGeom>
          <a:noFill/>
          <a:ln w="28575">
            <a:solidFill>
              <a:schemeClr val="bg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/>
            <a:r>
              <a:rPr lang="tr-TR" sz="2800" b="1" dirty="0" smtClean="0">
                <a:solidFill>
                  <a:srgbClr val="FFFFFF"/>
                </a:solidFill>
                <a:latin typeface="Cambria" pitchFamily="18" charset="0"/>
              </a:rPr>
              <a:t>1</a:t>
            </a:r>
            <a:endParaRPr lang="tr-TR" sz="2800" b="1" dirty="0">
              <a:solidFill>
                <a:srgbClr val="FFFFFF"/>
              </a:solidFill>
              <a:latin typeface="Cambria" pitchFamily="18" charset="0"/>
            </a:endParaRPr>
          </a:p>
        </p:txBody>
      </p:sp>
      <p:sp>
        <p:nvSpPr>
          <p:cNvPr id="21" name="Oval 16"/>
          <p:cNvSpPr>
            <a:spLocks noChangeAspect="1" noChangeArrowheads="1"/>
          </p:cNvSpPr>
          <p:nvPr/>
        </p:nvSpPr>
        <p:spPr bwMode="auto">
          <a:xfrm>
            <a:off x="4666104" y="4324473"/>
            <a:ext cx="455789" cy="432000"/>
          </a:xfrm>
          <a:prstGeom prst="ellipse">
            <a:avLst/>
          </a:prstGeom>
          <a:noFill/>
          <a:ln w="28575">
            <a:solidFill>
              <a:schemeClr val="bg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/>
            <a:r>
              <a:rPr lang="tr-TR" sz="2800" b="1" dirty="0" smtClean="0">
                <a:solidFill>
                  <a:srgbClr val="FFFFFF"/>
                </a:solidFill>
                <a:latin typeface="Cambria" pitchFamily="18" charset="0"/>
              </a:rPr>
              <a:t>2</a:t>
            </a:r>
            <a:endParaRPr lang="tr-TR" sz="2800" b="1" dirty="0">
              <a:solidFill>
                <a:srgbClr val="FFFFFF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180075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36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300"/>
                                        <p:tgtEl>
                                          <p:spTgt spid="36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9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1" grpId="0" animBg="1"/>
      <p:bldP spid="2" grpId="0" animBg="1"/>
      <p:bldP spid="36867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8447675" y="6390848"/>
            <a:ext cx="65822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2166751" y="2612571"/>
            <a:ext cx="6835637" cy="1828800"/>
          </a:xfrm>
          <a:prstGeom prst="roundRect">
            <a:avLst>
              <a:gd name="adj" fmla="val 16667"/>
            </a:avLst>
          </a:prstGeom>
          <a:noFill/>
          <a:ln w="15875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tr-TR" sz="5400" noProof="1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İSG Profesyonelleri İçin</a:t>
            </a:r>
          </a:p>
          <a:p>
            <a:pPr algn="ctr"/>
            <a:r>
              <a:rPr lang="tr-TR" sz="5400" noProof="1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Etik Kurallar</a:t>
            </a:r>
            <a:endParaRPr lang="tr-TR" sz="5400" noProof="1" smtClean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5" name="Grup 4"/>
          <p:cNvGrpSpPr/>
          <p:nvPr/>
        </p:nvGrpSpPr>
        <p:grpSpPr>
          <a:xfrm>
            <a:off x="0" y="2556337"/>
            <a:ext cx="2166751" cy="1885034"/>
            <a:chOff x="344547" y="1441556"/>
            <a:chExt cx="1601767" cy="1047912"/>
          </a:xfrm>
        </p:grpSpPr>
        <p:pic>
          <p:nvPicPr>
            <p:cNvPr id="8" name="Picture 2" descr="D:\DOKTOR\2-DRUZ\1. EĞİTİM KURUMU\1. İstanbuluzman\2-RESİMLER\Meslekler\12 (5)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4547" y="1496289"/>
              <a:ext cx="809317" cy="8983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2" descr="C:\Users\Ahmet Yiğitap\Pictures\Meslekler\35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7230" y="1441556"/>
              <a:ext cx="614518" cy="6145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" descr="C:\Users\Ahmet Yiğitap\Pictures\Meslekler\webmaster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5931" y="1480270"/>
              <a:ext cx="970383" cy="10091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08154503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Freeform 2"/>
          <p:cNvSpPr>
            <a:spLocks/>
          </p:cNvSpPr>
          <p:nvPr/>
        </p:nvSpPr>
        <p:spPr bwMode="auto">
          <a:xfrm>
            <a:off x="412750" y="1546225"/>
            <a:ext cx="2244725" cy="3825875"/>
          </a:xfrm>
          <a:custGeom>
            <a:avLst/>
            <a:gdLst>
              <a:gd name="T0" fmla="*/ 0 w 1414"/>
              <a:gd name="T1" fmla="*/ 706 h 2410"/>
              <a:gd name="T2" fmla="*/ 409 w 1414"/>
              <a:gd name="T3" fmla="*/ 0 h 2410"/>
              <a:gd name="T4" fmla="*/ 1414 w 1414"/>
              <a:gd name="T5" fmla="*/ 2 h 2410"/>
              <a:gd name="T6" fmla="*/ 1411 w 1414"/>
              <a:gd name="T7" fmla="*/ 2410 h 2410"/>
              <a:gd name="T8" fmla="*/ 0 w 1414"/>
              <a:gd name="T9" fmla="*/ 706 h 24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14"/>
              <a:gd name="T16" fmla="*/ 0 h 2410"/>
              <a:gd name="T17" fmla="*/ 1414 w 1414"/>
              <a:gd name="T18" fmla="*/ 2410 h 24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14" h="2410">
                <a:moveTo>
                  <a:pt x="0" y="706"/>
                </a:moveTo>
                <a:lnTo>
                  <a:pt x="409" y="0"/>
                </a:lnTo>
                <a:lnTo>
                  <a:pt x="1414" y="2"/>
                </a:lnTo>
                <a:lnTo>
                  <a:pt x="1411" y="2410"/>
                </a:lnTo>
                <a:lnTo>
                  <a:pt x="0" y="706"/>
                </a:lnTo>
                <a:close/>
              </a:path>
            </a:pathLst>
          </a:custGeom>
          <a:solidFill>
            <a:srgbClr val="C0C0C0">
              <a:alpha val="50195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tr-TR" dirty="0">
              <a:solidFill>
                <a:srgbClr val="000000"/>
              </a:solidFill>
            </a:endParaRPr>
          </a:p>
        </p:txBody>
      </p:sp>
      <p:sp>
        <p:nvSpPr>
          <p:cNvPr id="58456" name="Rectangle 11"/>
          <p:cNvSpPr>
            <a:spLocks noChangeArrowheads="1"/>
          </p:cNvSpPr>
          <p:nvPr/>
        </p:nvSpPr>
        <p:spPr bwMode="gray">
          <a:xfrm>
            <a:off x="2657475" y="1555750"/>
            <a:ext cx="6143625" cy="360363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288000" tIns="0" rIns="0" bIns="0" anchor="ctr"/>
          <a:lstStyle/>
          <a:p>
            <a:pPr defTabSz="801688" eaLnBrk="0" hangingPunct="0">
              <a:defRPr/>
            </a:pPr>
            <a:r>
              <a:rPr lang="tr-TR" sz="2000" b="1" noProof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İŞYERİ HEKİMLİĞİ VE İŞ GÜVENLİĞİ UZMANLIĞI ETİĞİ</a:t>
            </a:r>
            <a:endParaRPr lang="de-DE" sz="2000" b="1" noProof="1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8457" name="Rectangle 5"/>
          <p:cNvSpPr>
            <a:spLocks noChangeArrowheads="1"/>
          </p:cNvSpPr>
          <p:nvPr/>
        </p:nvSpPr>
        <p:spPr bwMode="gray">
          <a:xfrm>
            <a:off x="2657475" y="1916113"/>
            <a:ext cx="6143625" cy="3449637"/>
          </a:xfrm>
          <a:prstGeom prst="rect">
            <a:avLst/>
          </a:prstGeom>
          <a:solidFill>
            <a:schemeClr val="bg1"/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/>
          <a:lstStyle/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anose="05000000000000000000" pitchFamily="2" charset="2"/>
              <a:buChar char="§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Adaletli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olma</a:t>
            </a: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anose="05000000000000000000" pitchFamily="2" charset="2"/>
              <a:buChar char="§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Amaç ve misyona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bağlılık</a:t>
            </a: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anose="05000000000000000000" pitchFamily="2" charset="2"/>
              <a:buChar char="§"/>
              <a:defRPr/>
            </a:pP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Araştırmalarda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geçerli, duyarlılığı ve seçiciliği yüksek testler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seçme </a:t>
            </a: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anose="05000000000000000000" pitchFamily="2" charset="2"/>
              <a:buChar char="§"/>
              <a:defRPr/>
            </a:pP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Aydınlatılmış onam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alma</a:t>
            </a:r>
            <a:endParaRPr lang="tr-TR" sz="2000" b="1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anose="05000000000000000000" pitchFamily="2" charset="2"/>
              <a:buChar char="§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Ayrım yapmadan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sağlığa ve özel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yaşama saygılı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olma</a:t>
            </a: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anose="05000000000000000000" pitchFamily="2" charset="2"/>
              <a:buChar char="§"/>
              <a:defRPr/>
            </a:pP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Ayrım yapmama (gözetmeme, eşit davranma) </a:t>
            </a:r>
            <a:endParaRPr lang="tr-TR" sz="2000" b="1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anose="05000000000000000000" pitchFamily="2" charset="2"/>
              <a:buChar char="§"/>
              <a:defRPr/>
            </a:pP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Bilimsel bilgiye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katkı</a:t>
            </a:r>
            <a:endParaRPr lang="tr-TR" sz="2000" b="1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anose="05000000000000000000" pitchFamily="2" charset="2"/>
              <a:buChar char="§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Çalışanı bilgilendirme ve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eğitme</a:t>
            </a: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anose="05000000000000000000" pitchFamily="2" charset="2"/>
              <a:buChar char="§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Çıkar çatışmasından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kaçınma</a:t>
            </a: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anose="05000000000000000000" pitchFamily="2" charset="2"/>
              <a:buChar char="§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Diğer İSG profesyonelleriyle iletişim </a:t>
            </a:r>
          </a:p>
        </p:txBody>
      </p:sp>
      <p:sp>
        <p:nvSpPr>
          <p:cNvPr id="25605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tr-TR" sz="2000" b="1" noProof="1">
              <a:solidFill>
                <a:srgbClr val="000000"/>
              </a:solidFill>
            </a:endParaRP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323850" y="1555750"/>
            <a:ext cx="1482725" cy="1482725"/>
            <a:chOff x="1710" y="1035"/>
            <a:chExt cx="2316" cy="2316"/>
          </a:xfrm>
        </p:grpSpPr>
        <p:grpSp>
          <p:nvGrpSpPr>
            <p:cNvPr id="4" name="Group 10"/>
            <p:cNvGrpSpPr>
              <a:grpSpLocks/>
            </p:cNvGrpSpPr>
            <p:nvPr/>
          </p:nvGrpSpPr>
          <p:grpSpPr bwMode="auto">
            <a:xfrm rot="3600000">
              <a:off x="1710" y="1035"/>
              <a:ext cx="2316" cy="2316"/>
              <a:chOff x="1710" y="1035"/>
              <a:chExt cx="2316" cy="2316"/>
            </a:xfrm>
          </p:grpSpPr>
          <p:sp>
            <p:nvSpPr>
              <p:cNvPr id="25624" name="Freeform 11"/>
              <p:cNvSpPr>
                <a:spLocks/>
              </p:cNvSpPr>
              <p:nvPr/>
            </p:nvSpPr>
            <p:spPr bwMode="gray">
              <a:xfrm>
                <a:off x="2866" y="1599"/>
                <a:ext cx="1160" cy="1752"/>
              </a:xfrm>
              <a:custGeom>
                <a:avLst/>
                <a:gdLst>
                  <a:gd name="T0" fmla="*/ 688 w 794"/>
                  <a:gd name="T1" fmla="*/ 9 h 1200"/>
                  <a:gd name="T2" fmla="*/ 602 w 794"/>
                  <a:gd name="T3" fmla="*/ 59 h 1200"/>
                  <a:gd name="T4" fmla="*/ 598 w 794"/>
                  <a:gd name="T5" fmla="*/ 57 h 1200"/>
                  <a:gd name="T6" fmla="*/ 592 w 794"/>
                  <a:gd name="T7" fmla="*/ 40 h 1200"/>
                  <a:gd name="T8" fmla="*/ 589 w 794"/>
                  <a:gd name="T9" fmla="*/ 19 h 1200"/>
                  <a:gd name="T10" fmla="*/ 548 w 794"/>
                  <a:gd name="T11" fmla="*/ 8 h 1200"/>
                  <a:gd name="T12" fmla="*/ 537 w 794"/>
                  <a:gd name="T13" fmla="*/ 49 h 1200"/>
                  <a:gd name="T14" fmla="*/ 553 w 794"/>
                  <a:gd name="T15" fmla="*/ 62 h 1200"/>
                  <a:gd name="T16" fmla="*/ 553 w 794"/>
                  <a:gd name="T17" fmla="*/ 62 h 1200"/>
                  <a:gd name="T18" fmla="*/ 565 w 794"/>
                  <a:gd name="T19" fmla="*/ 76 h 1200"/>
                  <a:gd name="T20" fmla="*/ 565 w 794"/>
                  <a:gd name="T21" fmla="*/ 80 h 1200"/>
                  <a:gd name="T22" fmla="*/ 477 w 794"/>
                  <a:gd name="T23" fmla="*/ 131 h 1200"/>
                  <a:gd name="T24" fmla="*/ 551 w 794"/>
                  <a:gd name="T25" fmla="*/ 406 h 1200"/>
                  <a:gd name="T26" fmla="*/ 477 w 794"/>
                  <a:gd name="T27" fmla="*/ 681 h 1200"/>
                  <a:gd name="T28" fmla="*/ 0 w 794"/>
                  <a:gd name="T29" fmla="*/ 957 h 1200"/>
                  <a:gd name="T30" fmla="*/ 0 w 794"/>
                  <a:gd name="T31" fmla="*/ 1047 h 1200"/>
                  <a:gd name="T32" fmla="*/ 0 w 794"/>
                  <a:gd name="T33" fmla="*/ 1058 h 1200"/>
                  <a:gd name="T34" fmla="*/ 4 w 794"/>
                  <a:gd name="T35" fmla="*/ 1060 h 1200"/>
                  <a:gd name="T36" fmla="*/ 22 w 794"/>
                  <a:gd name="T37" fmla="*/ 1056 h 1200"/>
                  <a:gd name="T38" fmla="*/ 22 w 794"/>
                  <a:gd name="T39" fmla="*/ 1056 h 1200"/>
                  <a:gd name="T40" fmla="*/ 42 w 794"/>
                  <a:gd name="T41" fmla="*/ 1049 h 1200"/>
                  <a:gd name="T42" fmla="*/ 71 w 794"/>
                  <a:gd name="T43" fmla="*/ 1079 h 1200"/>
                  <a:gd name="T44" fmla="*/ 42 w 794"/>
                  <a:gd name="T45" fmla="*/ 1110 h 1200"/>
                  <a:gd name="T46" fmla="*/ 22 w 794"/>
                  <a:gd name="T47" fmla="*/ 1102 h 1200"/>
                  <a:gd name="T48" fmla="*/ 4 w 794"/>
                  <a:gd name="T49" fmla="*/ 1099 h 1200"/>
                  <a:gd name="T50" fmla="*/ 0 w 794"/>
                  <a:gd name="T51" fmla="*/ 1101 h 1200"/>
                  <a:gd name="T52" fmla="*/ 0 w 794"/>
                  <a:gd name="T53" fmla="*/ 1108 h 1200"/>
                  <a:gd name="T54" fmla="*/ 0 w 794"/>
                  <a:gd name="T55" fmla="*/ 1200 h 1200"/>
                  <a:gd name="T56" fmla="*/ 688 w 794"/>
                  <a:gd name="T57" fmla="*/ 803 h 1200"/>
                  <a:gd name="T58" fmla="*/ 794 w 794"/>
                  <a:gd name="T59" fmla="*/ 406 h 1200"/>
                  <a:gd name="T60" fmla="*/ 688 w 794"/>
                  <a:gd name="T61" fmla="*/ 9 h 120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794"/>
                  <a:gd name="T94" fmla="*/ 0 h 1200"/>
                  <a:gd name="T95" fmla="*/ 794 w 794"/>
                  <a:gd name="T96" fmla="*/ 1200 h 1200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794" h="1200">
                    <a:moveTo>
                      <a:pt x="688" y="9"/>
                    </a:moveTo>
                    <a:cubicBezTo>
                      <a:pt x="602" y="59"/>
                      <a:pt x="602" y="59"/>
                      <a:pt x="602" y="59"/>
                    </a:cubicBezTo>
                    <a:cubicBezTo>
                      <a:pt x="601" y="58"/>
                      <a:pt x="600" y="58"/>
                      <a:pt x="598" y="57"/>
                    </a:cubicBezTo>
                    <a:cubicBezTo>
                      <a:pt x="593" y="53"/>
                      <a:pt x="590" y="45"/>
                      <a:pt x="592" y="40"/>
                    </a:cubicBezTo>
                    <a:cubicBezTo>
                      <a:pt x="594" y="33"/>
                      <a:pt x="593" y="25"/>
                      <a:pt x="589" y="19"/>
                    </a:cubicBezTo>
                    <a:cubicBezTo>
                      <a:pt x="581" y="5"/>
                      <a:pt x="563" y="0"/>
                      <a:pt x="548" y="8"/>
                    </a:cubicBezTo>
                    <a:cubicBezTo>
                      <a:pt x="534" y="17"/>
                      <a:pt x="529" y="35"/>
                      <a:pt x="537" y="49"/>
                    </a:cubicBezTo>
                    <a:cubicBezTo>
                      <a:pt x="540" y="56"/>
                      <a:pt x="546" y="60"/>
                      <a:pt x="553" y="62"/>
                    </a:cubicBezTo>
                    <a:cubicBezTo>
                      <a:pt x="553" y="62"/>
                      <a:pt x="553" y="62"/>
                      <a:pt x="553" y="62"/>
                    </a:cubicBezTo>
                    <a:cubicBezTo>
                      <a:pt x="559" y="63"/>
                      <a:pt x="564" y="69"/>
                      <a:pt x="565" y="76"/>
                    </a:cubicBezTo>
                    <a:cubicBezTo>
                      <a:pt x="565" y="78"/>
                      <a:pt x="565" y="79"/>
                      <a:pt x="565" y="80"/>
                    </a:cubicBezTo>
                    <a:cubicBezTo>
                      <a:pt x="477" y="131"/>
                      <a:pt x="477" y="131"/>
                      <a:pt x="477" y="131"/>
                    </a:cubicBezTo>
                    <a:cubicBezTo>
                      <a:pt x="524" y="212"/>
                      <a:pt x="551" y="306"/>
                      <a:pt x="551" y="406"/>
                    </a:cubicBezTo>
                    <a:cubicBezTo>
                      <a:pt x="551" y="507"/>
                      <a:pt x="524" y="601"/>
                      <a:pt x="477" y="681"/>
                    </a:cubicBezTo>
                    <a:cubicBezTo>
                      <a:pt x="382" y="846"/>
                      <a:pt x="204" y="957"/>
                      <a:pt x="0" y="957"/>
                    </a:cubicBezTo>
                    <a:cubicBezTo>
                      <a:pt x="0" y="1047"/>
                      <a:pt x="0" y="1047"/>
                      <a:pt x="0" y="1047"/>
                    </a:cubicBezTo>
                    <a:cubicBezTo>
                      <a:pt x="0" y="1058"/>
                      <a:pt x="0" y="1058"/>
                      <a:pt x="0" y="1058"/>
                    </a:cubicBezTo>
                    <a:cubicBezTo>
                      <a:pt x="2" y="1058"/>
                      <a:pt x="3" y="1059"/>
                      <a:pt x="4" y="1060"/>
                    </a:cubicBezTo>
                    <a:cubicBezTo>
                      <a:pt x="10" y="1063"/>
                      <a:pt x="18" y="1061"/>
                      <a:pt x="22" y="1056"/>
                    </a:cubicBezTo>
                    <a:cubicBezTo>
                      <a:pt x="22" y="1056"/>
                      <a:pt x="22" y="1056"/>
                      <a:pt x="22" y="1056"/>
                    </a:cubicBezTo>
                    <a:cubicBezTo>
                      <a:pt x="27" y="1052"/>
                      <a:pt x="34" y="1049"/>
                      <a:pt x="42" y="1049"/>
                    </a:cubicBezTo>
                    <a:cubicBezTo>
                      <a:pt x="58" y="1049"/>
                      <a:pt x="71" y="1063"/>
                      <a:pt x="71" y="1079"/>
                    </a:cubicBezTo>
                    <a:cubicBezTo>
                      <a:pt x="71" y="1096"/>
                      <a:pt x="58" y="1110"/>
                      <a:pt x="42" y="1110"/>
                    </a:cubicBezTo>
                    <a:cubicBezTo>
                      <a:pt x="34" y="1110"/>
                      <a:pt x="27" y="1107"/>
                      <a:pt x="22" y="1102"/>
                    </a:cubicBezTo>
                    <a:cubicBezTo>
                      <a:pt x="18" y="1097"/>
                      <a:pt x="10" y="1096"/>
                      <a:pt x="4" y="1099"/>
                    </a:cubicBezTo>
                    <a:cubicBezTo>
                      <a:pt x="3" y="1099"/>
                      <a:pt x="2" y="1100"/>
                      <a:pt x="0" y="1101"/>
                    </a:cubicBezTo>
                    <a:cubicBezTo>
                      <a:pt x="0" y="1108"/>
                      <a:pt x="0" y="1108"/>
                      <a:pt x="0" y="1108"/>
                    </a:cubicBezTo>
                    <a:cubicBezTo>
                      <a:pt x="0" y="1200"/>
                      <a:pt x="0" y="1200"/>
                      <a:pt x="0" y="1200"/>
                    </a:cubicBezTo>
                    <a:cubicBezTo>
                      <a:pt x="294" y="1200"/>
                      <a:pt x="551" y="1040"/>
                      <a:pt x="688" y="803"/>
                    </a:cubicBezTo>
                    <a:cubicBezTo>
                      <a:pt x="755" y="686"/>
                      <a:pt x="794" y="551"/>
                      <a:pt x="794" y="406"/>
                    </a:cubicBezTo>
                    <a:cubicBezTo>
                      <a:pt x="794" y="262"/>
                      <a:pt x="755" y="126"/>
                      <a:pt x="688" y="9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5" name="Freeform 12"/>
              <p:cNvSpPr>
                <a:spLocks/>
              </p:cNvSpPr>
              <p:nvPr/>
            </p:nvSpPr>
            <p:spPr bwMode="gray">
              <a:xfrm>
                <a:off x="1710" y="1612"/>
                <a:ext cx="1262" cy="1739"/>
              </a:xfrm>
              <a:custGeom>
                <a:avLst/>
                <a:gdLst>
                  <a:gd name="T0" fmla="*/ 835 w 864"/>
                  <a:gd name="T1" fmla="*/ 1040 h 1191"/>
                  <a:gd name="T2" fmla="*/ 815 w 864"/>
                  <a:gd name="T3" fmla="*/ 1047 h 1191"/>
                  <a:gd name="T4" fmla="*/ 815 w 864"/>
                  <a:gd name="T5" fmla="*/ 1047 h 1191"/>
                  <a:gd name="T6" fmla="*/ 797 w 864"/>
                  <a:gd name="T7" fmla="*/ 1051 h 1191"/>
                  <a:gd name="T8" fmla="*/ 793 w 864"/>
                  <a:gd name="T9" fmla="*/ 1049 h 1191"/>
                  <a:gd name="T10" fmla="*/ 793 w 864"/>
                  <a:gd name="T11" fmla="*/ 1038 h 1191"/>
                  <a:gd name="T12" fmla="*/ 793 w 864"/>
                  <a:gd name="T13" fmla="*/ 948 h 1191"/>
                  <a:gd name="T14" fmla="*/ 317 w 864"/>
                  <a:gd name="T15" fmla="*/ 672 h 1191"/>
                  <a:gd name="T16" fmla="*/ 243 w 864"/>
                  <a:gd name="T17" fmla="*/ 397 h 1191"/>
                  <a:gd name="T18" fmla="*/ 317 w 864"/>
                  <a:gd name="T19" fmla="*/ 122 h 1191"/>
                  <a:gd name="T20" fmla="*/ 231 w 864"/>
                  <a:gd name="T21" fmla="*/ 73 h 1191"/>
                  <a:gd name="T22" fmla="*/ 228 w 864"/>
                  <a:gd name="T23" fmla="*/ 75 h 1191"/>
                  <a:gd name="T24" fmla="*/ 221 w 864"/>
                  <a:gd name="T25" fmla="*/ 92 h 1191"/>
                  <a:gd name="T26" fmla="*/ 221 w 864"/>
                  <a:gd name="T27" fmla="*/ 92 h 1191"/>
                  <a:gd name="T28" fmla="*/ 218 w 864"/>
                  <a:gd name="T29" fmla="*/ 113 h 1191"/>
                  <a:gd name="T30" fmla="*/ 177 w 864"/>
                  <a:gd name="T31" fmla="*/ 123 h 1191"/>
                  <a:gd name="T32" fmla="*/ 166 w 864"/>
                  <a:gd name="T33" fmla="*/ 82 h 1191"/>
                  <a:gd name="T34" fmla="*/ 182 w 864"/>
                  <a:gd name="T35" fmla="*/ 69 h 1191"/>
                  <a:gd name="T36" fmla="*/ 194 w 864"/>
                  <a:gd name="T37" fmla="*/ 55 h 1191"/>
                  <a:gd name="T38" fmla="*/ 194 w 864"/>
                  <a:gd name="T39" fmla="*/ 51 h 1191"/>
                  <a:gd name="T40" fmla="*/ 106 w 864"/>
                  <a:gd name="T41" fmla="*/ 0 h 1191"/>
                  <a:gd name="T42" fmla="*/ 0 w 864"/>
                  <a:gd name="T43" fmla="*/ 397 h 1191"/>
                  <a:gd name="T44" fmla="*/ 106 w 864"/>
                  <a:gd name="T45" fmla="*/ 794 h 1191"/>
                  <a:gd name="T46" fmla="*/ 793 w 864"/>
                  <a:gd name="T47" fmla="*/ 1191 h 1191"/>
                  <a:gd name="T48" fmla="*/ 793 w 864"/>
                  <a:gd name="T49" fmla="*/ 1099 h 1191"/>
                  <a:gd name="T50" fmla="*/ 793 w 864"/>
                  <a:gd name="T51" fmla="*/ 1092 h 1191"/>
                  <a:gd name="T52" fmla="*/ 797 w 864"/>
                  <a:gd name="T53" fmla="*/ 1090 h 1191"/>
                  <a:gd name="T54" fmla="*/ 815 w 864"/>
                  <a:gd name="T55" fmla="*/ 1093 h 1191"/>
                  <a:gd name="T56" fmla="*/ 835 w 864"/>
                  <a:gd name="T57" fmla="*/ 1101 h 1191"/>
                  <a:gd name="T58" fmla="*/ 864 w 864"/>
                  <a:gd name="T59" fmla="*/ 1070 h 1191"/>
                  <a:gd name="T60" fmla="*/ 835 w 864"/>
                  <a:gd name="T61" fmla="*/ 1040 h 1191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864"/>
                  <a:gd name="T94" fmla="*/ 0 h 1191"/>
                  <a:gd name="T95" fmla="*/ 864 w 864"/>
                  <a:gd name="T96" fmla="*/ 1191 h 1191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864" h="1191">
                    <a:moveTo>
                      <a:pt x="835" y="1040"/>
                    </a:moveTo>
                    <a:cubicBezTo>
                      <a:pt x="827" y="1040"/>
                      <a:pt x="820" y="1043"/>
                      <a:pt x="815" y="1047"/>
                    </a:cubicBezTo>
                    <a:cubicBezTo>
                      <a:pt x="815" y="1047"/>
                      <a:pt x="815" y="1047"/>
                      <a:pt x="815" y="1047"/>
                    </a:cubicBezTo>
                    <a:cubicBezTo>
                      <a:pt x="811" y="1052"/>
                      <a:pt x="803" y="1054"/>
                      <a:pt x="797" y="1051"/>
                    </a:cubicBezTo>
                    <a:cubicBezTo>
                      <a:pt x="796" y="1050"/>
                      <a:pt x="795" y="1049"/>
                      <a:pt x="793" y="1049"/>
                    </a:cubicBezTo>
                    <a:cubicBezTo>
                      <a:pt x="793" y="1038"/>
                      <a:pt x="793" y="1038"/>
                      <a:pt x="793" y="1038"/>
                    </a:cubicBezTo>
                    <a:cubicBezTo>
                      <a:pt x="793" y="948"/>
                      <a:pt x="793" y="948"/>
                      <a:pt x="793" y="948"/>
                    </a:cubicBezTo>
                    <a:cubicBezTo>
                      <a:pt x="590" y="948"/>
                      <a:pt x="412" y="837"/>
                      <a:pt x="317" y="672"/>
                    </a:cubicBezTo>
                    <a:cubicBezTo>
                      <a:pt x="270" y="592"/>
                      <a:pt x="243" y="498"/>
                      <a:pt x="243" y="397"/>
                    </a:cubicBezTo>
                    <a:cubicBezTo>
                      <a:pt x="243" y="297"/>
                      <a:pt x="270" y="203"/>
                      <a:pt x="317" y="122"/>
                    </a:cubicBezTo>
                    <a:cubicBezTo>
                      <a:pt x="231" y="73"/>
                      <a:pt x="231" y="73"/>
                      <a:pt x="231" y="73"/>
                    </a:cubicBezTo>
                    <a:cubicBezTo>
                      <a:pt x="230" y="73"/>
                      <a:pt x="229" y="74"/>
                      <a:pt x="228" y="75"/>
                    </a:cubicBezTo>
                    <a:cubicBezTo>
                      <a:pt x="222" y="79"/>
                      <a:pt x="219" y="86"/>
                      <a:pt x="221" y="92"/>
                    </a:cubicBezTo>
                    <a:cubicBezTo>
                      <a:pt x="221" y="92"/>
                      <a:pt x="221" y="92"/>
                      <a:pt x="221" y="92"/>
                    </a:cubicBezTo>
                    <a:cubicBezTo>
                      <a:pt x="223" y="99"/>
                      <a:pt x="222" y="106"/>
                      <a:pt x="218" y="113"/>
                    </a:cubicBezTo>
                    <a:cubicBezTo>
                      <a:pt x="210" y="127"/>
                      <a:pt x="192" y="131"/>
                      <a:pt x="177" y="123"/>
                    </a:cubicBezTo>
                    <a:cubicBezTo>
                      <a:pt x="163" y="115"/>
                      <a:pt x="158" y="96"/>
                      <a:pt x="166" y="82"/>
                    </a:cubicBezTo>
                    <a:cubicBezTo>
                      <a:pt x="169" y="76"/>
                      <a:pt x="175" y="71"/>
                      <a:pt x="182" y="69"/>
                    </a:cubicBezTo>
                    <a:cubicBezTo>
                      <a:pt x="188" y="68"/>
                      <a:pt x="193" y="62"/>
                      <a:pt x="194" y="55"/>
                    </a:cubicBezTo>
                    <a:cubicBezTo>
                      <a:pt x="194" y="54"/>
                      <a:pt x="194" y="52"/>
                      <a:pt x="194" y="51"/>
                    </a:cubicBezTo>
                    <a:cubicBezTo>
                      <a:pt x="106" y="0"/>
                      <a:pt x="106" y="0"/>
                      <a:pt x="106" y="0"/>
                    </a:cubicBezTo>
                    <a:cubicBezTo>
                      <a:pt x="38" y="117"/>
                      <a:pt x="0" y="253"/>
                      <a:pt x="0" y="397"/>
                    </a:cubicBezTo>
                    <a:cubicBezTo>
                      <a:pt x="0" y="542"/>
                      <a:pt x="38" y="677"/>
                      <a:pt x="106" y="794"/>
                    </a:cubicBezTo>
                    <a:cubicBezTo>
                      <a:pt x="243" y="1031"/>
                      <a:pt x="500" y="1191"/>
                      <a:pt x="793" y="1191"/>
                    </a:cubicBezTo>
                    <a:cubicBezTo>
                      <a:pt x="793" y="1099"/>
                      <a:pt x="793" y="1099"/>
                      <a:pt x="793" y="1099"/>
                    </a:cubicBezTo>
                    <a:cubicBezTo>
                      <a:pt x="793" y="1092"/>
                      <a:pt x="793" y="1092"/>
                      <a:pt x="793" y="1092"/>
                    </a:cubicBezTo>
                    <a:cubicBezTo>
                      <a:pt x="795" y="1091"/>
                      <a:pt x="796" y="1090"/>
                      <a:pt x="797" y="1090"/>
                    </a:cubicBezTo>
                    <a:cubicBezTo>
                      <a:pt x="803" y="1087"/>
                      <a:pt x="811" y="1088"/>
                      <a:pt x="815" y="1093"/>
                    </a:cubicBezTo>
                    <a:cubicBezTo>
                      <a:pt x="820" y="1098"/>
                      <a:pt x="827" y="1101"/>
                      <a:pt x="835" y="1101"/>
                    </a:cubicBezTo>
                    <a:cubicBezTo>
                      <a:pt x="851" y="1101"/>
                      <a:pt x="864" y="1087"/>
                      <a:pt x="864" y="1070"/>
                    </a:cubicBezTo>
                    <a:cubicBezTo>
                      <a:pt x="864" y="1054"/>
                      <a:pt x="851" y="1040"/>
                      <a:pt x="835" y="1040"/>
                    </a:cubicBezTo>
                    <a:close/>
                  </a:path>
                </a:pathLst>
              </a:custGeom>
              <a:solidFill>
                <a:srgbClr val="A90404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6" name="Freeform 13"/>
              <p:cNvSpPr>
                <a:spLocks/>
              </p:cNvSpPr>
              <p:nvPr/>
            </p:nvSpPr>
            <p:spPr bwMode="gray">
              <a:xfrm>
                <a:off x="1862" y="1035"/>
                <a:ext cx="2010" cy="768"/>
              </a:xfrm>
              <a:custGeom>
                <a:avLst/>
                <a:gdLst>
                  <a:gd name="T0" fmla="*/ 1164 w 1375"/>
                  <a:gd name="T1" fmla="*/ 518 h 527"/>
                  <a:gd name="T2" fmla="*/ 1252 w 1375"/>
                  <a:gd name="T3" fmla="*/ 467 h 527"/>
                  <a:gd name="T4" fmla="*/ 1252 w 1375"/>
                  <a:gd name="T5" fmla="*/ 463 h 527"/>
                  <a:gd name="T6" fmla="*/ 1240 w 1375"/>
                  <a:gd name="T7" fmla="*/ 449 h 527"/>
                  <a:gd name="T8" fmla="*/ 1240 w 1375"/>
                  <a:gd name="T9" fmla="*/ 449 h 527"/>
                  <a:gd name="T10" fmla="*/ 1224 w 1375"/>
                  <a:gd name="T11" fmla="*/ 436 h 527"/>
                  <a:gd name="T12" fmla="*/ 1235 w 1375"/>
                  <a:gd name="T13" fmla="*/ 395 h 527"/>
                  <a:gd name="T14" fmla="*/ 1276 w 1375"/>
                  <a:gd name="T15" fmla="*/ 406 h 527"/>
                  <a:gd name="T16" fmla="*/ 1279 w 1375"/>
                  <a:gd name="T17" fmla="*/ 427 h 527"/>
                  <a:gd name="T18" fmla="*/ 1285 w 1375"/>
                  <a:gd name="T19" fmla="*/ 444 h 527"/>
                  <a:gd name="T20" fmla="*/ 1289 w 1375"/>
                  <a:gd name="T21" fmla="*/ 446 h 527"/>
                  <a:gd name="T22" fmla="*/ 1375 w 1375"/>
                  <a:gd name="T23" fmla="*/ 396 h 527"/>
                  <a:gd name="T24" fmla="*/ 687 w 1375"/>
                  <a:gd name="T25" fmla="*/ 0 h 527"/>
                  <a:gd name="T26" fmla="*/ 0 w 1375"/>
                  <a:gd name="T27" fmla="*/ 396 h 527"/>
                  <a:gd name="T28" fmla="*/ 88 w 1375"/>
                  <a:gd name="T29" fmla="*/ 447 h 527"/>
                  <a:gd name="T30" fmla="*/ 88 w 1375"/>
                  <a:gd name="T31" fmla="*/ 451 h 527"/>
                  <a:gd name="T32" fmla="*/ 76 w 1375"/>
                  <a:gd name="T33" fmla="*/ 465 h 527"/>
                  <a:gd name="T34" fmla="*/ 60 w 1375"/>
                  <a:gd name="T35" fmla="*/ 478 h 527"/>
                  <a:gd name="T36" fmla="*/ 71 w 1375"/>
                  <a:gd name="T37" fmla="*/ 519 h 527"/>
                  <a:gd name="T38" fmla="*/ 112 w 1375"/>
                  <a:gd name="T39" fmla="*/ 509 h 527"/>
                  <a:gd name="T40" fmla="*/ 115 w 1375"/>
                  <a:gd name="T41" fmla="*/ 488 h 527"/>
                  <a:gd name="T42" fmla="*/ 115 w 1375"/>
                  <a:gd name="T43" fmla="*/ 488 h 527"/>
                  <a:gd name="T44" fmla="*/ 122 w 1375"/>
                  <a:gd name="T45" fmla="*/ 471 h 527"/>
                  <a:gd name="T46" fmla="*/ 125 w 1375"/>
                  <a:gd name="T47" fmla="*/ 469 h 527"/>
                  <a:gd name="T48" fmla="*/ 211 w 1375"/>
                  <a:gd name="T49" fmla="*/ 518 h 527"/>
                  <a:gd name="T50" fmla="*/ 687 w 1375"/>
                  <a:gd name="T51" fmla="*/ 243 h 527"/>
                  <a:gd name="T52" fmla="*/ 1164 w 1375"/>
                  <a:gd name="T53" fmla="*/ 518 h 52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1375"/>
                  <a:gd name="T82" fmla="*/ 0 h 527"/>
                  <a:gd name="T83" fmla="*/ 1375 w 1375"/>
                  <a:gd name="T84" fmla="*/ 527 h 527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1375" h="527">
                    <a:moveTo>
                      <a:pt x="1164" y="518"/>
                    </a:moveTo>
                    <a:cubicBezTo>
                      <a:pt x="1252" y="467"/>
                      <a:pt x="1252" y="467"/>
                      <a:pt x="1252" y="467"/>
                    </a:cubicBezTo>
                    <a:cubicBezTo>
                      <a:pt x="1252" y="466"/>
                      <a:pt x="1252" y="465"/>
                      <a:pt x="1252" y="463"/>
                    </a:cubicBezTo>
                    <a:cubicBezTo>
                      <a:pt x="1251" y="456"/>
                      <a:pt x="1246" y="450"/>
                      <a:pt x="1240" y="449"/>
                    </a:cubicBezTo>
                    <a:cubicBezTo>
                      <a:pt x="1240" y="449"/>
                      <a:pt x="1240" y="449"/>
                      <a:pt x="1240" y="449"/>
                    </a:cubicBezTo>
                    <a:cubicBezTo>
                      <a:pt x="1233" y="447"/>
                      <a:pt x="1227" y="443"/>
                      <a:pt x="1224" y="436"/>
                    </a:cubicBezTo>
                    <a:cubicBezTo>
                      <a:pt x="1216" y="422"/>
                      <a:pt x="1221" y="404"/>
                      <a:pt x="1235" y="395"/>
                    </a:cubicBezTo>
                    <a:cubicBezTo>
                      <a:pt x="1250" y="387"/>
                      <a:pt x="1268" y="392"/>
                      <a:pt x="1276" y="406"/>
                    </a:cubicBezTo>
                    <a:cubicBezTo>
                      <a:pt x="1280" y="412"/>
                      <a:pt x="1281" y="420"/>
                      <a:pt x="1279" y="427"/>
                    </a:cubicBezTo>
                    <a:cubicBezTo>
                      <a:pt x="1277" y="432"/>
                      <a:pt x="1280" y="440"/>
                      <a:pt x="1285" y="444"/>
                    </a:cubicBezTo>
                    <a:cubicBezTo>
                      <a:pt x="1287" y="445"/>
                      <a:pt x="1288" y="445"/>
                      <a:pt x="1289" y="446"/>
                    </a:cubicBezTo>
                    <a:cubicBezTo>
                      <a:pt x="1375" y="396"/>
                      <a:pt x="1375" y="396"/>
                      <a:pt x="1375" y="396"/>
                    </a:cubicBezTo>
                    <a:cubicBezTo>
                      <a:pt x="1238" y="159"/>
                      <a:pt x="981" y="0"/>
                      <a:pt x="687" y="0"/>
                    </a:cubicBezTo>
                    <a:cubicBezTo>
                      <a:pt x="394" y="0"/>
                      <a:pt x="137" y="159"/>
                      <a:pt x="0" y="396"/>
                    </a:cubicBezTo>
                    <a:cubicBezTo>
                      <a:pt x="88" y="447"/>
                      <a:pt x="88" y="447"/>
                      <a:pt x="88" y="447"/>
                    </a:cubicBezTo>
                    <a:cubicBezTo>
                      <a:pt x="88" y="448"/>
                      <a:pt x="88" y="450"/>
                      <a:pt x="88" y="451"/>
                    </a:cubicBezTo>
                    <a:cubicBezTo>
                      <a:pt x="87" y="458"/>
                      <a:pt x="82" y="464"/>
                      <a:pt x="76" y="465"/>
                    </a:cubicBezTo>
                    <a:cubicBezTo>
                      <a:pt x="69" y="467"/>
                      <a:pt x="63" y="472"/>
                      <a:pt x="60" y="478"/>
                    </a:cubicBezTo>
                    <a:cubicBezTo>
                      <a:pt x="52" y="492"/>
                      <a:pt x="57" y="511"/>
                      <a:pt x="71" y="519"/>
                    </a:cubicBezTo>
                    <a:cubicBezTo>
                      <a:pt x="86" y="527"/>
                      <a:pt x="104" y="523"/>
                      <a:pt x="112" y="509"/>
                    </a:cubicBezTo>
                    <a:cubicBezTo>
                      <a:pt x="116" y="502"/>
                      <a:pt x="117" y="495"/>
                      <a:pt x="115" y="488"/>
                    </a:cubicBezTo>
                    <a:cubicBezTo>
                      <a:pt x="115" y="488"/>
                      <a:pt x="115" y="488"/>
                      <a:pt x="115" y="488"/>
                    </a:cubicBezTo>
                    <a:cubicBezTo>
                      <a:pt x="113" y="482"/>
                      <a:pt x="116" y="475"/>
                      <a:pt x="122" y="471"/>
                    </a:cubicBezTo>
                    <a:cubicBezTo>
                      <a:pt x="123" y="470"/>
                      <a:pt x="124" y="469"/>
                      <a:pt x="125" y="469"/>
                    </a:cubicBezTo>
                    <a:cubicBezTo>
                      <a:pt x="211" y="518"/>
                      <a:pt x="211" y="518"/>
                      <a:pt x="211" y="518"/>
                    </a:cubicBezTo>
                    <a:cubicBezTo>
                      <a:pt x="306" y="354"/>
                      <a:pt x="484" y="243"/>
                      <a:pt x="687" y="243"/>
                    </a:cubicBezTo>
                    <a:cubicBezTo>
                      <a:pt x="891" y="243"/>
                      <a:pt x="1069" y="354"/>
                      <a:pt x="1164" y="518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5" name="Group 14"/>
            <p:cNvGrpSpPr>
              <a:grpSpLocks/>
            </p:cNvGrpSpPr>
            <p:nvPr/>
          </p:nvGrpSpPr>
          <p:grpSpPr bwMode="auto">
            <a:xfrm rot="7200000">
              <a:off x="2059" y="1386"/>
              <a:ext cx="1616" cy="1614"/>
              <a:chOff x="2060" y="1387"/>
              <a:chExt cx="1616" cy="1614"/>
            </a:xfrm>
          </p:grpSpPr>
          <p:sp>
            <p:nvSpPr>
              <p:cNvPr id="25621" name="Freeform 15"/>
              <p:cNvSpPr>
                <a:spLocks/>
              </p:cNvSpPr>
              <p:nvPr/>
            </p:nvSpPr>
            <p:spPr bwMode="gray">
              <a:xfrm>
                <a:off x="2060" y="1387"/>
                <a:ext cx="808" cy="1225"/>
              </a:xfrm>
              <a:custGeom>
                <a:avLst/>
                <a:gdLst>
                  <a:gd name="T0" fmla="*/ 550 w 550"/>
                  <a:gd name="T1" fmla="*/ 132 h 836"/>
                  <a:gd name="T2" fmla="*/ 547 w 550"/>
                  <a:gd name="T3" fmla="*/ 130 h 836"/>
                  <a:gd name="T4" fmla="*/ 529 w 550"/>
                  <a:gd name="T5" fmla="*/ 133 h 836"/>
                  <a:gd name="T6" fmla="*/ 529 w 550"/>
                  <a:gd name="T7" fmla="*/ 133 h 836"/>
                  <a:gd name="T8" fmla="*/ 509 w 550"/>
                  <a:gd name="T9" fmla="*/ 141 h 836"/>
                  <a:gd name="T10" fmla="*/ 480 w 550"/>
                  <a:gd name="T11" fmla="*/ 111 h 836"/>
                  <a:gd name="T12" fmla="*/ 509 w 550"/>
                  <a:gd name="T13" fmla="*/ 80 h 836"/>
                  <a:gd name="T14" fmla="*/ 529 w 550"/>
                  <a:gd name="T15" fmla="*/ 88 h 836"/>
                  <a:gd name="T16" fmla="*/ 547 w 550"/>
                  <a:gd name="T17" fmla="*/ 91 h 836"/>
                  <a:gd name="T18" fmla="*/ 550 w 550"/>
                  <a:gd name="T19" fmla="*/ 89 h 836"/>
                  <a:gd name="T20" fmla="*/ 550 w 550"/>
                  <a:gd name="T21" fmla="*/ 82 h 836"/>
                  <a:gd name="T22" fmla="*/ 550 w 550"/>
                  <a:gd name="T23" fmla="*/ 0 h 836"/>
                  <a:gd name="T24" fmla="*/ 0 w 550"/>
                  <a:gd name="T25" fmla="*/ 550 h 836"/>
                  <a:gd name="T26" fmla="*/ 74 w 550"/>
                  <a:gd name="T27" fmla="*/ 825 h 836"/>
                  <a:gd name="T28" fmla="*/ 153 w 550"/>
                  <a:gd name="T29" fmla="*/ 780 h 836"/>
                  <a:gd name="T30" fmla="*/ 158 w 550"/>
                  <a:gd name="T31" fmla="*/ 796 h 836"/>
                  <a:gd name="T32" fmla="*/ 161 w 550"/>
                  <a:gd name="T33" fmla="*/ 817 h 836"/>
                  <a:gd name="T34" fmla="*/ 202 w 550"/>
                  <a:gd name="T35" fmla="*/ 827 h 836"/>
                  <a:gd name="T36" fmla="*/ 214 w 550"/>
                  <a:gd name="T37" fmla="*/ 786 h 836"/>
                  <a:gd name="T38" fmla="*/ 198 w 550"/>
                  <a:gd name="T39" fmla="*/ 773 h 836"/>
                  <a:gd name="T40" fmla="*/ 198 w 550"/>
                  <a:gd name="T41" fmla="*/ 773 h 836"/>
                  <a:gd name="T42" fmla="*/ 186 w 550"/>
                  <a:gd name="T43" fmla="*/ 761 h 836"/>
                  <a:gd name="T44" fmla="*/ 266 w 550"/>
                  <a:gd name="T45" fmla="*/ 714 h 836"/>
                  <a:gd name="T46" fmla="*/ 222 w 550"/>
                  <a:gd name="T47" fmla="*/ 550 h 836"/>
                  <a:gd name="T48" fmla="*/ 550 w 550"/>
                  <a:gd name="T49" fmla="*/ 222 h 836"/>
                  <a:gd name="T50" fmla="*/ 550 w 550"/>
                  <a:gd name="T51" fmla="*/ 143 h 836"/>
                  <a:gd name="T52" fmla="*/ 550 w 550"/>
                  <a:gd name="T53" fmla="*/ 132 h 8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550"/>
                  <a:gd name="T82" fmla="*/ 0 h 836"/>
                  <a:gd name="T83" fmla="*/ 550 w 550"/>
                  <a:gd name="T84" fmla="*/ 836 h 8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550" h="836">
                    <a:moveTo>
                      <a:pt x="550" y="132"/>
                    </a:moveTo>
                    <a:cubicBezTo>
                      <a:pt x="549" y="131"/>
                      <a:pt x="548" y="131"/>
                      <a:pt x="547" y="130"/>
                    </a:cubicBezTo>
                    <a:cubicBezTo>
                      <a:pt x="540" y="127"/>
                      <a:pt x="533" y="129"/>
                      <a:pt x="529" y="133"/>
                    </a:cubicBezTo>
                    <a:cubicBezTo>
                      <a:pt x="529" y="133"/>
                      <a:pt x="529" y="133"/>
                      <a:pt x="529" y="133"/>
                    </a:cubicBezTo>
                    <a:cubicBezTo>
                      <a:pt x="523" y="138"/>
                      <a:pt x="517" y="141"/>
                      <a:pt x="509" y="141"/>
                    </a:cubicBezTo>
                    <a:cubicBezTo>
                      <a:pt x="493" y="141"/>
                      <a:pt x="480" y="127"/>
                      <a:pt x="480" y="111"/>
                    </a:cubicBezTo>
                    <a:cubicBezTo>
                      <a:pt x="480" y="94"/>
                      <a:pt x="493" y="80"/>
                      <a:pt x="509" y="80"/>
                    </a:cubicBezTo>
                    <a:cubicBezTo>
                      <a:pt x="517" y="80"/>
                      <a:pt x="524" y="83"/>
                      <a:pt x="529" y="88"/>
                    </a:cubicBezTo>
                    <a:cubicBezTo>
                      <a:pt x="533" y="93"/>
                      <a:pt x="540" y="94"/>
                      <a:pt x="547" y="91"/>
                    </a:cubicBezTo>
                    <a:cubicBezTo>
                      <a:pt x="548" y="91"/>
                      <a:pt x="549" y="90"/>
                      <a:pt x="550" y="89"/>
                    </a:cubicBezTo>
                    <a:cubicBezTo>
                      <a:pt x="550" y="82"/>
                      <a:pt x="550" y="82"/>
                      <a:pt x="550" y="82"/>
                    </a:cubicBezTo>
                    <a:cubicBezTo>
                      <a:pt x="550" y="0"/>
                      <a:pt x="550" y="0"/>
                      <a:pt x="550" y="0"/>
                    </a:cubicBezTo>
                    <a:cubicBezTo>
                      <a:pt x="246" y="0"/>
                      <a:pt x="0" y="246"/>
                      <a:pt x="0" y="550"/>
                    </a:cubicBezTo>
                    <a:cubicBezTo>
                      <a:pt x="0" y="651"/>
                      <a:pt x="27" y="745"/>
                      <a:pt x="74" y="825"/>
                    </a:cubicBezTo>
                    <a:cubicBezTo>
                      <a:pt x="153" y="780"/>
                      <a:pt x="153" y="780"/>
                      <a:pt x="153" y="780"/>
                    </a:cubicBezTo>
                    <a:cubicBezTo>
                      <a:pt x="158" y="784"/>
                      <a:pt x="160" y="791"/>
                      <a:pt x="158" y="796"/>
                    </a:cubicBezTo>
                    <a:cubicBezTo>
                      <a:pt x="157" y="803"/>
                      <a:pt x="158" y="810"/>
                      <a:pt x="161" y="817"/>
                    </a:cubicBezTo>
                    <a:cubicBezTo>
                      <a:pt x="170" y="831"/>
                      <a:pt x="188" y="836"/>
                      <a:pt x="202" y="827"/>
                    </a:cubicBezTo>
                    <a:cubicBezTo>
                      <a:pt x="217" y="819"/>
                      <a:pt x="222" y="801"/>
                      <a:pt x="214" y="786"/>
                    </a:cubicBezTo>
                    <a:cubicBezTo>
                      <a:pt x="210" y="780"/>
                      <a:pt x="204" y="776"/>
                      <a:pt x="198" y="773"/>
                    </a:cubicBezTo>
                    <a:cubicBezTo>
                      <a:pt x="198" y="773"/>
                      <a:pt x="198" y="773"/>
                      <a:pt x="198" y="773"/>
                    </a:cubicBezTo>
                    <a:cubicBezTo>
                      <a:pt x="192" y="772"/>
                      <a:pt x="187" y="767"/>
                      <a:pt x="186" y="761"/>
                    </a:cubicBezTo>
                    <a:cubicBezTo>
                      <a:pt x="266" y="714"/>
                      <a:pt x="266" y="714"/>
                      <a:pt x="266" y="714"/>
                    </a:cubicBezTo>
                    <a:cubicBezTo>
                      <a:pt x="238" y="666"/>
                      <a:pt x="222" y="610"/>
                      <a:pt x="222" y="550"/>
                    </a:cubicBezTo>
                    <a:cubicBezTo>
                      <a:pt x="222" y="369"/>
                      <a:pt x="369" y="222"/>
                      <a:pt x="550" y="222"/>
                    </a:cubicBezTo>
                    <a:cubicBezTo>
                      <a:pt x="550" y="143"/>
                      <a:pt x="550" y="143"/>
                      <a:pt x="550" y="143"/>
                    </a:cubicBezTo>
                    <a:lnTo>
                      <a:pt x="550" y="132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2" name="Freeform 16"/>
              <p:cNvSpPr>
                <a:spLocks/>
              </p:cNvSpPr>
              <p:nvPr/>
            </p:nvSpPr>
            <p:spPr bwMode="gray">
              <a:xfrm>
                <a:off x="2764" y="1387"/>
                <a:ext cx="912" cy="1210"/>
              </a:xfrm>
              <a:custGeom>
                <a:avLst/>
                <a:gdLst>
                  <a:gd name="T0" fmla="*/ 70 w 621"/>
                  <a:gd name="T1" fmla="*/ 0 h 826"/>
                  <a:gd name="T2" fmla="*/ 70 w 621"/>
                  <a:gd name="T3" fmla="*/ 82 h 826"/>
                  <a:gd name="T4" fmla="*/ 70 w 621"/>
                  <a:gd name="T5" fmla="*/ 89 h 826"/>
                  <a:gd name="T6" fmla="*/ 67 w 621"/>
                  <a:gd name="T7" fmla="*/ 91 h 826"/>
                  <a:gd name="T8" fmla="*/ 49 w 621"/>
                  <a:gd name="T9" fmla="*/ 88 h 826"/>
                  <a:gd name="T10" fmla="*/ 29 w 621"/>
                  <a:gd name="T11" fmla="*/ 80 h 826"/>
                  <a:gd name="T12" fmla="*/ 0 w 621"/>
                  <a:gd name="T13" fmla="*/ 111 h 826"/>
                  <a:gd name="T14" fmla="*/ 29 w 621"/>
                  <a:gd name="T15" fmla="*/ 141 h 826"/>
                  <a:gd name="T16" fmla="*/ 49 w 621"/>
                  <a:gd name="T17" fmla="*/ 133 h 826"/>
                  <a:gd name="T18" fmla="*/ 49 w 621"/>
                  <a:gd name="T19" fmla="*/ 133 h 826"/>
                  <a:gd name="T20" fmla="*/ 67 w 621"/>
                  <a:gd name="T21" fmla="*/ 130 h 826"/>
                  <a:gd name="T22" fmla="*/ 70 w 621"/>
                  <a:gd name="T23" fmla="*/ 132 h 826"/>
                  <a:gd name="T24" fmla="*/ 70 w 621"/>
                  <a:gd name="T25" fmla="*/ 143 h 826"/>
                  <a:gd name="T26" fmla="*/ 70 w 621"/>
                  <a:gd name="T27" fmla="*/ 222 h 826"/>
                  <a:gd name="T28" fmla="*/ 70 w 621"/>
                  <a:gd name="T29" fmla="*/ 222 h 826"/>
                  <a:gd name="T30" fmla="*/ 398 w 621"/>
                  <a:gd name="T31" fmla="*/ 550 h 826"/>
                  <a:gd name="T32" fmla="*/ 354 w 621"/>
                  <a:gd name="T33" fmla="*/ 714 h 826"/>
                  <a:gd name="T34" fmla="*/ 433 w 621"/>
                  <a:gd name="T35" fmla="*/ 759 h 826"/>
                  <a:gd name="T36" fmla="*/ 436 w 621"/>
                  <a:gd name="T37" fmla="*/ 758 h 826"/>
                  <a:gd name="T38" fmla="*/ 443 w 621"/>
                  <a:gd name="T39" fmla="*/ 740 h 826"/>
                  <a:gd name="T40" fmla="*/ 443 w 621"/>
                  <a:gd name="T41" fmla="*/ 740 h 826"/>
                  <a:gd name="T42" fmla="*/ 446 w 621"/>
                  <a:gd name="T43" fmla="*/ 720 h 826"/>
                  <a:gd name="T44" fmla="*/ 487 w 621"/>
                  <a:gd name="T45" fmla="*/ 709 h 826"/>
                  <a:gd name="T46" fmla="*/ 498 w 621"/>
                  <a:gd name="T47" fmla="*/ 750 h 826"/>
                  <a:gd name="T48" fmla="*/ 482 w 621"/>
                  <a:gd name="T49" fmla="*/ 763 h 826"/>
                  <a:gd name="T50" fmla="*/ 470 w 621"/>
                  <a:gd name="T51" fmla="*/ 777 h 826"/>
                  <a:gd name="T52" fmla="*/ 470 w 621"/>
                  <a:gd name="T53" fmla="*/ 781 h 826"/>
                  <a:gd name="T54" fmla="*/ 547 w 621"/>
                  <a:gd name="T55" fmla="*/ 826 h 826"/>
                  <a:gd name="T56" fmla="*/ 621 w 621"/>
                  <a:gd name="T57" fmla="*/ 550 h 826"/>
                  <a:gd name="T58" fmla="*/ 70 w 621"/>
                  <a:gd name="T59" fmla="*/ 0 h 82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621"/>
                  <a:gd name="T91" fmla="*/ 0 h 826"/>
                  <a:gd name="T92" fmla="*/ 621 w 621"/>
                  <a:gd name="T93" fmla="*/ 826 h 82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621" h="826">
                    <a:moveTo>
                      <a:pt x="70" y="0"/>
                    </a:moveTo>
                    <a:cubicBezTo>
                      <a:pt x="70" y="82"/>
                      <a:pt x="70" y="82"/>
                      <a:pt x="70" y="82"/>
                    </a:cubicBezTo>
                    <a:cubicBezTo>
                      <a:pt x="70" y="89"/>
                      <a:pt x="70" y="89"/>
                      <a:pt x="70" y="89"/>
                    </a:cubicBezTo>
                    <a:cubicBezTo>
                      <a:pt x="69" y="90"/>
                      <a:pt x="68" y="91"/>
                      <a:pt x="67" y="91"/>
                    </a:cubicBezTo>
                    <a:cubicBezTo>
                      <a:pt x="60" y="94"/>
                      <a:pt x="53" y="93"/>
                      <a:pt x="49" y="88"/>
                    </a:cubicBezTo>
                    <a:cubicBezTo>
                      <a:pt x="44" y="83"/>
                      <a:pt x="37" y="80"/>
                      <a:pt x="29" y="80"/>
                    </a:cubicBezTo>
                    <a:cubicBezTo>
                      <a:pt x="13" y="80"/>
                      <a:pt x="0" y="94"/>
                      <a:pt x="0" y="111"/>
                    </a:cubicBezTo>
                    <a:cubicBezTo>
                      <a:pt x="0" y="127"/>
                      <a:pt x="13" y="141"/>
                      <a:pt x="29" y="141"/>
                    </a:cubicBezTo>
                    <a:cubicBezTo>
                      <a:pt x="37" y="141"/>
                      <a:pt x="43" y="138"/>
                      <a:pt x="49" y="133"/>
                    </a:cubicBezTo>
                    <a:cubicBezTo>
                      <a:pt x="49" y="133"/>
                      <a:pt x="49" y="133"/>
                      <a:pt x="49" y="133"/>
                    </a:cubicBezTo>
                    <a:cubicBezTo>
                      <a:pt x="53" y="129"/>
                      <a:pt x="60" y="127"/>
                      <a:pt x="67" y="130"/>
                    </a:cubicBezTo>
                    <a:cubicBezTo>
                      <a:pt x="68" y="131"/>
                      <a:pt x="69" y="131"/>
                      <a:pt x="70" y="132"/>
                    </a:cubicBezTo>
                    <a:cubicBezTo>
                      <a:pt x="70" y="143"/>
                      <a:pt x="70" y="143"/>
                      <a:pt x="70" y="143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252" y="222"/>
                      <a:pt x="398" y="369"/>
                      <a:pt x="398" y="550"/>
                    </a:cubicBezTo>
                    <a:cubicBezTo>
                      <a:pt x="398" y="610"/>
                      <a:pt x="382" y="666"/>
                      <a:pt x="354" y="714"/>
                    </a:cubicBezTo>
                    <a:cubicBezTo>
                      <a:pt x="433" y="759"/>
                      <a:pt x="433" y="759"/>
                      <a:pt x="433" y="759"/>
                    </a:cubicBezTo>
                    <a:cubicBezTo>
                      <a:pt x="434" y="759"/>
                      <a:pt x="435" y="758"/>
                      <a:pt x="436" y="758"/>
                    </a:cubicBezTo>
                    <a:cubicBezTo>
                      <a:pt x="442" y="753"/>
                      <a:pt x="445" y="746"/>
                      <a:pt x="443" y="740"/>
                    </a:cubicBezTo>
                    <a:cubicBezTo>
                      <a:pt x="443" y="740"/>
                      <a:pt x="443" y="740"/>
                      <a:pt x="443" y="740"/>
                    </a:cubicBezTo>
                    <a:cubicBezTo>
                      <a:pt x="441" y="733"/>
                      <a:pt x="442" y="726"/>
                      <a:pt x="446" y="720"/>
                    </a:cubicBezTo>
                    <a:cubicBezTo>
                      <a:pt x="454" y="705"/>
                      <a:pt x="472" y="701"/>
                      <a:pt x="487" y="709"/>
                    </a:cubicBezTo>
                    <a:cubicBezTo>
                      <a:pt x="501" y="717"/>
                      <a:pt x="506" y="736"/>
                      <a:pt x="498" y="750"/>
                    </a:cubicBezTo>
                    <a:cubicBezTo>
                      <a:pt x="494" y="756"/>
                      <a:pt x="489" y="761"/>
                      <a:pt x="482" y="763"/>
                    </a:cubicBezTo>
                    <a:cubicBezTo>
                      <a:pt x="476" y="764"/>
                      <a:pt x="471" y="770"/>
                      <a:pt x="470" y="777"/>
                    </a:cubicBezTo>
                    <a:cubicBezTo>
                      <a:pt x="470" y="778"/>
                      <a:pt x="470" y="780"/>
                      <a:pt x="470" y="781"/>
                    </a:cubicBezTo>
                    <a:cubicBezTo>
                      <a:pt x="547" y="826"/>
                      <a:pt x="547" y="826"/>
                      <a:pt x="547" y="826"/>
                    </a:cubicBezTo>
                    <a:cubicBezTo>
                      <a:pt x="594" y="745"/>
                      <a:pt x="621" y="651"/>
                      <a:pt x="621" y="550"/>
                    </a:cubicBezTo>
                    <a:cubicBezTo>
                      <a:pt x="621" y="246"/>
                      <a:pt x="374" y="0"/>
                      <a:pt x="70" y="0"/>
                    </a:cubicBez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3" name="Freeform 17"/>
              <p:cNvSpPr>
                <a:spLocks/>
              </p:cNvSpPr>
              <p:nvPr/>
            </p:nvSpPr>
            <p:spPr bwMode="gray">
              <a:xfrm>
                <a:off x="2169" y="2414"/>
                <a:ext cx="1397" cy="587"/>
              </a:xfrm>
              <a:custGeom>
                <a:avLst/>
                <a:gdLst>
                  <a:gd name="T0" fmla="*/ 876 w 953"/>
                  <a:gd name="T1" fmla="*/ 80 h 400"/>
                  <a:gd name="T2" fmla="*/ 876 w 953"/>
                  <a:gd name="T3" fmla="*/ 76 h 400"/>
                  <a:gd name="T4" fmla="*/ 888 w 953"/>
                  <a:gd name="T5" fmla="*/ 62 h 400"/>
                  <a:gd name="T6" fmla="*/ 904 w 953"/>
                  <a:gd name="T7" fmla="*/ 49 h 400"/>
                  <a:gd name="T8" fmla="*/ 893 w 953"/>
                  <a:gd name="T9" fmla="*/ 8 h 400"/>
                  <a:gd name="T10" fmla="*/ 852 w 953"/>
                  <a:gd name="T11" fmla="*/ 19 h 400"/>
                  <a:gd name="T12" fmla="*/ 849 w 953"/>
                  <a:gd name="T13" fmla="*/ 39 h 400"/>
                  <a:gd name="T14" fmla="*/ 849 w 953"/>
                  <a:gd name="T15" fmla="*/ 39 h 400"/>
                  <a:gd name="T16" fmla="*/ 842 w 953"/>
                  <a:gd name="T17" fmla="*/ 57 h 400"/>
                  <a:gd name="T18" fmla="*/ 839 w 953"/>
                  <a:gd name="T19" fmla="*/ 58 h 400"/>
                  <a:gd name="T20" fmla="*/ 760 w 953"/>
                  <a:gd name="T21" fmla="*/ 13 h 400"/>
                  <a:gd name="T22" fmla="*/ 476 w 953"/>
                  <a:gd name="T23" fmla="*/ 177 h 400"/>
                  <a:gd name="T24" fmla="*/ 192 w 953"/>
                  <a:gd name="T25" fmla="*/ 13 h 400"/>
                  <a:gd name="T26" fmla="*/ 112 w 953"/>
                  <a:gd name="T27" fmla="*/ 60 h 400"/>
                  <a:gd name="T28" fmla="*/ 124 w 953"/>
                  <a:gd name="T29" fmla="*/ 72 h 400"/>
                  <a:gd name="T30" fmla="*/ 124 w 953"/>
                  <a:gd name="T31" fmla="*/ 72 h 400"/>
                  <a:gd name="T32" fmla="*/ 140 w 953"/>
                  <a:gd name="T33" fmla="*/ 85 h 400"/>
                  <a:gd name="T34" fmla="*/ 128 w 953"/>
                  <a:gd name="T35" fmla="*/ 126 h 400"/>
                  <a:gd name="T36" fmla="*/ 87 w 953"/>
                  <a:gd name="T37" fmla="*/ 116 h 400"/>
                  <a:gd name="T38" fmla="*/ 84 w 953"/>
                  <a:gd name="T39" fmla="*/ 95 h 400"/>
                  <a:gd name="T40" fmla="*/ 79 w 953"/>
                  <a:gd name="T41" fmla="*/ 79 h 400"/>
                  <a:gd name="T42" fmla="*/ 0 w 953"/>
                  <a:gd name="T43" fmla="*/ 124 h 400"/>
                  <a:gd name="T44" fmla="*/ 476 w 953"/>
                  <a:gd name="T45" fmla="*/ 400 h 400"/>
                  <a:gd name="T46" fmla="*/ 953 w 953"/>
                  <a:gd name="T47" fmla="*/ 125 h 400"/>
                  <a:gd name="T48" fmla="*/ 876 w 953"/>
                  <a:gd name="T49" fmla="*/ 80 h 40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953"/>
                  <a:gd name="T76" fmla="*/ 0 h 400"/>
                  <a:gd name="T77" fmla="*/ 953 w 953"/>
                  <a:gd name="T78" fmla="*/ 400 h 40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953" h="400">
                    <a:moveTo>
                      <a:pt x="876" y="80"/>
                    </a:moveTo>
                    <a:cubicBezTo>
                      <a:pt x="876" y="79"/>
                      <a:pt x="876" y="77"/>
                      <a:pt x="876" y="76"/>
                    </a:cubicBezTo>
                    <a:cubicBezTo>
                      <a:pt x="877" y="69"/>
                      <a:pt x="882" y="63"/>
                      <a:pt x="888" y="62"/>
                    </a:cubicBezTo>
                    <a:cubicBezTo>
                      <a:pt x="895" y="60"/>
                      <a:pt x="900" y="55"/>
                      <a:pt x="904" y="49"/>
                    </a:cubicBezTo>
                    <a:cubicBezTo>
                      <a:pt x="912" y="35"/>
                      <a:pt x="907" y="16"/>
                      <a:pt x="893" y="8"/>
                    </a:cubicBezTo>
                    <a:cubicBezTo>
                      <a:pt x="878" y="0"/>
                      <a:pt x="860" y="4"/>
                      <a:pt x="852" y="19"/>
                    </a:cubicBezTo>
                    <a:cubicBezTo>
                      <a:pt x="848" y="25"/>
                      <a:pt x="847" y="32"/>
                      <a:pt x="849" y="39"/>
                    </a:cubicBezTo>
                    <a:cubicBezTo>
                      <a:pt x="849" y="39"/>
                      <a:pt x="849" y="39"/>
                      <a:pt x="849" y="39"/>
                    </a:cubicBezTo>
                    <a:cubicBezTo>
                      <a:pt x="851" y="45"/>
                      <a:pt x="848" y="52"/>
                      <a:pt x="842" y="57"/>
                    </a:cubicBezTo>
                    <a:cubicBezTo>
                      <a:pt x="841" y="57"/>
                      <a:pt x="840" y="58"/>
                      <a:pt x="839" y="58"/>
                    </a:cubicBezTo>
                    <a:cubicBezTo>
                      <a:pt x="760" y="13"/>
                      <a:pt x="760" y="13"/>
                      <a:pt x="760" y="13"/>
                    </a:cubicBezTo>
                    <a:cubicBezTo>
                      <a:pt x="704" y="111"/>
                      <a:pt x="598" y="177"/>
                      <a:pt x="476" y="177"/>
                    </a:cubicBezTo>
                    <a:cubicBezTo>
                      <a:pt x="355" y="177"/>
                      <a:pt x="249" y="111"/>
                      <a:pt x="192" y="13"/>
                    </a:cubicBezTo>
                    <a:cubicBezTo>
                      <a:pt x="112" y="60"/>
                      <a:pt x="112" y="60"/>
                      <a:pt x="112" y="60"/>
                    </a:cubicBezTo>
                    <a:cubicBezTo>
                      <a:pt x="113" y="66"/>
                      <a:pt x="118" y="71"/>
                      <a:pt x="124" y="72"/>
                    </a:cubicBezTo>
                    <a:cubicBezTo>
                      <a:pt x="124" y="72"/>
                      <a:pt x="124" y="72"/>
                      <a:pt x="124" y="72"/>
                    </a:cubicBezTo>
                    <a:cubicBezTo>
                      <a:pt x="130" y="75"/>
                      <a:pt x="136" y="79"/>
                      <a:pt x="140" y="85"/>
                    </a:cubicBezTo>
                    <a:cubicBezTo>
                      <a:pt x="148" y="100"/>
                      <a:pt x="143" y="118"/>
                      <a:pt x="128" y="126"/>
                    </a:cubicBezTo>
                    <a:cubicBezTo>
                      <a:pt x="114" y="135"/>
                      <a:pt x="96" y="130"/>
                      <a:pt x="87" y="116"/>
                    </a:cubicBezTo>
                    <a:cubicBezTo>
                      <a:pt x="84" y="109"/>
                      <a:pt x="83" y="102"/>
                      <a:pt x="84" y="95"/>
                    </a:cubicBezTo>
                    <a:cubicBezTo>
                      <a:pt x="86" y="90"/>
                      <a:pt x="84" y="83"/>
                      <a:pt x="79" y="79"/>
                    </a:cubicBezTo>
                    <a:cubicBezTo>
                      <a:pt x="0" y="124"/>
                      <a:pt x="0" y="124"/>
                      <a:pt x="0" y="124"/>
                    </a:cubicBezTo>
                    <a:cubicBezTo>
                      <a:pt x="95" y="289"/>
                      <a:pt x="273" y="400"/>
                      <a:pt x="476" y="400"/>
                    </a:cubicBezTo>
                    <a:cubicBezTo>
                      <a:pt x="680" y="400"/>
                      <a:pt x="858" y="289"/>
                      <a:pt x="953" y="125"/>
                    </a:cubicBezTo>
                    <a:lnTo>
                      <a:pt x="876" y="80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3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eaLnBrk="0" hangingPunct="0">
              <a:lnSpc>
                <a:spcPct val="90000"/>
              </a:lnSpc>
              <a:defRPr/>
            </a:pPr>
            <a:r>
              <a:rPr lang="tr-TR" sz="3200" b="1" noProof="1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ÇALIŞMA HAYATINDA VE İŞYERİNDE ETİK</a:t>
            </a:r>
          </a:p>
        </p:txBody>
      </p:sp>
      <p:sp>
        <p:nvSpPr>
          <p:cNvPr id="36" name="Rectangle 3"/>
          <p:cNvSpPr txBox="1">
            <a:spLocks noChangeArrowheads="1"/>
          </p:cNvSpPr>
          <p:nvPr/>
        </p:nvSpPr>
        <p:spPr bwMode="auto">
          <a:xfrm>
            <a:off x="8362949" y="6376921"/>
            <a:ext cx="65822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5" name="Text Box 45"/>
          <p:cNvSpPr txBox="1">
            <a:spLocks noChangeArrowheads="1"/>
          </p:cNvSpPr>
          <p:nvPr/>
        </p:nvSpPr>
        <p:spPr bwMode="auto">
          <a:xfrm>
            <a:off x="772635" y="2075469"/>
            <a:ext cx="55068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 defTabSz="801688">
              <a:spcBef>
                <a:spcPct val="20000"/>
              </a:spcBef>
            </a:pPr>
            <a:r>
              <a:rPr lang="tr-TR" sz="2800" b="1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1</a:t>
            </a:r>
            <a:endParaRPr lang="de-DE" sz="2800" b="1" noProof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957216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0" grpId="0" animBg="1"/>
      <p:bldP spid="58456" grpId="0" animBg="1"/>
      <p:bldP spid="5845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Freeform 2"/>
          <p:cNvSpPr>
            <a:spLocks/>
          </p:cNvSpPr>
          <p:nvPr/>
        </p:nvSpPr>
        <p:spPr bwMode="auto">
          <a:xfrm>
            <a:off x="412750" y="1546225"/>
            <a:ext cx="2244725" cy="3825875"/>
          </a:xfrm>
          <a:custGeom>
            <a:avLst/>
            <a:gdLst>
              <a:gd name="T0" fmla="*/ 0 w 1414"/>
              <a:gd name="T1" fmla="*/ 706 h 2410"/>
              <a:gd name="T2" fmla="*/ 409 w 1414"/>
              <a:gd name="T3" fmla="*/ 0 h 2410"/>
              <a:gd name="T4" fmla="*/ 1414 w 1414"/>
              <a:gd name="T5" fmla="*/ 2 h 2410"/>
              <a:gd name="T6" fmla="*/ 1411 w 1414"/>
              <a:gd name="T7" fmla="*/ 2410 h 2410"/>
              <a:gd name="T8" fmla="*/ 0 w 1414"/>
              <a:gd name="T9" fmla="*/ 706 h 24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14"/>
              <a:gd name="T16" fmla="*/ 0 h 2410"/>
              <a:gd name="T17" fmla="*/ 1414 w 1414"/>
              <a:gd name="T18" fmla="*/ 2410 h 24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14" h="2410">
                <a:moveTo>
                  <a:pt x="0" y="706"/>
                </a:moveTo>
                <a:lnTo>
                  <a:pt x="409" y="0"/>
                </a:lnTo>
                <a:lnTo>
                  <a:pt x="1414" y="2"/>
                </a:lnTo>
                <a:lnTo>
                  <a:pt x="1411" y="2410"/>
                </a:lnTo>
                <a:lnTo>
                  <a:pt x="0" y="706"/>
                </a:lnTo>
                <a:close/>
              </a:path>
            </a:pathLst>
          </a:custGeom>
          <a:solidFill>
            <a:srgbClr val="C0C0C0">
              <a:alpha val="50195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tr-TR" dirty="0">
              <a:solidFill>
                <a:srgbClr val="000000"/>
              </a:solidFill>
            </a:endParaRPr>
          </a:p>
        </p:txBody>
      </p:sp>
      <p:sp>
        <p:nvSpPr>
          <p:cNvPr id="58456" name="Rectangle 11"/>
          <p:cNvSpPr>
            <a:spLocks noChangeArrowheads="1"/>
          </p:cNvSpPr>
          <p:nvPr/>
        </p:nvSpPr>
        <p:spPr bwMode="gray">
          <a:xfrm>
            <a:off x="2657475" y="1555750"/>
            <a:ext cx="6143625" cy="360363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288000" tIns="0" rIns="0" bIns="0" anchor="ctr"/>
          <a:lstStyle/>
          <a:p>
            <a:pPr defTabSz="801688" eaLnBrk="0" hangingPunct="0">
              <a:defRPr/>
            </a:pPr>
            <a:r>
              <a:rPr lang="tr-TR" sz="2000" b="1" noProof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İŞYERİ HEKİMLİĞİ VE İŞ GÜVENLİĞİ UZMANLIĞI ETİĞİ</a:t>
            </a:r>
            <a:endParaRPr lang="de-DE" sz="2000" b="1" noProof="1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8457" name="Rectangle 5"/>
          <p:cNvSpPr>
            <a:spLocks noChangeArrowheads="1"/>
          </p:cNvSpPr>
          <p:nvPr/>
        </p:nvSpPr>
        <p:spPr bwMode="gray">
          <a:xfrm>
            <a:off x="2657475" y="1916113"/>
            <a:ext cx="6143625" cy="3449637"/>
          </a:xfrm>
          <a:prstGeom prst="rect">
            <a:avLst/>
          </a:prstGeom>
          <a:solidFill>
            <a:schemeClr val="bg1"/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/>
          <a:lstStyle/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anose="05000000000000000000" pitchFamily="2" charset="2"/>
              <a:buChar char="§"/>
              <a:defRPr/>
            </a:pP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Dürüstlük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ve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tarafsızlık</a:t>
            </a:r>
            <a:endParaRPr lang="tr-TR" sz="2000" b="1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anose="05000000000000000000" pitchFamily="2" charset="2"/>
              <a:buChar char="§"/>
              <a:defRPr/>
            </a:pP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Etki altında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kalmama</a:t>
            </a:r>
            <a:endParaRPr lang="tr-TR" sz="2000" b="1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anose="05000000000000000000" pitchFamily="2" charset="2"/>
              <a:buChar char="§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Gerçeğe uygun rapor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yayınlama</a:t>
            </a: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anose="05000000000000000000" pitchFamily="2" charset="2"/>
              <a:buChar char="§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Hasta sırrını saklama (mahremiyet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)</a:t>
            </a: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anose="05000000000000000000" pitchFamily="2" charset="2"/>
              <a:buChar char="§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Hediye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almama</a:t>
            </a: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anose="05000000000000000000" pitchFamily="2" charset="2"/>
              <a:buChar char="§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Hesap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verebilme</a:t>
            </a: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anose="05000000000000000000" pitchFamily="2" charset="2"/>
              <a:buChar char="§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Hizmet standartlarına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uyma</a:t>
            </a: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anose="05000000000000000000" pitchFamily="2" charset="2"/>
              <a:buChar char="§"/>
              <a:defRPr/>
            </a:pP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İletişim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ve açık işbirliği</a:t>
            </a: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anose="05000000000000000000" pitchFamily="2" charset="2"/>
              <a:buChar char="§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İnceleme ve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araştırma</a:t>
            </a: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anose="05000000000000000000" pitchFamily="2" charset="2"/>
              <a:buChar char="§"/>
              <a:defRPr/>
            </a:pP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İşverenin, işçilerin, sen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dikaların ve yetkili diğer makamların desteğini ve işbirliğini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isteme</a:t>
            </a:r>
            <a:endParaRPr lang="tr-TR" sz="2000" b="1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605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tr-TR" sz="2000" b="1" noProof="1">
              <a:solidFill>
                <a:srgbClr val="000000"/>
              </a:solidFill>
            </a:endParaRP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323850" y="1555750"/>
            <a:ext cx="1482725" cy="1482725"/>
            <a:chOff x="1710" y="1035"/>
            <a:chExt cx="2316" cy="2316"/>
          </a:xfrm>
        </p:grpSpPr>
        <p:grpSp>
          <p:nvGrpSpPr>
            <p:cNvPr id="4" name="Group 10"/>
            <p:cNvGrpSpPr>
              <a:grpSpLocks/>
            </p:cNvGrpSpPr>
            <p:nvPr/>
          </p:nvGrpSpPr>
          <p:grpSpPr bwMode="auto">
            <a:xfrm rot="3600000">
              <a:off x="1710" y="1035"/>
              <a:ext cx="2316" cy="2316"/>
              <a:chOff x="1710" y="1035"/>
              <a:chExt cx="2316" cy="2316"/>
            </a:xfrm>
          </p:grpSpPr>
          <p:sp>
            <p:nvSpPr>
              <p:cNvPr id="25624" name="Freeform 11"/>
              <p:cNvSpPr>
                <a:spLocks/>
              </p:cNvSpPr>
              <p:nvPr/>
            </p:nvSpPr>
            <p:spPr bwMode="gray">
              <a:xfrm>
                <a:off x="2866" y="1599"/>
                <a:ext cx="1160" cy="1752"/>
              </a:xfrm>
              <a:custGeom>
                <a:avLst/>
                <a:gdLst>
                  <a:gd name="T0" fmla="*/ 688 w 794"/>
                  <a:gd name="T1" fmla="*/ 9 h 1200"/>
                  <a:gd name="T2" fmla="*/ 602 w 794"/>
                  <a:gd name="T3" fmla="*/ 59 h 1200"/>
                  <a:gd name="T4" fmla="*/ 598 w 794"/>
                  <a:gd name="T5" fmla="*/ 57 h 1200"/>
                  <a:gd name="T6" fmla="*/ 592 w 794"/>
                  <a:gd name="T7" fmla="*/ 40 h 1200"/>
                  <a:gd name="T8" fmla="*/ 589 w 794"/>
                  <a:gd name="T9" fmla="*/ 19 h 1200"/>
                  <a:gd name="T10" fmla="*/ 548 w 794"/>
                  <a:gd name="T11" fmla="*/ 8 h 1200"/>
                  <a:gd name="T12" fmla="*/ 537 w 794"/>
                  <a:gd name="T13" fmla="*/ 49 h 1200"/>
                  <a:gd name="T14" fmla="*/ 553 w 794"/>
                  <a:gd name="T15" fmla="*/ 62 h 1200"/>
                  <a:gd name="T16" fmla="*/ 553 w 794"/>
                  <a:gd name="T17" fmla="*/ 62 h 1200"/>
                  <a:gd name="T18" fmla="*/ 565 w 794"/>
                  <a:gd name="T19" fmla="*/ 76 h 1200"/>
                  <a:gd name="T20" fmla="*/ 565 w 794"/>
                  <a:gd name="T21" fmla="*/ 80 h 1200"/>
                  <a:gd name="T22" fmla="*/ 477 w 794"/>
                  <a:gd name="T23" fmla="*/ 131 h 1200"/>
                  <a:gd name="T24" fmla="*/ 551 w 794"/>
                  <a:gd name="T25" fmla="*/ 406 h 1200"/>
                  <a:gd name="T26" fmla="*/ 477 w 794"/>
                  <a:gd name="T27" fmla="*/ 681 h 1200"/>
                  <a:gd name="T28" fmla="*/ 0 w 794"/>
                  <a:gd name="T29" fmla="*/ 957 h 1200"/>
                  <a:gd name="T30" fmla="*/ 0 w 794"/>
                  <a:gd name="T31" fmla="*/ 1047 h 1200"/>
                  <a:gd name="T32" fmla="*/ 0 w 794"/>
                  <a:gd name="T33" fmla="*/ 1058 h 1200"/>
                  <a:gd name="T34" fmla="*/ 4 w 794"/>
                  <a:gd name="T35" fmla="*/ 1060 h 1200"/>
                  <a:gd name="T36" fmla="*/ 22 w 794"/>
                  <a:gd name="T37" fmla="*/ 1056 h 1200"/>
                  <a:gd name="T38" fmla="*/ 22 w 794"/>
                  <a:gd name="T39" fmla="*/ 1056 h 1200"/>
                  <a:gd name="T40" fmla="*/ 42 w 794"/>
                  <a:gd name="T41" fmla="*/ 1049 h 1200"/>
                  <a:gd name="T42" fmla="*/ 71 w 794"/>
                  <a:gd name="T43" fmla="*/ 1079 h 1200"/>
                  <a:gd name="T44" fmla="*/ 42 w 794"/>
                  <a:gd name="T45" fmla="*/ 1110 h 1200"/>
                  <a:gd name="T46" fmla="*/ 22 w 794"/>
                  <a:gd name="T47" fmla="*/ 1102 h 1200"/>
                  <a:gd name="T48" fmla="*/ 4 w 794"/>
                  <a:gd name="T49" fmla="*/ 1099 h 1200"/>
                  <a:gd name="T50" fmla="*/ 0 w 794"/>
                  <a:gd name="T51" fmla="*/ 1101 h 1200"/>
                  <a:gd name="T52" fmla="*/ 0 w 794"/>
                  <a:gd name="T53" fmla="*/ 1108 h 1200"/>
                  <a:gd name="T54" fmla="*/ 0 w 794"/>
                  <a:gd name="T55" fmla="*/ 1200 h 1200"/>
                  <a:gd name="T56" fmla="*/ 688 w 794"/>
                  <a:gd name="T57" fmla="*/ 803 h 1200"/>
                  <a:gd name="T58" fmla="*/ 794 w 794"/>
                  <a:gd name="T59" fmla="*/ 406 h 1200"/>
                  <a:gd name="T60" fmla="*/ 688 w 794"/>
                  <a:gd name="T61" fmla="*/ 9 h 120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794"/>
                  <a:gd name="T94" fmla="*/ 0 h 1200"/>
                  <a:gd name="T95" fmla="*/ 794 w 794"/>
                  <a:gd name="T96" fmla="*/ 1200 h 1200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794" h="1200">
                    <a:moveTo>
                      <a:pt x="688" y="9"/>
                    </a:moveTo>
                    <a:cubicBezTo>
                      <a:pt x="602" y="59"/>
                      <a:pt x="602" y="59"/>
                      <a:pt x="602" y="59"/>
                    </a:cubicBezTo>
                    <a:cubicBezTo>
                      <a:pt x="601" y="58"/>
                      <a:pt x="600" y="58"/>
                      <a:pt x="598" y="57"/>
                    </a:cubicBezTo>
                    <a:cubicBezTo>
                      <a:pt x="593" y="53"/>
                      <a:pt x="590" y="45"/>
                      <a:pt x="592" y="40"/>
                    </a:cubicBezTo>
                    <a:cubicBezTo>
                      <a:pt x="594" y="33"/>
                      <a:pt x="593" y="25"/>
                      <a:pt x="589" y="19"/>
                    </a:cubicBezTo>
                    <a:cubicBezTo>
                      <a:pt x="581" y="5"/>
                      <a:pt x="563" y="0"/>
                      <a:pt x="548" y="8"/>
                    </a:cubicBezTo>
                    <a:cubicBezTo>
                      <a:pt x="534" y="17"/>
                      <a:pt x="529" y="35"/>
                      <a:pt x="537" y="49"/>
                    </a:cubicBezTo>
                    <a:cubicBezTo>
                      <a:pt x="540" y="56"/>
                      <a:pt x="546" y="60"/>
                      <a:pt x="553" y="62"/>
                    </a:cubicBezTo>
                    <a:cubicBezTo>
                      <a:pt x="553" y="62"/>
                      <a:pt x="553" y="62"/>
                      <a:pt x="553" y="62"/>
                    </a:cubicBezTo>
                    <a:cubicBezTo>
                      <a:pt x="559" y="63"/>
                      <a:pt x="564" y="69"/>
                      <a:pt x="565" y="76"/>
                    </a:cubicBezTo>
                    <a:cubicBezTo>
                      <a:pt x="565" y="78"/>
                      <a:pt x="565" y="79"/>
                      <a:pt x="565" y="80"/>
                    </a:cubicBezTo>
                    <a:cubicBezTo>
                      <a:pt x="477" y="131"/>
                      <a:pt x="477" y="131"/>
                      <a:pt x="477" y="131"/>
                    </a:cubicBezTo>
                    <a:cubicBezTo>
                      <a:pt x="524" y="212"/>
                      <a:pt x="551" y="306"/>
                      <a:pt x="551" y="406"/>
                    </a:cubicBezTo>
                    <a:cubicBezTo>
                      <a:pt x="551" y="507"/>
                      <a:pt x="524" y="601"/>
                      <a:pt x="477" y="681"/>
                    </a:cubicBezTo>
                    <a:cubicBezTo>
                      <a:pt x="382" y="846"/>
                      <a:pt x="204" y="957"/>
                      <a:pt x="0" y="957"/>
                    </a:cubicBezTo>
                    <a:cubicBezTo>
                      <a:pt x="0" y="1047"/>
                      <a:pt x="0" y="1047"/>
                      <a:pt x="0" y="1047"/>
                    </a:cubicBezTo>
                    <a:cubicBezTo>
                      <a:pt x="0" y="1058"/>
                      <a:pt x="0" y="1058"/>
                      <a:pt x="0" y="1058"/>
                    </a:cubicBezTo>
                    <a:cubicBezTo>
                      <a:pt x="2" y="1058"/>
                      <a:pt x="3" y="1059"/>
                      <a:pt x="4" y="1060"/>
                    </a:cubicBezTo>
                    <a:cubicBezTo>
                      <a:pt x="10" y="1063"/>
                      <a:pt x="18" y="1061"/>
                      <a:pt x="22" y="1056"/>
                    </a:cubicBezTo>
                    <a:cubicBezTo>
                      <a:pt x="22" y="1056"/>
                      <a:pt x="22" y="1056"/>
                      <a:pt x="22" y="1056"/>
                    </a:cubicBezTo>
                    <a:cubicBezTo>
                      <a:pt x="27" y="1052"/>
                      <a:pt x="34" y="1049"/>
                      <a:pt x="42" y="1049"/>
                    </a:cubicBezTo>
                    <a:cubicBezTo>
                      <a:pt x="58" y="1049"/>
                      <a:pt x="71" y="1063"/>
                      <a:pt x="71" y="1079"/>
                    </a:cubicBezTo>
                    <a:cubicBezTo>
                      <a:pt x="71" y="1096"/>
                      <a:pt x="58" y="1110"/>
                      <a:pt x="42" y="1110"/>
                    </a:cubicBezTo>
                    <a:cubicBezTo>
                      <a:pt x="34" y="1110"/>
                      <a:pt x="27" y="1107"/>
                      <a:pt x="22" y="1102"/>
                    </a:cubicBezTo>
                    <a:cubicBezTo>
                      <a:pt x="18" y="1097"/>
                      <a:pt x="10" y="1096"/>
                      <a:pt x="4" y="1099"/>
                    </a:cubicBezTo>
                    <a:cubicBezTo>
                      <a:pt x="3" y="1099"/>
                      <a:pt x="2" y="1100"/>
                      <a:pt x="0" y="1101"/>
                    </a:cubicBezTo>
                    <a:cubicBezTo>
                      <a:pt x="0" y="1108"/>
                      <a:pt x="0" y="1108"/>
                      <a:pt x="0" y="1108"/>
                    </a:cubicBezTo>
                    <a:cubicBezTo>
                      <a:pt x="0" y="1200"/>
                      <a:pt x="0" y="1200"/>
                      <a:pt x="0" y="1200"/>
                    </a:cubicBezTo>
                    <a:cubicBezTo>
                      <a:pt x="294" y="1200"/>
                      <a:pt x="551" y="1040"/>
                      <a:pt x="688" y="803"/>
                    </a:cubicBezTo>
                    <a:cubicBezTo>
                      <a:pt x="755" y="686"/>
                      <a:pt x="794" y="551"/>
                      <a:pt x="794" y="406"/>
                    </a:cubicBezTo>
                    <a:cubicBezTo>
                      <a:pt x="794" y="262"/>
                      <a:pt x="755" y="126"/>
                      <a:pt x="688" y="9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5" name="Freeform 12"/>
              <p:cNvSpPr>
                <a:spLocks/>
              </p:cNvSpPr>
              <p:nvPr/>
            </p:nvSpPr>
            <p:spPr bwMode="gray">
              <a:xfrm>
                <a:off x="1710" y="1612"/>
                <a:ext cx="1262" cy="1739"/>
              </a:xfrm>
              <a:custGeom>
                <a:avLst/>
                <a:gdLst>
                  <a:gd name="T0" fmla="*/ 835 w 864"/>
                  <a:gd name="T1" fmla="*/ 1040 h 1191"/>
                  <a:gd name="T2" fmla="*/ 815 w 864"/>
                  <a:gd name="T3" fmla="*/ 1047 h 1191"/>
                  <a:gd name="T4" fmla="*/ 815 w 864"/>
                  <a:gd name="T5" fmla="*/ 1047 h 1191"/>
                  <a:gd name="T6" fmla="*/ 797 w 864"/>
                  <a:gd name="T7" fmla="*/ 1051 h 1191"/>
                  <a:gd name="T8" fmla="*/ 793 w 864"/>
                  <a:gd name="T9" fmla="*/ 1049 h 1191"/>
                  <a:gd name="T10" fmla="*/ 793 w 864"/>
                  <a:gd name="T11" fmla="*/ 1038 h 1191"/>
                  <a:gd name="T12" fmla="*/ 793 w 864"/>
                  <a:gd name="T13" fmla="*/ 948 h 1191"/>
                  <a:gd name="T14" fmla="*/ 317 w 864"/>
                  <a:gd name="T15" fmla="*/ 672 h 1191"/>
                  <a:gd name="T16" fmla="*/ 243 w 864"/>
                  <a:gd name="T17" fmla="*/ 397 h 1191"/>
                  <a:gd name="T18" fmla="*/ 317 w 864"/>
                  <a:gd name="T19" fmla="*/ 122 h 1191"/>
                  <a:gd name="T20" fmla="*/ 231 w 864"/>
                  <a:gd name="T21" fmla="*/ 73 h 1191"/>
                  <a:gd name="T22" fmla="*/ 228 w 864"/>
                  <a:gd name="T23" fmla="*/ 75 h 1191"/>
                  <a:gd name="T24" fmla="*/ 221 w 864"/>
                  <a:gd name="T25" fmla="*/ 92 h 1191"/>
                  <a:gd name="T26" fmla="*/ 221 w 864"/>
                  <a:gd name="T27" fmla="*/ 92 h 1191"/>
                  <a:gd name="T28" fmla="*/ 218 w 864"/>
                  <a:gd name="T29" fmla="*/ 113 h 1191"/>
                  <a:gd name="T30" fmla="*/ 177 w 864"/>
                  <a:gd name="T31" fmla="*/ 123 h 1191"/>
                  <a:gd name="T32" fmla="*/ 166 w 864"/>
                  <a:gd name="T33" fmla="*/ 82 h 1191"/>
                  <a:gd name="T34" fmla="*/ 182 w 864"/>
                  <a:gd name="T35" fmla="*/ 69 h 1191"/>
                  <a:gd name="T36" fmla="*/ 194 w 864"/>
                  <a:gd name="T37" fmla="*/ 55 h 1191"/>
                  <a:gd name="T38" fmla="*/ 194 w 864"/>
                  <a:gd name="T39" fmla="*/ 51 h 1191"/>
                  <a:gd name="T40" fmla="*/ 106 w 864"/>
                  <a:gd name="T41" fmla="*/ 0 h 1191"/>
                  <a:gd name="T42" fmla="*/ 0 w 864"/>
                  <a:gd name="T43" fmla="*/ 397 h 1191"/>
                  <a:gd name="T44" fmla="*/ 106 w 864"/>
                  <a:gd name="T45" fmla="*/ 794 h 1191"/>
                  <a:gd name="T46" fmla="*/ 793 w 864"/>
                  <a:gd name="T47" fmla="*/ 1191 h 1191"/>
                  <a:gd name="T48" fmla="*/ 793 w 864"/>
                  <a:gd name="T49" fmla="*/ 1099 h 1191"/>
                  <a:gd name="T50" fmla="*/ 793 w 864"/>
                  <a:gd name="T51" fmla="*/ 1092 h 1191"/>
                  <a:gd name="T52" fmla="*/ 797 w 864"/>
                  <a:gd name="T53" fmla="*/ 1090 h 1191"/>
                  <a:gd name="T54" fmla="*/ 815 w 864"/>
                  <a:gd name="T55" fmla="*/ 1093 h 1191"/>
                  <a:gd name="T56" fmla="*/ 835 w 864"/>
                  <a:gd name="T57" fmla="*/ 1101 h 1191"/>
                  <a:gd name="T58" fmla="*/ 864 w 864"/>
                  <a:gd name="T59" fmla="*/ 1070 h 1191"/>
                  <a:gd name="T60" fmla="*/ 835 w 864"/>
                  <a:gd name="T61" fmla="*/ 1040 h 1191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864"/>
                  <a:gd name="T94" fmla="*/ 0 h 1191"/>
                  <a:gd name="T95" fmla="*/ 864 w 864"/>
                  <a:gd name="T96" fmla="*/ 1191 h 1191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864" h="1191">
                    <a:moveTo>
                      <a:pt x="835" y="1040"/>
                    </a:moveTo>
                    <a:cubicBezTo>
                      <a:pt x="827" y="1040"/>
                      <a:pt x="820" y="1043"/>
                      <a:pt x="815" y="1047"/>
                    </a:cubicBezTo>
                    <a:cubicBezTo>
                      <a:pt x="815" y="1047"/>
                      <a:pt x="815" y="1047"/>
                      <a:pt x="815" y="1047"/>
                    </a:cubicBezTo>
                    <a:cubicBezTo>
                      <a:pt x="811" y="1052"/>
                      <a:pt x="803" y="1054"/>
                      <a:pt x="797" y="1051"/>
                    </a:cubicBezTo>
                    <a:cubicBezTo>
                      <a:pt x="796" y="1050"/>
                      <a:pt x="795" y="1049"/>
                      <a:pt x="793" y="1049"/>
                    </a:cubicBezTo>
                    <a:cubicBezTo>
                      <a:pt x="793" y="1038"/>
                      <a:pt x="793" y="1038"/>
                      <a:pt x="793" y="1038"/>
                    </a:cubicBezTo>
                    <a:cubicBezTo>
                      <a:pt x="793" y="948"/>
                      <a:pt x="793" y="948"/>
                      <a:pt x="793" y="948"/>
                    </a:cubicBezTo>
                    <a:cubicBezTo>
                      <a:pt x="590" y="948"/>
                      <a:pt x="412" y="837"/>
                      <a:pt x="317" y="672"/>
                    </a:cubicBezTo>
                    <a:cubicBezTo>
                      <a:pt x="270" y="592"/>
                      <a:pt x="243" y="498"/>
                      <a:pt x="243" y="397"/>
                    </a:cubicBezTo>
                    <a:cubicBezTo>
                      <a:pt x="243" y="297"/>
                      <a:pt x="270" y="203"/>
                      <a:pt x="317" y="122"/>
                    </a:cubicBezTo>
                    <a:cubicBezTo>
                      <a:pt x="231" y="73"/>
                      <a:pt x="231" y="73"/>
                      <a:pt x="231" y="73"/>
                    </a:cubicBezTo>
                    <a:cubicBezTo>
                      <a:pt x="230" y="73"/>
                      <a:pt x="229" y="74"/>
                      <a:pt x="228" y="75"/>
                    </a:cubicBezTo>
                    <a:cubicBezTo>
                      <a:pt x="222" y="79"/>
                      <a:pt x="219" y="86"/>
                      <a:pt x="221" y="92"/>
                    </a:cubicBezTo>
                    <a:cubicBezTo>
                      <a:pt x="221" y="92"/>
                      <a:pt x="221" y="92"/>
                      <a:pt x="221" y="92"/>
                    </a:cubicBezTo>
                    <a:cubicBezTo>
                      <a:pt x="223" y="99"/>
                      <a:pt x="222" y="106"/>
                      <a:pt x="218" y="113"/>
                    </a:cubicBezTo>
                    <a:cubicBezTo>
                      <a:pt x="210" y="127"/>
                      <a:pt x="192" y="131"/>
                      <a:pt x="177" y="123"/>
                    </a:cubicBezTo>
                    <a:cubicBezTo>
                      <a:pt x="163" y="115"/>
                      <a:pt x="158" y="96"/>
                      <a:pt x="166" y="82"/>
                    </a:cubicBezTo>
                    <a:cubicBezTo>
                      <a:pt x="169" y="76"/>
                      <a:pt x="175" y="71"/>
                      <a:pt x="182" y="69"/>
                    </a:cubicBezTo>
                    <a:cubicBezTo>
                      <a:pt x="188" y="68"/>
                      <a:pt x="193" y="62"/>
                      <a:pt x="194" y="55"/>
                    </a:cubicBezTo>
                    <a:cubicBezTo>
                      <a:pt x="194" y="54"/>
                      <a:pt x="194" y="52"/>
                      <a:pt x="194" y="51"/>
                    </a:cubicBezTo>
                    <a:cubicBezTo>
                      <a:pt x="106" y="0"/>
                      <a:pt x="106" y="0"/>
                      <a:pt x="106" y="0"/>
                    </a:cubicBezTo>
                    <a:cubicBezTo>
                      <a:pt x="38" y="117"/>
                      <a:pt x="0" y="253"/>
                      <a:pt x="0" y="397"/>
                    </a:cubicBezTo>
                    <a:cubicBezTo>
                      <a:pt x="0" y="542"/>
                      <a:pt x="38" y="677"/>
                      <a:pt x="106" y="794"/>
                    </a:cubicBezTo>
                    <a:cubicBezTo>
                      <a:pt x="243" y="1031"/>
                      <a:pt x="500" y="1191"/>
                      <a:pt x="793" y="1191"/>
                    </a:cubicBezTo>
                    <a:cubicBezTo>
                      <a:pt x="793" y="1099"/>
                      <a:pt x="793" y="1099"/>
                      <a:pt x="793" y="1099"/>
                    </a:cubicBezTo>
                    <a:cubicBezTo>
                      <a:pt x="793" y="1092"/>
                      <a:pt x="793" y="1092"/>
                      <a:pt x="793" y="1092"/>
                    </a:cubicBezTo>
                    <a:cubicBezTo>
                      <a:pt x="795" y="1091"/>
                      <a:pt x="796" y="1090"/>
                      <a:pt x="797" y="1090"/>
                    </a:cubicBezTo>
                    <a:cubicBezTo>
                      <a:pt x="803" y="1087"/>
                      <a:pt x="811" y="1088"/>
                      <a:pt x="815" y="1093"/>
                    </a:cubicBezTo>
                    <a:cubicBezTo>
                      <a:pt x="820" y="1098"/>
                      <a:pt x="827" y="1101"/>
                      <a:pt x="835" y="1101"/>
                    </a:cubicBezTo>
                    <a:cubicBezTo>
                      <a:pt x="851" y="1101"/>
                      <a:pt x="864" y="1087"/>
                      <a:pt x="864" y="1070"/>
                    </a:cubicBezTo>
                    <a:cubicBezTo>
                      <a:pt x="864" y="1054"/>
                      <a:pt x="851" y="1040"/>
                      <a:pt x="835" y="1040"/>
                    </a:cubicBezTo>
                    <a:close/>
                  </a:path>
                </a:pathLst>
              </a:custGeom>
              <a:solidFill>
                <a:srgbClr val="A90404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6" name="Freeform 13"/>
              <p:cNvSpPr>
                <a:spLocks/>
              </p:cNvSpPr>
              <p:nvPr/>
            </p:nvSpPr>
            <p:spPr bwMode="gray">
              <a:xfrm>
                <a:off x="1862" y="1035"/>
                <a:ext cx="2010" cy="768"/>
              </a:xfrm>
              <a:custGeom>
                <a:avLst/>
                <a:gdLst>
                  <a:gd name="T0" fmla="*/ 1164 w 1375"/>
                  <a:gd name="T1" fmla="*/ 518 h 527"/>
                  <a:gd name="T2" fmla="*/ 1252 w 1375"/>
                  <a:gd name="T3" fmla="*/ 467 h 527"/>
                  <a:gd name="T4" fmla="*/ 1252 w 1375"/>
                  <a:gd name="T5" fmla="*/ 463 h 527"/>
                  <a:gd name="T6" fmla="*/ 1240 w 1375"/>
                  <a:gd name="T7" fmla="*/ 449 h 527"/>
                  <a:gd name="T8" fmla="*/ 1240 w 1375"/>
                  <a:gd name="T9" fmla="*/ 449 h 527"/>
                  <a:gd name="T10" fmla="*/ 1224 w 1375"/>
                  <a:gd name="T11" fmla="*/ 436 h 527"/>
                  <a:gd name="T12" fmla="*/ 1235 w 1375"/>
                  <a:gd name="T13" fmla="*/ 395 h 527"/>
                  <a:gd name="T14" fmla="*/ 1276 w 1375"/>
                  <a:gd name="T15" fmla="*/ 406 h 527"/>
                  <a:gd name="T16" fmla="*/ 1279 w 1375"/>
                  <a:gd name="T17" fmla="*/ 427 h 527"/>
                  <a:gd name="T18" fmla="*/ 1285 w 1375"/>
                  <a:gd name="T19" fmla="*/ 444 h 527"/>
                  <a:gd name="T20" fmla="*/ 1289 w 1375"/>
                  <a:gd name="T21" fmla="*/ 446 h 527"/>
                  <a:gd name="T22" fmla="*/ 1375 w 1375"/>
                  <a:gd name="T23" fmla="*/ 396 h 527"/>
                  <a:gd name="T24" fmla="*/ 687 w 1375"/>
                  <a:gd name="T25" fmla="*/ 0 h 527"/>
                  <a:gd name="T26" fmla="*/ 0 w 1375"/>
                  <a:gd name="T27" fmla="*/ 396 h 527"/>
                  <a:gd name="T28" fmla="*/ 88 w 1375"/>
                  <a:gd name="T29" fmla="*/ 447 h 527"/>
                  <a:gd name="T30" fmla="*/ 88 w 1375"/>
                  <a:gd name="T31" fmla="*/ 451 h 527"/>
                  <a:gd name="T32" fmla="*/ 76 w 1375"/>
                  <a:gd name="T33" fmla="*/ 465 h 527"/>
                  <a:gd name="T34" fmla="*/ 60 w 1375"/>
                  <a:gd name="T35" fmla="*/ 478 h 527"/>
                  <a:gd name="T36" fmla="*/ 71 w 1375"/>
                  <a:gd name="T37" fmla="*/ 519 h 527"/>
                  <a:gd name="T38" fmla="*/ 112 w 1375"/>
                  <a:gd name="T39" fmla="*/ 509 h 527"/>
                  <a:gd name="T40" fmla="*/ 115 w 1375"/>
                  <a:gd name="T41" fmla="*/ 488 h 527"/>
                  <a:gd name="T42" fmla="*/ 115 w 1375"/>
                  <a:gd name="T43" fmla="*/ 488 h 527"/>
                  <a:gd name="T44" fmla="*/ 122 w 1375"/>
                  <a:gd name="T45" fmla="*/ 471 h 527"/>
                  <a:gd name="T46" fmla="*/ 125 w 1375"/>
                  <a:gd name="T47" fmla="*/ 469 h 527"/>
                  <a:gd name="T48" fmla="*/ 211 w 1375"/>
                  <a:gd name="T49" fmla="*/ 518 h 527"/>
                  <a:gd name="T50" fmla="*/ 687 w 1375"/>
                  <a:gd name="T51" fmla="*/ 243 h 527"/>
                  <a:gd name="T52" fmla="*/ 1164 w 1375"/>
                  <a:gd name="T53" fmla="*/ 518 h 52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1375"/>
                  <a:gd name="T82" fmla="*/ 0 h 527"/>
                  <a:gd name="T83" fmla="*/ 1375 w 1375"/>
                  <a:gd name="T84" fmla="*/ 527 h 527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1375" h="527">
                    <a:moveTo>
                      <a:pt x="1164" y="518"/>
                    </a:moveTo>
                    <a:cubicBezTo>
                      <a:pt x="1252" y="467"/>
                      <a:pt x="1252" y="467"/>
                      <a:pt x="1252" y="467"/>
                    </a:cubicBezTo>
                    <a:cubicBezTo>
                      <a:pt x="1252" y="466"/>
                      <a:pt x="1252" y="465"/>
                      <a:pt x="1252" y="463"/>
                    </a:cubicBezTo>
                    <a:cubicBezTo>
                      <a:pt x="1251" y="456"/>
                      <a:pt x="1246" y="450"/>
                      <a:pt x="1240" y="449"/>
                    </a:cubicBezTo>
                    <a:cubicBezTo>
                      <a:pt x="1240" y="449"/>
                      <a:pt x="1240" y="449"/>
                      <a:pt x="1240" y="449"/>
                    </a:cubicBezTo>
                    <a:cubicBezTo>
                      <a:pt x="1233" y="447"/>
                      <a:pt x="1227" y="443"/>
                      <a:pt x="1224" y="436"/>
                    </a:cubicBezTo>
                    <a:cubicBezTo>
                      <a:pt x="1216" y="422"/>
                      <a:pt x="1221" y="404"/>
                      <a:pt x="1235" y="395"/>
                    </a:cubicBezTo>
                    <a:cubicBezTo>
                      <a:pt x="1250" y="387"/>
                      <a:pt x="1268" y="392"/>
                      <a:pt x="1276" y="406"/>
                    </a:cubicBezTo>
                    <a:cubicBezTo>
                      <a:pt x="1280" y="412"/>
                      <a:pt x="1281" y="420"/>
                      <a:pt x="1279" y="427"/>
                    </a:cubicBezTo>
                    <a:cubicBezTo>
                      <a:pt x="1277" y="432"/>
                      <a:pt x="1280" y="440"/>
                      <a:pt x="1285" y="444"/>
                    </a:cubicBezTo>
                    <a:cubicBezTo>
                      <a:pt x="1287" y="445"/>
                      <a:pt x="1288" y="445"/>
                      <a:pt x="1289" y="446"/>
                    </a:cubicBezTo>
                    <a:cubicBezTo>
                      <a:pt x="1375" y="396"/>
                      <a:pt x="1375" y="396"/>
                      <a:pt x="1375" y="396"/>
                    </a:cubicBezTo>
                    <a:cubicBezTo>
                      <a:pt x="1238" y="159"/>
                      <a:pt x="981" y="0"/>
                      <a:pt x="687" y="0"/>
                    </a:cubicBezTo>
                    <a:cubicBezTo>
                      <a:pt x="394" y="0"/>
                      <a:pt x="137" y="159"/>
                      <a:pt x="0" y="396"/>
                    </a:cubicBezTo>
                    <a:cubicBezTo>
                      <a:pt x="88" y="447"/>
                      <a:pt x="88" y="447"/>
                      <a:pt x="88" y="447"/>
                    </a:cubicBezTo>
                    <a:cubicBezTo>
                      <a:pt x="88" y="448"/>
                      <a:pt x="88" y="450"/>
                      <a:pt x="88" y="451"/>
                    </a:cubicBezTo>
                    <a:cubicBezTo>
                      <a:pt x="87" y="458"/>
                      <a:pt x="82" y="464"/>
                      <a:pt x="76" y="465"/>
                    </a:cubicBezTo>
                    <a:cubicBezTo>
                      <a:pt x="69" y="467"/>
                      <a:pt x="63" y="472"/>
                      <a:pt x="60" y="478"/>
                    </a:cubicBezTo>
                    <a:cubicBezTo>
                      <a:pt x="52" y="492"/>
                      <a:pt x="57" y="511"/>
                      <a:pt x="71" y="519"/>
                    </a:cubicBezTo>
                    <a:cubicBezTo>
                      <a:pt x="86" y="527"/>
                      <a:pt x="104" y="523"/>
                      <a:pt x="112" y="509"/>
                    </a:cubicBezTo>
                    <a:cubicBezTo>
                      <a:pt x="116" y="502"/>
                      <a:pt x="117" y="495"/>
                      <a:pt x="115" y="488"/>
                    </a:cubicBezTo>
                    <a:cubicBezTo>
                      <a:pt x="115" y="488"/>
                      <a:pt x="115" y="488"/>
                      <a:pt x="115" y="488"/>
                    </a:cubicBezTo>
                    <a:cubicBezTo>
                      <a:pt x="113" y="482"/>
                      <a:pt x="116" y="475"/>
                      <a:pt x="122" y="471"/>
                    </a:cubicBezTo>
                    <a:cubicBezTo>
                      <a:pt x="123" y="470"/>
                      <a:pt x="124" y="469"/>
                      <a:pt x="125" y="469"/>
                    </a:cubicBezTo>
                    <a:cubicBezTo>
                      <a:pt x="211" y="518"/>
                      <a:pt x="211" y="518"/>
                      <a:pt x="211" y="518"/>
                    </a:cubicBezTo>
                    <a:cubicBezTo>
                      <a:pt x="306" y="354"/>
                      <a:pt x="484" y="243"/>
                      <a:pt x="687" y="243"/>
                    </a:cubicBezTo>
                    <a:cubicBezTo>
                      <a:pt x="891" y="243"/>
                      <a:pt x="1069" y="354"/>
                      <a:pt x="1164" y="518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5" name="Group 14"/>
            <p:cNvGrpSpPr>
              <a:grpSpLocks/>
            </p:cNvGrpSpPr>
            <p:nvPr/>
          </p:nvGrpSpPr>
          <p:grpSpPr bwMode="auto">
            <a:xfrm rot="7200000">
              <a:off x="2059" y="1386"/>
              <a:ext cx="1616" cy="1614"/>
              <a:chOff x="2060" y="1387"/>
              <a:chExt cx="1616" cy="1614"/>
            </a:xfrm>
          </p:grpSpPr>
          <p:sp>
            <p:nvSpPr>
              <p:cNvPr id="25621" name="Freeform 15"/>
              <p:cNvSpPr>
                <a:spLocks/>
              </p:cNvSpPr>
              <p:nvPr/>
            </p:nvSpPr>
            <p:spPr bwMode="gray">
              <a:xfrm>
                <a:off x="2060" y="1387"/>
                <a:ext cx="808" cy="1225"/>
              </a:xfrm>
              <a:custGeom>
                <a:avLst/>
                <a:gdLst>
                  <a:gd name="T0" fmla="*/ 550 w 550"/>
                  <a:gd name="T1" fmla="*/ 132 h 836"/>
                  <a:gd name="T2" fmla="*/ 547 w 550"/>
                  <a:gd name="T3" fmla="*/ 130 h 836"/>
                  <a:gd name="T4" fmla="*/ 529 w 550"/>
                  <a:gd name="T5" fmla="*/ 133 h 836"/>
                  <a:gd name="T6" fmla="*/ 529 w 550"/>
                  <a:gd name="T7" fmla="*/ 133 h 836"/>
                  <a:gd name="T8" fmla="*/ 509 w 550"/>
                  <a:gd name="T9" fmla="*/ 141 h 836"/>
                  <a:gd name="T10" fmla="*/ 480 w 550"/>
                  <a:gd name="T11" fmla="*/ 111 h 836"/>
                  <a:gd name="T12" fmla="*/ 509 w 550"/>
                  <a:gd name="T13" fmla="*/ 80 h 836"/>
                  <a:gd name="T14" fmla="*/ 529 w 550"/>
                  <a:gd name="T15" fmla="*/ 88 h 836"/>
                  <a:gd name="T16" fmla="*/ 547 w 550"/>
                  <a:gd name="T17" fmla="*/ 91 h 836"/>
                  <a:gd name="T18" fmla="*/ 550 w 550"/>
                  <a:gd name="T19" fmla="*/ 89 h 836"/>
                  <a:gd name="T20" fmla="*/ 550 w 550"/>
                  <a:gd name="T21" fmla="*/ 82 h 836"/>
                  <a:gd name="T22" fmla="*/ 550 w 550"/>
                  <a:gd name="T23" fmla="*/ 0 h 836"/>
                  <a:gd name="T24" fmla="*/ 0 w 550"/>
                  <a:gd name="T25" fmla="*/ 550 h 836"/>
                  <a:gd name="T26" fmla="*/ 74 w 550"/>
                  <a:gd name="T27" fmla="*/ 825 h 836"/>
                  <a:gd name="T28" fmla="*/ 153 w 550"/>
                  <a:gd name="T29" fmla="*/ 780 h 836"/>
                  <a:gd name="T30" fmla="*/ 158 w 550"/>
                  <a:gd name="T31" fmla="*/ 796 h 836"/>
                  <a:gd name="T32" fmla="*/ 161 w 550"/>
                  <a:gd name="T33" fmla="*/ 817 h 836"/>
                  <a:gd name="T34" fmla="*/ 202 w 550"/>
                  <a:gd name="T35" fmla="*/ 827 h 836"/>
                  <a:gd name="T36" fmla="*/ 214 w 550"/>
                  <a:gd name="T37" fmla="*/ 786 h 836"/>
                  <a:gd name="T38" fmla="*/ 198 w 550"/>
                  <a:gd name="T39" fmla="*/ 773 h 836"/>
                  <a:gd name="T40" fmla="*/ 198 w 550"/>
                  <a:gd name="T41" fmla="*/ 773 h 836"/>
                  <a:gd name="T42" fmla="*/ 186 w 550"/>
                  <a:gd name="T43" fmla="*/ 761 h 836"/>
                  <a:gd name="T44" fmla="*/ 266 w 550"/>
                  <a:gd name="T45" fmla="*/ 714 h 836"/>
                  <a:gd name="T46" fmla="*/ 222 w 550"/>
                  <a:gd name="T47" fmla="*/ 550 h 836"/>
                  <a:gd name="T48" fmla="*/ 550 w 550"/>
                  <a:gd name="T49" fmla="*/ 222 h 836"/>
                  <a:gd name="T50" fmla="*/ 550 w 550"/>
                  <a:gd name="T51" fmla="*/ 143 h 836"/>
                  <a:gd name="T52" fmla="*/ 550 w 550"/>
                  <a:gd name="T53" fmla="*/ 132 h 8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550"/>
                  <a:gd name="T82" fmla="*/ 0 h 836"/>
                  <a:gd name="T83" fmla="*/ 550 w 550"/>
                  <a:gd name="T84" fmla="*/ 836 h 8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550" h="836">
                    <a:moveTo>
                      <a:pt x="550" y="132"/>
                    </a:moveTo>
                    <a:cubicBezTo>
                      <a:pt x="549" y="131"/>
                      <a:pt x="548" y="131"/>
                      <a:pt x="547" y="130"/>
                    </a:cubicBezTo>
                    <a:cubicBezTo>
                      <a:pt x="540" y="127"/>
                      <a:pt x="533" y="129"/>
                      <a:pt x="529" y="133"/>
                    </a:cubicBezTo>
                    <a:cubicBezTo>
                      <a:pt x="529" y="133"/>
                      <a:pt x="529" y="133"/>
                      <a:pt x="529" y="133"/>
                    </a:cubicBezTo>
                    <a:cubicBezTo>
                      <a:pt x="523" y="138"/>
                      <a:pt x="517" y="141"/>
                      <a:pt x="509" y="141"/>
                    </a:cubicBezTo>
                    <a:cubicBezTo>
                      <a:pt x="493" y="141"/>
                      <a:pt x="480" y="127"/>
                      <a:pt x="480" y="111"/>
                    </a:cubicBezTo>
                    <a:cubicBezTo>
                      <a:pt x="480" y="94"/>
                      <a:pt x="493" y="80"/>
                      <a:pt x="509" y="80"/>
                    </a:cubicBezTo>
                    <a:cubicBezTo>
                      <a:pt x="517" y="80"/>
                      <a:pt x="524" y="83"/>
                      <a:pt x="529" y="88"/>
                    </a:cubicBezTo>
                    <a:cubicBezTo>
                      <a:pt x="533" y="93"/>
                      <a:pt x="540" y="94"/>
                      <a:pt x="547" y="91"/>
                    </a:cubicBezTo>
                    <a:cubicBezTo>
                      <a:pt x="548" y="91"/>
                      <a:pt x="549" y="90"/>
                      <a:pt x="550" y="89"/>
                    </a:cubicBezTo>
                    <a:cubicBezTo>
                      <a:pt x="550" y="82"/>
                      <a:pt x="550" y="82"/>
                      <a:pt x="550" y="82"/>
                    </a:cubicBezTo>
                    <a:cubicBezTo>
                      <a:pt x="550" y="0"/>
                      <a:pt x="550" y="0"/>
                      <a:pt x="550" y="0"/>
                    </a:cubicBezTo>
                    <a:cubicBezTo>
                      <a:pt x="246" y="0"/>
                      <a:pt x="0" y="246"/>
                      <a:pt x="0" y="550"/>
                    </a:cubicBezTo>
                    <a:cubicBezTo>
                      <a:pt x="0" y="651"/>
                      <a:pt x="27" y="745"/>
                      <a:pt x="74" y="825"/>
                    </a:cubicBezTo>
                    <a:cubicBezTo>
                      <a:pt x="153" y="780"/>
                      <a:pt x="153" y="780"/>
                      <a:pt x="153" y="780"/>
                    </a:cubicBezTo>
                    <a:cubicBezTo>
                      <a:pt x="158" y="784"/>
                      <a:pt x="160" y="791"/>
                      <a:pt x="158" y="796"/>
                    </a:cubicBezTo>
                    <a:cubicBezTo>
                      <a:pt x="157" y="803"/>
                      <a:pt x="158" y="810"/>
                      <a:pt x="161" y="817"/>
                    </a:cubicBezTo>
                    <a:cubicBezTo>
                      <a:pt x="170" y="831"/>
                      <a:pt x="188" y="836"/>
                      <a:pt x="202" y="827"/>
                    </a:cubicBezTo>
                    <a:cubicBezTo>
                      <a:pt x="217" y="819"/>
                      <a:pt x="222" y="801"/>
                      <a:pt x="214" y="786"/>
                    </a:cubicBezTo>
                    <a:cubicBezTo>
                      <a:pt x="210" y="780"/>
                      <a:pt x="204" y="776"/>
                      <a:pt x="198" y="773"/>
                    </a:cubicBezTo>
                    <a:cubicBezTo>
                      <a:pt x="198" y="773"/>
                      <a:pt x="198" y="773"/>
                      <a:pt x="198" y="773"/>
                    </a:cubicBezTo>
                    <a:cubicBezTo>
                      <a:pt x="192" y="772"/>
                      <a:pt x="187" y="767"/>
                      <a:pt x="186" y="761"/>
                    </a:cubicBezTo>
                    <a:cubicBezTo>
                      <a:pt x="266" y="714"/>
                      <a:pt x="266" y="714"/>
                      <a:pt x="266" y="714"/>
                    </a:cubicBezTo>
                    <a:cubicBezTo>
                      <a:pt x="238" y="666"/>
                      <a:pt x="222" y="610"/>
                      <a:pt x="222" y="550"/>
                    </a:cubicBezTo>
                    <a:cubicBezTo>
                      <a:pt x="222" y="369"/>
                      <a:pt x="369" y="222"/>
                      <a:pt x="550" y="222"/>
                    </a:cubicBezTo>
                    <a:cubicBezTo>
                      <a:pt x="550" y="143"/>
                      <a:pt x="550" y="143"/>
                      <a:pt x="550" y="143"/>
                    </a:cubicBezTo>
                    <a:lnTo>
                      <a:pt x="550" y="132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2" name="Freeform 16"/>
              <p:cNvSpPr>
                <a:spLocks/>
              </p:cNvSpPr>
              <p:nvPr/>
            </p:nvSpPr>
            <p:spPr bwMode="gray">
              <a:xfrm>
                <a:off x="2764" y="1387"/>
                <a:ext cx="912" cy="1210"/>
              </a:xfrm>
              <a:custGeom>
                <a:avLst/>
                <a:gdLst>
                  <a:gd name="T0" fmla="*/ 70 w 621"/>
                  <a:gd name="T1" fmla="*/ 0 h 826"/>
                  <a:gd name="T2" fmla="*/ 70 w 621"/>
                  <a:gd name="T3" fmla="*/ 82 h 826"/>
                  <a:gd name="T4" fmla="*/ 70 w 621"/>
                  <a:gd name="T5" fmla="*/ 89 h 826"/>
                  <a:gd name="T6" fmla="*/ 67 w 621"/>
                  <a:gd name="T7" fmla="*/ 91 h 826"/>
                  <a:gd name="T8" fmla="*/ 49 w 621"/>
                  <a:gd name="T9" fmla="*/ 88 h 826"/>
                  <a:gd name="T10" fmla="*/ 29 w 621"/>
                  <a:gd name="T11" fmla="*/ 80 h 826"/>
                  <a:gd name="T12" fmla="*/ 0 w 621"/>
                  <a:gd name="T13" fmla="*/ 111 h 826"/>
                  <a:gd name="T14" fmla="*/ 29 w 621"/>
                  <a:gd name="T15" fmla="*/ 141 h 826"/>
                  <a:gd name="T16" fmla="*/ 49 w 621"/>
                  <a:gd name="T17" fmla="*/ 133 h 826"/>
                  <a:gd name="T18" fmla="*/ 49 w 621"/>
                  <a:gd name="T19" fmla="*/ 133 h 826"/>
                  <a:gd name="T20" fmla="*/ 67 w 621"/>
                  <a:gd name="T21" fmla="*/ 130 h 826"/>
                  <a:gd name="T22" fmla="*/ 70 w 621"/>
                  <a:gd name="T23" fmla="*/ 132 h 826"/>
                  <a:gd name="T24" fmla="*/ 70 w 621"/>
                  <a:gd name="T25" fmla="*/ 143 h 826"/>
                  <a:gd name="T26" fmla="*/ 70 w 621"/>
                  <a:gd name="T27" fmla="*/ 222 h 826"/>
                  <a:gd name="T28" fmla="*/ 70 w 621"/>
                  <a:gd name="T29" fmla="*/ 222 h 826"/>
                  <a:gd name="T30" fmla="*/ 398 w 621"/>
                  <a:gd name="T31" fmla="*/ 550 h 826"/>
                  <a:gd name="T32" fmla="*/ 354 w 621"/>
                  <a:gd name="T33" fmla="*/ 714 h 826"/>
                  <a:gd name="T34" fmla="*/ 433 w 621"/>
                  <a:gd name="T35" fmla="*/ 759 h 826"/>
                  <a:gd name="T36" fmla="*/ 436 w 621"/>
                  <a:gd name="T37" fmla="*/ 758 h 826"/>
                  <a:gd name="T38" fmla="*/ 443 w 621"/>
                  <a:gd name="T39" fmla="*/ 740 h 826"/>
                  <a:gd name="T40" fmla="*/ 443 w 621"/>
                  <a:gd name="T41" fmla="*/ 740 h 826"/>
                  <a:gd name="T42" fmla="*/ 446 w 621"/>
                  <a:gd name="T43" fmla="*/ 720 h 826"/>
                  <a:gd name="T44" fmla="*/ 487 w 621"/>
                  <a:gd name="T45" fmla="*/ 709 h 826"/>
                  <a:gd name="T46" fmla="*/ 498 w 621"/>
                  <a:gd name="T47" fmla="*/ 750 h 826"/>
                  <a:gd name="T48" fmla="*/ 482 w 621"/>
                  <a:gd name="T49" fmla="*/ 763 h 826"/>
                  <a:gd name="T50" fmla="*/ 470 w 621"/>
                  <a:gd name="T51" fmla="*/ 777 h 826"/>
                  <a:gd name="T52" fmla="*/ 470 w 621"/>
                  <a:gd name="T53" fmla="*/ 781 h 826"/>
                  <a:gd name="T54" fmla="*/ 547 w 621"/>
                  <a:gd name="T55" fmla="*/ 826 h 826"/>
                  <a:gd name="T56" fmla="*/ 621 w 621"/>
                  <a:gd name="T57" fmla="*/ 550 h 826"/>
                  <a:gd name="T58" fmla="*/ 70 w 621"/>
                  <a:gd name="T59" fmla="*/ 0 h 82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621"/>
                  <a:gd name="T91" fmla="*/ 0 h 826"/>
                  <a:gd name="T92" fmla="*/ 621 w 621"/>
                  <a:gd name="T93" fmla="*/ 826 h 82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621" h="826">
                    <a:moveTo>
                      <a:pt x="70" y="0"/>
                    </a:moveTo>
                    <a:cubicBezTo>
                      <a:pt x="70" y="82"/>
                      <a:pt x="70" y="82"/>
                      <a:pt x="70" y="82"/>
                    </a:cubicBezTo>
                    <a:cubicBezTo>
                      <a:pt x="70" y="89"/>
                      <a:pt x="70" y="89"/>
                      <a:pt x="70" y="89"/>
                    </a:cubicBezTo>
                    <a:cubicBezTo>
                      <a:pt x="69" y="90"/>
                      <a:pt x="68" y="91"/>
                      <a:pt x="67" y="91"/>
                    </a:cubicBezTo>
                    <a:cubicBezTo>
                      <a:pt x="60" y="94"/>
                      <a:pt x="53" y="93"/>
                      <a:pt x="49" y="88"/>
                    </a:cubicBezTo>
                    <a:cubicBezTo>
                      <a:pt x="44" y="83"/>
                      <a:pt x="37" y="80"/>
                      <a:pt x="29" y="80"/>
                    </a:cubicBezTo>
                    <a:cubicBezTo>
                      <a:pt x="13" y="80"/>
                      <a:pt x="0" y="94"/>
                      <a:pt x="0" y="111"/>
                    </a:cubicBezTo>
                    <a:cubicBezTo>
                      <a:pt x="0" y="127"/>
                      <a:pt x="13" y="141"/>
                      <a:pt x="29" y="141"/>
                    </a:cubicBezTo>
                    <a:cubicBezTo>
                      <a:pt x="37" y="141"/>
                      <a:pt x="43" y="138"/>
                      <a:pt x="49" y="133"/>
                    </a:cubicBezTo>
                    <a:cubicBezTo>
                      <a:pt x="49" y="133"/>
                      <a:pt x="49" y="133"/>
                      <a:pt x="49" y="133"/>
                    </a:cubicBezTo>
                    <a:cubicBezTo>
                      <a:pt x="53" y="129"/>
                      <a:pt x="60" y="127"/>
                      <a:pt x="67" y="130"/>
                    </a:cubicBezTo>
                    <a:cubicBezTo>
                      <a:pt x="68" y="131"/>
                      <a:pt x="69" y="131"/>
                      <a:pt x="70" y="132"/>
                    </a:cubicBezTo>
                    <a:cubicBezTo>
                      <a:pt x="70" y="143"/>
                      <a:pt x="70" y="143"/>
                      <a:pt x="70" y="143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252" y="222"/>
                      <a:pt x="398" y="369"/>
                      <a:pt x="398" y="550"/>
                    </a:cubicBezTo>
                    <a:cubicBezTo>
                      <a:pt x="398" y="610"/>
                      <a:pt x="382" y="666"/>
                      <a:pt x="354" y="714"/>
                    </a:cubicBezTo>
                    <a:cubicBezTo>
                      <a:pt x="433" y="759"/>
                      <a:pt x="433" y="759"/>
                      <a:pt x="433" y="759"/>
                    </a:cubicBezTo>
                    <a:cubicBezTo>
                      <a:pt x="434" y="759"/>
                      <a:pt x="435" y="758"/>
                      <a:pt x="436" y="758"/>
                    </a:cubicBezTo>
                    <a:cubicBezTo>
                      <a:pt x="442" y="753"/>
                      <a:pt x="445" y="746"/>
                      <a:pt x="443" y="740"/>
                    </a:cubicBezTo>
                    <a:cubicBezTo>
                      <a:pt x="443" y="740"/>
                      <a:pt x="443" y="740"/>
                      <a:pt x="443" y="740"/>
                    </a:cubicBezTo>
                    <a:cubicBezTo>
                      <a:pt x="441" y="733"/>
                      <a:pt x="442" y="726"/>
                      <a:pt x="446" y="720"/>
                    </a:cubicBezTo>
                    <a:cubicBezTo>
                      <a:pt x="454" y="705"/>
                      <a:pt x="472" y="701"/>
                      <a:pt x="487" y="709"/>
                    </a:cubicBezTo>
                    <a:cubicBezTo>
                      <a:pt x="501" y="717"/>
                      <a:pt x="506" y="736"/>
                      <a:pt x="498" y="750"/>
                    </a:cubicBezTo>
                    <a:cubicBezTo>
                      <a:pt x="494" y="756"/>
                      <a:pt x="489" y="761"/>
                      <a:pt x="482" y="763"/>
                    </a:cubicBezTo>
                    <a:cubicBezTo>
                      <a:pt x="476" y="764"/>
                      <a:pt x="471" y="770"/>
                      <a:pt x="470" y="777"/>
                    </a:cubicBezTo>
                    <a:cubicBezTo>
                      <a:pt x="470" y="778"/>
                      <a:pt x="470" y="780"/>
                      <a:pt x="470" y="781"/>
                    </a:cubicBezTo>
                    <a:cubicBezTo>
                      <a:pt x="547" y="826"/>
                      <a:pt x="547" y="826"/>
                      <a:pt x="547" y="826"/>
                    </a:cubicBezTo>
                    <a:cubicBezTo>
                      <a:pt x="594" y="745"/>
                      <a:pt x="621" y="651"/>
                      <a:pt x="621" y="550"/>
                    </a:cubicBezTo>
                    <a:cubicBezTo>
                      <a:pt x="621" y="246"/>
                      <a:pt x="374" y="0"/>
                      <a:pt x="70" y="0"/>
                    </a:cubicBez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3" name="Freeform 17"/>
              <p:cNvSpPr>
                <a:spLocks/>
              </p:cNvSpPr>
              <p:nvPr/>
            </p:nvSpPr>
            <p:spPr bwMode="gray">
              <a:xfrm>
                <a:off x="2169" y="2414"/>
                <a:ext cx="1397" cy="587"/>
              </a:xfrm>
              <a:custGeom>
                <a:avLst/>
                <a:gdLst>
                  <a:gd name="T0" fmla="*/ 876 w 953"/>
                  <a:gd name="T1" fmla="*/ 80 h 400"/>
                  <a:gd name="T2" fmla="*/ 876 w 953"/>
                  <a:gd name="T3" fmla="*/ 76 h 400"/>
                  <a:gd name="T4" fmla="*/ 888 w 953"/>
                  <a:gd name="T5" fmla="*/ 62 h 400"/>
                  <a:gd name="T6" fmla="*/ 904 w 953"/>
                  <a:gd name="T7" fmla="*/ 49 h 400"/>
                  <a:gd name="T8" fmla="*/ 893 w 953"/>
                  <a:gd name="T9" fmla="*/ 8 h 400"/>
                  <a:gd name="T10" fmla="*/ 852 w 953"/>
                  <a:gd name="T11" fmla="*/ 19 h 400"/>
                  <a:gd name="T12" fmla="*/ 849 w 953"/>
                  <a:gd name="T13" fmla="*/ 39 h 400"/>
                  <a:gd name="T14" fmla="*/ 849 w 953"/>
                  <a:gd name="T15" fmla="*/ 39 h 400"/>
                  <a:gd name="T16" fmla="*/ 842 w 953"/>
                  <a:gd name="T17" fmla="*/ 57 h 400"/>
                  <a:gd name="T18" fmla="*/ 839 w 953"/>
                  <a:gd name="T19" fmla="*/ 58 h 400"/>
                  <a:gd name="T20" fmla="*/ 760 w 953"/>
                  <a:gd name="T21" fmla="*/ 13 h 400"/>
                  <a:gd name="T22" fmla="*/ 476 w 953"/>
                  <a:gd name="T23" fmla="*/ 177 h 400"/>
                  <a:gd name="T24" fmla="*/ 192 w 953"/>
                  <a:gd name="T25" fmla="*/ 13 h 400"/>
                  <a:gd name="T26" fmla="*/ 112 w 953"/>
                  <a:gd name="T27" fmla="*/ 60 h 400"/>
                  <a:gd name="T28" fmla="*/ 124 w 953"/>
                  <a:gd name="T29" fmla="*/ 72 h 400"/>
                  <a:gd name="T30" fmla="*/ 124 w 953"/>
                  <a:gd name="T31" fmla="*/ 72 h 400"/>
                  <a:gd name="T32" fmla="*/ 140 w 953"/>
                  <a:gd name="T33" fmla="*/ 85 h 400"/>
                  <a:gd name="T34" fmla="*/ 128 w 953"/>
                  <a:gd name="T35" fmla="*/ 126 h 400"/>
                  <a:gd name="T36" fmla="*/ 87 w 953"/>
                  <a:gd name="T37" fmla="*/ 116 h 400"/>
                  <a:gd name="T38" fmla="*/ 84 w 953"/>
                  <a:gd name="T39" fmla="*/ 95 h 400"/>
                  <a:gd name="T40" fmla="*/ 79 w 953"/>
                  <a:gd name="T41" fmla="*/ 79 h 400"/>
                  <a:gd name="T42" fmla="*/ 0 w 953"/>
                  <a:gd name="T43" fmla="*/ 124 h 400"/>
                  <a:gd name="T44" fmla="*/ 476 w 953"/>
                  <a:gd name="T45" fmla="*/ 400 h 400"/>
                  <a:gd name="T46" fmla="*/ 953 w 953"/>
                  <a:gd name="T47" fmla="*/ 125 h 400"/>
                  <a:gd name="T48" fmla="*/ 876 w 953"/>
                  <a:gd name="T49" fmla="*/ 80 h 40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953"/>
                  <a:gd name="T76" fmla="*/ 0 h 400"/>
                  <a:gd name="T77" fmla="*/ 953 w 953"/>
                  <a:gd name="T78" fmla="*/ 400 h 40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953" h="400">
                    <a:moveTo>
                      <a:pt x="876" y="80"/>
                    </a:moveTo>
                    <a:cubicBezTo>
                      <a:pt x="876" y="79"/>
                      <a:pt x="876" y="77"/>
                      <a:pt x="876" y="76"/>
                    </a:cubicBezTo>
                    <a:cubicBezTo>
                      <a:pt x="877" y="69"/>
                      <a:pt x="882" y="63"/>
                      <a:pt x="888" y="62"/>
                    </a:cubicBezTo>
                    <a:cubicBezTo>
                      <a:pt x="895" y="60"/>
                      <a:pt x="900" y="55"/>
                      <a:pt x="904" y="49"/>
                    </a:cubicBezTo>
                    <a:cubicBezTo>
                      <a:pt x="912" y="35"/>
                      <a:pt x="907" y="16"/>
                      <a:pt x="893" y="8"/>
                    </a:cubicBezTo>
                    <a:cubicBezTo>
                      <a:pt x="878" y="0"/>
                      <a:pt x="860" y="4"/>
                      <a:pt x="852" y="19"/>
                    </a:cubicBezTo>
                    <a:cubicBezTo>
                      <a:pt x="848" y="25"/>
                      <a:pt x="847" y="32"/>
                      <a:pt x="849" y="39"/>
                    </a:cubicBezTo>
                    <a:cubicBezTo>
                      <a:pt x="849" y="39"/>
                      <a:pt x="849" y="39"/>
                      <a:pt x="849" y="39"/>
                    </a:cubicBezTo>
                    <a:cubicBezTo>
                      <a:pt x="851" y="45"/>
                      <a:pt x="848" y="52"/>
                      <a:pt x="842" y="57"/>
                    </a:cubicBezTo>
                    <a:cubicBezTo>
                      <a:pt x="841" y="57"/>
                      <a:pt x="840" y="58"/>
                      <a:pt x="839" y="58"/>
                    </a:cubicBezTo>
                    <a:cubicBezTo>
                      <a:pt x="760" y="13"/>
                      <a:pt x="760" y="13"/>
                      <a:pt x="760" y="13"/>
                    </a:cubicBezTo>
                    <a:cubicBezTo>
                      <a:pt x="704" y="111"/>
                      <a:pt x="598" y="177"/>
                      <a:pt x="476" y="177"/>
                    </a:cubicBezTo>
                    <a:cubicBezTo>
                      <a:pt x="355" y="177"/>
                      <a:pt x="249" y="111"/>
                      <a:pt x="192" y="13"/>
                    </a:cubicBezTo>
                    <a:cubicBezTo>
                      <a:pt x="112" y="60"/>
                      <a:pt x="112" y="60"/>
                      <a:pt x="112" y="60"/>
                    </a:cubicBezTo>
                    <a:cubicBezTo>
                      <a:pt x="113" y="66"/>
                      <a:pt x="118" y="71"/>
                      <a:pt x="124" y="72"/>
                    </a:cubicBezTo>
                    <a:cubicBezTo>
                      <a:pt x="124" y="72"/>
                      <a:pt x="124" y="72"/>
                      <a:pt x="124" y="72"/>
                    </a:cubicBezTo>
                    <a:cubicBezTo>
                      <a:pt x="130" y="75"/>
                      <a:pt x="136" y="79"/>
                      <a:pt x="140" y="85"/>
                    </a:cubicBezTo>
                    <a:cubicBezTo>
                      <a:pt x="148" y="100"/>
                      <a:pt x="143" y="118"/>
                      <a:pt x="128" y="126"/>
                    </a:cubicBezTo>
                    <a:cubicBezTo>
                      <a:pt x="114" y="135"/>
                      <a:pt x="96" y="130"/>
                      <a:pt x="87" y="116"/>
                    </a:cubicBezTo>
                    <a:cubicBezTo>
                      <a:pt x="84" y="109"/>
                      <a:pt x="83" y="102"/>
                      <a:pt x="84" y="95"/>
                    </a:cubicBezTo>
                    <a:cubicBezTo>
                      <a:pt x="86" y="90"/>
                      <a:pt x="84" y="83"/>
                      <a:pt x="79" y="79"/>
                    </a:cubicBezTo>
                    <a:cubicBezTo>
                      <a:pt x="0" y="124"/>
                      <a:pt x="0" y="124"/>
                      <a:pt x="0" y="124"/>
                    </a:cubicBezTo>
                    <a:cubicBezTo>
                      <a:pt x="95" y="289"/>
                      <a:pt x="273" y="400"/>
                      <a:pt x="476" y="400"/>
                    </a:cubicBezTo>
                    <a:cubicBezTo>
                      <a:pt x="680" y="400"/>
                      <a:pt x="858" y="289"/>
                      <a:pt x="953" y="125"/>
                    </a:cubicBezTo>
                    <a:lnTo>
                      <a:pt x="876" y="80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3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eaLnBrk="0" hangingPunct="0">
              <a:lnSpc>
                <a:spcPct val="90000"/>
              </a:lnSpc>
              <a:defRPr/>
            </a:pPr>
            <a:r>
              <a:rPr lang="tr-TR" sz="3200" b="1" noProof="1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ÇALIŞMA HAYATINDA VE İŞYERİNDE ETİK</a:t>
            </a:r>
          </a:p>
        </p:txBody>
      </p:sp>
      <p:sp>
        <p:nvSpPr>
          <p:cNvPr id="36" name="Rectangle 3"/>
          <p:cNvSpPr txBox="1">
            <a:spLocks noChangeArrowheads="1"/>
          </p:cNvSpPr>
          <p:nvPr/>
        </p:nvSpPr>
        <p:spPr bwMode="auto">
          <a:xfrm>
            <a:off x="8362949" y="6376921"/>
            <a:ext cx="65822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5" name="Text Box 45"/>
          <p:cNvSpPr txBox="1">
            <a:spLocks noChangeArrowheads="1"/>
          </p:cNvSpPr>
          <p:nvPr/>
        </p:nvSpPr>
        <p:spPr bwMode="auto">
          <a:xfrm>
            <a:off x="772635" y="2075469"/>
            <a:ext cx="55068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 defTabSz="801688">
              <a:spcBef>
                <a:spcPct val="20000"/>
              </a:spcBef>
            </a:pPr>
            <a:r>
              <a:rPr lang="tr-TR" sz="28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2</a:t>
            </a:r>
            <a:endParaRPr lang="de-DE" sz="2800" b="1" noProof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755024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0" grpId="0" animBg="1"/>
      <p:bldP spid="58456" grpId="0" animBg="1"/>
      <p:bldP spid="5845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Freeform 2"/>
          <p:cNvSpPr>
            <a:spLocks/>
          </p:cNvSpPr>
          <p:nvPr/>
        </p:nvSpPr>
        <p:spPr bwMode="auto">
          <a:xfrm>
            <a:off x="412750" y="1546225"/>
            <a:ext cx="2244725" cy="3825875"/>
          </a:xfrm>
          <a:custGeom>
            <a:avLst/>
            <a:gdLst>
              <a:gd name="T0" fmla="*/ 0 w 1414"/>
              <a:gd name="T1" fmla="*/ 706 h 2410"/>
              <a:gd name="T2" fmla="*/ 409 w 1414"/>
              <a:gd name="T3" fmla="*/ 0 h 2410"/>
              <a:gd name="T4" fmla="*/ 1414 w 1414"/>
              <a:gd name="T5" fmla="*/ 2 h 2410"/>
              <a:gd name="T6" fmla="*/ 1411 w 1414"/>
              <a:gd name="T7" fmla="*/ 2410 h 2410"/>
              <a:gd name="T8" fmla="*/ 0 w 1414"/>
              <a:gd name="T9" fmla="*/ 706 h 24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14"/>
              <a:gd name="T16" fmla="*/ 0 h 2410"/>
              <a:gd name="T17" fmla="*/ 1414 w 1414"/>
              <a:gd name="T18" fmla="*/ 2410 h 24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14" h="2410">
                <a:moveTo>
                  <a:pt x="0" y="706"/>
                </a:moveTo>
                <a:lnTo>
                  <a:pt x="409" y="0"/>
                </a:lnTo>
                <a:lnTo>
                  <a:pt x="1414" y="2"/>
                </a:lnTo>
                <a:lnTo>
                  <a:pt x="1411" y="2410"/>
                </a:lnTo>
                <a:lnTo>
                  <a:pt x="0" y="706"/>
                </a:lnTo>
                <a:close/>
              </a:path>
            </a:pathLst>
          </a:custGeom>
          <a:solidFill>
            <a:srgbClr val="C0C0C0">
              <a:alpha val="50195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tr-TR" dirty="0">
              <a:solidFill>
                <a:srgbClr val="000000"/>
              </a:solidFill>
            </a:endParaRPr>
          </a:p>
        </p:txBody>
      </p:sp>
      <p:sp>
        <p:nvSpPr>
          <p:cNvPr id="58456" name="Rectangle 11"/>
          <p:cNvSpPr>
            <a:spLocks noChangeArrowheads="1"/>
          </p:cNvSpPr>
          <p:nvPr/>
        </p:nvSpPr>
        <p:spPr bwMode="gray">
          <a:xfrm>
            <a:off x="2657475" y="1555750"/>
            <a:ext cx="6143625" cy="360363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288000" tIns="0" rIns="0" bIns="0" anchor="ctr"/>
          <a:lstStyle/>
          <a:p>
            <a:pPr defTabSz="801688" eaLnBrk="0" hangingPunct="0">
              <a:defRPr/>
            </a:pPr>
            <a:r>
              <a:rPr lang="tr-TR" sz="2000" b="1" noProof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İŞYERİ HEKİMLİĞİ VE İŞ GÜVENLİĞİ UZMANLIĞI ETİĞİ</a:t>
            </a:r>
            <a:endParaRPr lang="de-DE" sz="2000" b="1" noProof="1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8457" name="Rectangle 5"/>
          <p:cNvSpPr>
            <a:spLocks noChangeArrowheads="1"/>
          </p:cNvSpPr>
          <p:nvPr/>
        </p:nvSpPr>
        <p:spPr bwMode="gray">
          <a:xfrm>
            <a:off x="2657475" y="1916113"/>
            <a:ext cx="6143625" cy="3449637"/>
          </a:xfrm>
          <a:prstGeom prst="rect">
            <a:avLst/>
          </a:prstGeom>
          <a:solidFill>
            <a:schemeClr val="bg1"/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/>
          <a:lstStyle/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anose="05000000000000000000" pitchFamily="2" charset="2"/>
              <a:buChar char="§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İşyeri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sağlık kayıtlarının (gizli tıbbi kayıt dosyalarına kaydetme)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gizliliği</a:t>
            </a: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anose="05000000000000000000" pitchFamily="2" charset="2"/>
              <a:buChar char="§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İşyeri sırlarının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gizliliği</a:t>
            </a: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anose="05000000000000000000" pitchFamily="2" charset="2"/>
              <a:buChar char="§"/>
              <a:defRPr/>
            </a:pP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İşverenden talimat almama</a:t>
            </a:r>
            <a:endParaRPr lang="tr-TR" sz="2000" b="1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anose="05000000000000000000" pitchFamily="2" charset="2"/>
              <a:buChar char="§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Kullanılan hasta bilgisinde hasta kimliğini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koruma</a:t>
            </a: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anose="05000000000000000000" pitchFamily="2" charset="2"/>
              <a:buChar char="§"/>
              <a:defRPr/>
            </a:pP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Mesleki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bağımsızlık (işverenden, işçiden…</a:t>
            </a:r>
            <a:r>
              <a:rPr lang="tr-TR" sz="2000" b="1" i="1" dirty="0" err="1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vb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)</a:t>
            </a: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anose="05000000000000000000" pitchFamily="2" charset="2"/>
              <a:buChar char="§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Mesleki bilgilerini kötü amaçlar için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kullanmama</a:t>
            </a: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anose="05000000000000000000" pitchFamily="2" charset="2"/>
              <a:buChar char="§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Mesleki etkinliklerini sürdürürken, din, dil, ırk, inanç, cinsiyet, coğrafi ayırım farkı gözetmeme</a:t>
            </a: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anose="05000000000000000000" pitchFamily="2" charset="2"/>
              <a:buChar char="§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Mesleki konularda işveren veya müşteri ayrımı yapmadan güvenilir vekil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olma</a:t>
            </a: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605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tr-TR" sz="2000" b="1" noProof="1">
              <a:solidFill>
                <a:srgbClr val="000000"/>
              </a:solidFill>
            </a:endParaRP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323850" y="1555750"/>
            <a:ext cx="1482725" cy="1482725"/>
            <a:chOff x="1710" y="1035"/>
            <a:chExt cx="2316" cy="2316"/>
          </a:xfrm>
        </p:grpSpPr>
        <p:grpSp>
          <p:nvGrpSpPr>
            <p:cNvPr id="4" name="Group 10"/>
            <p:cNvGrpSpPr>
              <a:grpSpLocks/>
            </p:cNvGrpSpPr>
            <p:nvPr/>
          </p:nvGrpSpPr>
          <p:grpSpPr bwMode="auto">
            <a:xfrm rot="3600000">
              <a:off x="1710" y="1035"/>
              <a:ext cx="2316" cy="2316"/>
              <a:chOff x="1710" y="1035"/>
              <a:chExt cx="2316" cy="2316"/>
            </a:xfrm>
          </p:grpSpPr>
          <p:sp>
            <p:nvSpPr>
              <p:cNvPr id="25624" name="Freeform 11"/>
              <p:cNvSpPr>
                <a:spLocks/>
              </p:cNvSpPr>
              <p:nvPr/>
            </p:nvSpPr>
            <p:spPr bwMode="gray">
              <a:xfrm>
                <a:off x="2866" y="1599"/>
                <a:ext cx="1160" cy="1752"/>
              </a:xfrm>
              <a:custGeom>
                <a:avLst/>
                <a:gdLst>
                  <a:gd name="T0" fmla="*/ 688 w 794"/>
                  <a:gd name="T1" fmla="*/ 9 h 1200"/>
                  <a:gd name="T2" fmla="*/ 602 w 794"/>
                  <a:gd name="T3" fmla="*/ 59 h 1200"/>
                  <a:gd name="T4" fmla="*/ 598 w 794"/>
                  <a:gd name="T5" fmla="*/ 57 h 1200"/>
                  <a:gd name="T6" fmla="*/ 592 w 794"/>
                  <a:gd name="T7" fmla="*/ 40 h 1200"/>
                  <a:gd name="T8" fmla="*/ 589 w 794"/>
                  <a:gd name="T9" fmla="*/ 19 h 1200"/>
                  <a:gd name="T10" fmla="*/ 548 w 794"/>
                  <a:gd name="T11" fmla="*/ 8 h 1200"/>
                  <a:gd name="T12" fmla="*/ 537 w 794"/>
                  <a:gd name="T13" fmla="*/ 49 h 1200"/>
                  <a:gd name="T14" fmla="*/ 553 w 794"/>
                  <a:gd name="T15" fmla="*/ 62 h 1200"/>
                  <a:gd name="T16" fmla="*/ 553 w 794"/>
                  <a:gd name="T17" fmla="*/ 62 h 1200"/>
                  <a:gd name="T18" fmla="*/ 565 w 794"/>
                  <a:gd name="T19" fmla="*/ 76 h 1200"/>
                  <a:gd name="T20" fmla="*/ 565 w 794"/>
                  <a:gd name="T21" fmla="*/ 80 h 1200"/>
                  <a:gd name="T22" fmla="*/ 477 w 794"/>
                  <a:gd name="T23" fmla="*/ 131 h 1200"/>
                  <a:gd name="T24" fmla="*/ 551 w 794"/>
                  <a:gd name="T25" fmla="*/ 406 h 1200"/>
                  <a:gd name="T26" fmla="*/ 477 w 794"/>
                  <a:gd name="T27" fmla="*/ 681 h 1200"/>
                  <a:gd name="T28" fmla="*/ 0 w 794"/>
                  <a:gd name="T29" fmla="*/ 957 h 1200"/>
                  <a:gd name="T30" fmla="*/ 0 w 794"/>
                  <a:gd name="T31" fmla="*/ 1047 h 1200"/>
                  <a:gd name="T32" fmla="*/ 0 w 794"/>
                  <a:gd name="T33" fmla="*/ 1058 h 1200"/>
                  <a:gd name="T34" fmla="*/ 4 w 794"/>
                  <a:gd name="T35" fmla="*/ 1060 h 1200"/>
                  <a:gd name="T36" fmla="*/ 22 w 794"/>
                  <a:gd name="T37" fmla="*/ 1056 h 1200"/>
                  <a:gd name="T38" fmla="*/ 22 w 794"/>
                  <a:gd name="T39" fmla="*/ 1056 h 1200"/>
                  <a:gd name="T40" fmla="*/ 42 w 794"/>
                  <a:gd name="T41" fmla="*/ 1049 h 1200"/>
                  <a:gd name="T42" fmla="*/ 71 w 794"/>
                  <a:gd name="T43" fmla="*/ 1079 h 1200"/>
                  <a:gd name="T44" fmla="*/ 42 w 794"/>
                  <a:gd name="T45" fmla="*/ 1110 h 1200"/>
                  <a:gd name="T46" fmla="*/ 22 w 794"/>
                  <a:gd name="T47" fmla="*/ 1102 h 1200"/>
                  <a:gd name="T48" fmla="*/ 4 w 794"/>
                  <a:gd name="T49" fmla="*/ 1099 h 1200"/>
                  <a:gd name="T50" fmla="*/ 0 w 794"/>
                  <a:gd name="T51" fmla="*/ 1101 h 1200"/>
                  <a:gd name="T52" fmla="*/ 0 w 794"/>
                  <a:gd name="T53" fmla="*/ 1108 h 1200"/>
                  <a:gd name="T54" fmla="*/ 0 w 794"/>
                  <a:gd name="T55" fmla="*/ 1200 h 1200"/>
                  <a:gd name="T56" fmla="*/ 688 w 794"/>
                  <a:gd name="T57" fmla="*/ 803 h 1200"/>
                  <a:gd name="T58" fmla="*/ 794 w 794"/>
                  <a:gd name="T59" fmla="*/ 406 h 1200"/>
                  <a:gd name="T60" fmla="*/ 688 w 794"/>
                  <a:gd name="T61" fmla="*/ 9 h 120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794"/>
                  <a:gd name="T94" fmla="*/ 0 h 1200"/>
                  <a:gd name="T95" fmla="*/ 794 w 794"/>
                  <a:gd name="T96" fmla="*/ 1200 h 1200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794" h="1200">
                    <a:moveTo>
                      <a:pt x="688" y="9"/>
                    </a:moveTo>
                    <a:cubicBezTo>
                      <a:pt x="602" y="59"/>
                      <a:pt x="602" y="59"/>
                      <a:pt x="602" y="59"/>
                    </a:cubicBezTo>
                    <a:cubicBezTo>
                      <a:pt x="601" y="58"/>
                      <a:pt x="600" y="58"/>
                      <a:pt x="598" y="57"/>
                    </a:cubicBezTo>
                    <a:cubicBezTo>
                      <a:pt x="593" y="53"/>
                      <a:pt x="590" y="45"/>
                      <a:pt x="592" y="40"/>
                    </a:cubicBezTo>
                    <a:cubicBezTo>
                      <a:pt x="594" y="33"/>
                      <a:pt x="593" y="25"/>
                      <a:pt x="589" y="19"/>
                    </a:cubicBezTo>
                    <a:cubicBezTo>
                      <a:pt x="581" y="5"/>
                      <a:pt x="563" y="0"/>
                      <a:pt x="548" y="8"/>
                    </a:cubicBezTo>
                    <a:cubicBezTo>
                      <a:pt x="534" y="17"/>
                      <a:pt x="529" y="35"/>
                      <a:pt x="537" y="49"/>
                    </a:cubicBezTo>
                    <a:cubicBezTo>
                      <a:pt x="540" y="56"/>
                      <a:pt x="546" y="60"/>
                      <a:pt x="553" y="62"/>
                    </a:cubicBezTo>
                    <a:cubicBezTo>
                      <a:pt x="553" y="62"/>
                      <a:pt x="553" y="62"/>
                      <a:pt x="553" y="62"/>
                    </a:cubicBezTo>
                    <a:cubicBezTo>
                      <a:pt x="559" y="63"/>
                      <a:pt x="564" y="69"/>
                      <a:pt x="565" y="76"/>
                    </a:cubicBezTo>
                    <a:cubicBezTo>
                      <a:pt x="565" y="78"/>
                      <a:pt x="565" y="79"/>
                      <a:pt x="565" y="80"/>
                    </a:cubicBezTo>
                    <a:cubicBezTo>
                      <a:pt x="477" y="131"/>
                      <a:pt x="477" y="131"/>
                      <a:pt x="477" y="131"/>
                    </a:cubicBezTo>
                    <a:cubicBezTo>
                      <a:pt x="524" y="212"/>
                      <a:pt x="551" y="306"/>
                      <a:pt x="551" y="406"/>
                    </a:cubicBezTo>
                    <a:cubicBezTo>
                      <a:pt x="551" y="507"/>
                      <a:pt x="524" y="601"/>
                      <a:pt x="477" y="681"/>
                    </a:cubicBezTo>
                    <a:cubicBezTo>
                      <a:pt x="382" y="846"/>
                      <a:pt x="204" y="957"/>
                      <a:pt x="0" y="957"/>
                    </a:cubicBezTo>
                    <a:cubicBezTo>
                      <a:pt x="0" y="1047"/>
                      <a:pt x="0" y="1047"/>
                      <a:pt x="0" y="1047"/>
                    </a:cubicBezTo>
                    <a:cubicBezTo>
                      <a:pt x="0" y="1058"/>
                      <a:pt x="0" y="1058"/>
                      <a:pt x="0" y="1058"/>
                    </a:cubicBezTo>
                    <a:cubicBezTo>
                      <a:pt x="2" y="1058"/>
                      <a:pt x="3" y="1059"/>
                      <a:pt x="4" y="1060"/>
                    </a:cubicBezTo>
                    <a:cubicBezTo>
                      <a:pt x="10" y="1063"/>
                      <a:pt x="18" y="1061"/>
                      <a:pt x="22" y="1056"/>
                    </a:cubicBezTo>
                    <a:cubicBezTo>
                      <a:pt x="22" y="1056"/>
                      <a:pt x="22" y="1056"/>
                      <a:pt x="22" y="1056"/>
                    </a:cubicBezTo>
                    <a:cubicBezTo>
                      <a:pt x="27" y="1052"/>
                      <a:pt x="34" y="1049"/>
                      <a:pt x="42" y="1049"/>
                    </a:cubicBezTo>
                    <a:cubicBezTo>
                      <a:pt x="58" y="1049"/>
                      <a:pt x="71" y="1063"/>
                      <a:pt x="71" y="1079"/>
                    </a:cubicBezTo>
                    <a:cubicBezTo>
                      <a:pt x="71" y="1096"/>
                      <a:pt x="58" y="1110"/>
                      <a:pt x="42" y="1110"/>
                    </a:cubicBezTo>
                    <a:cubicBezTo>
                      <a:pt x="34" y="1110"/>
                      <a:pt x="27" y="1107"/>
                      <a:pt x="22" y="1102"/>
                    </a:cubicBezTo>
                    <a:cubicBezTo>
                      <a:pt x="18" y="1097"/>
                      <a:pt x="10" y="1096"/>
                      <a:pt x="4" y="1099"/>
                    </a:cubicBezTo>
                    <a:cubicBezTo>
                      <a:pt x="3" y="1099"/>
                      <a:pt x="2" y="1100"/>
                      <a:pt x="0" y="1101"/>
                    </a:cubicBezTo>
                    <a:cubicBezTo>
                      <a:pt x="0" y="1108"/>
                      <a:pt x="0" y="1108"/>
                      <a:pt x="0" y="1108"/>
                    </a:cubicBezTo>
                    <a:cubicBezTo>
                      <a:pt x="0" y="1200"/>
                      <a:pt x="0" y="1200"/>
                      <a:pt x="0" y="1200"/>
                    </a:cubicBezTo>
                    <a:cubicBezTo>
                      <a:pt x="294" y="1200"/>
                      <a:pt x="551" y="1040"/>
                      <a:pt x="688" y="803"/>
                    </a:cubicBezTo>
                    <a:cubicBezTo>
                      <a:pt x="755" y="686"/>
                      <a:pt x="794" y="551"/>
                      <a:pt x="794" y="406"/>
                    </a:cubicBezTo>
                    <a:cubicBezTo>
                      <a:pt x="794" y="262"/>
                      <a:pt x="755" y="126"/>
                      <a:pt x="688" y="9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5" name="Freeform 12"/>
              <p:cNvSpPr>
                <a:spLocks/>
              </p:cNvSpPr>
              <p:nvPr/>
            </p:nvSpPr>
            <p:spPr bwMode="gray">
              <a:xfrm>
                <a:off x="1710" y="1612"/>
                <a:ext cx="1262" cy="1739"/>
              </a:xfrm>
              <a:custGeom>
                <a:avLst/>
                <a:gdLst>
                  <a:gd name="T0" fmla="*/ 835 w 864"/>
                  <a:gd name="T1" fmla="*/ 1040 h 1191"/>
                  <a:gd name="T2" fmla="*/ 815 w 864"/>
                  <a:gd name="T3" fmla="*/ 1047 h 1191"/>
                  <a:gd name="T4" fmla="*/ 815 w 864"/>
                  <a:gd name="T5" fmla="*/ 1047 h 1191"/>
                  <a:gd name="T6" fmla="*/ 797 w 864"/>
                  <a:gd name="T7" fmla="*/ 1051 h 1191"/>
                  <a:gd name="T8" fmla="*/ 793 w 864"/>
                  <a:gd name="T9" fmla="*/ 1049 h 1191"/>
                  <a:gd name="T10" fmla="*/ 793 w 864"/>
                  <a:gd name="T11" fmla="*/ 1038 h 1191"/>
                  <a:gd name="T12" fmla="*/ 793 w 864"/>
                  <a:gd name="T13" fmla="*/ 948 h 1191"/>
                  <a:gd name="T14" fmla="*/ 317 w 864"/>
                  <a:gd name="T15" fmla="*/ 672 h 1191"/>
                  <a:gd name="T16" fmla="*/ 243 w 864"/>
                  <a:gd name="T17" fmla="*/ 397 h 1191"/>
                  <a:gd name="T18" fmla="*/ 317 w 864"/>
                  <a:gd name="T19" fmla="*/ 122 h 1191"/>
                  <a:gd name="T20" fmla="*/ 231 w 864"/>
                  <a:gd name="T21" fmla="*/ 73 h 1191"/>
                  <a:gd name="T22" fmla="*/ 228 w 864"/>
                  <a:gd name="T23" fmla="*/ 75 h 1191"/>
                  <a:gd name="T24" fmla="*/ 221 w 864"/>
                  <a:gd name="T25" fmla="*/ 92 h 1191"/>
                  <a:gd name="T26" fmla="*/ 221 w 864"/>
                  <a:gd name="T27" fmla="*/ 92 h 1191"/>
                  <a:gd name="T28" fmla="*/ 218 w 864"/>
                  <a:gd name="T29" fmla="*/ 113 h 1191"/>
                  <a:gd name="T30" fmla="*/ 177 w 864"/>
                  <a:gd name="T31" fmla="*/ 123 h 1191"/>
                  <a:gd name="T32" fmla="*/ 166 w 864"/>
                  <a:gd name="T33" fmla="*/ 82 h 1191"/>
                  <a:gd name="T34" fmla="*/ 182 w 864"/>
                  <a:gd name="T35" fmla="*/ 69 h 1191"/>
                  <a:gd name="T36" fmla="*/ 194 w 864"/>
                  <a:gd name="T37" fmla="*/ 55 h 1191"/>
                  <a:gd name="T38" fmla="*/ 194 w 864"/>
                  <a:gd name="T39" fmla="*/ 51 h 1191"/>
                  <a:gd name="T40" fmla="*/ 106 w 864"/>
                  <a:gd name="T41" fmla="*/ 0 h 1191"/>
                  <a:gd name="T42" fmla="*/ 0 w 864"/>
                  <a:gd name="T43" fmla="*/ 397 h 1191"/>
                  <a:gd name="T44" fmla="*/ 106 w 864"/>
                  <a:gd name="T45" fmla="*/ 794 h 1191"/>
                  <a:gd name="T46" fmla="*/ 793 w 864"/>
                  <a:gd name="T47" fmla="*/ 1191 h 1191"/>
                  <a:gd name="T48" fmla="*/ 793 w 864"/>
                  <a:gd name="T49" fmla="*/ 1099 h 1191"/>
                  <a:gd name="T50" fmla="*/ 793 w 864"/>
                  <a:gd name="T51" fmla="*/ 1092 h 1191"/>
                  <a:gd name="T52" fmla="*/ 797 w 864"/>
                  <a:gd name="T53" fmla="*/ 1090 h 1191"/>
                  <a:gd name="T54" fmla="*/ 815 w 864"/>
                  <a:gd name="T55" fmla="*/ 1093 h 1191"/>
                  <a:gd name="T56" fmla="*/ 835 w 864"/>
                  <a:gd name="T57" fmla="*/ 1101 h 1191"/>
                  <a:gd name="T58" fmla="*/ 864 w 864"/>
                  <a:gd name="T59" fmla="*/ 1070 h 1191"/>
                  <a:gd name="T60" fmla="*/ 835 w 864"/>
                  <a:gd name="T61" fmla="*/ 1040 h 1191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864"/>
                  <a:gd name="T94" fmla="*/ 0 h 1191"/>
                  <a:gd name="T95" fmla="*/ 864 w 864"/>
                  <a:gd name="T96" fmla="*/ 1191 h 1191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864" h="1191">
                    <a:moveTo>
                      <a:pt x="835" y="1040"/>
                    </a:moveTo>
                    <a:cubicBezTo>
                      <a:pt x="827" y="1040"/>
                      <a:pt x="820" y="1043"/>
                      <a:pt x="815" y="1047"/>
                    </a:cubicBezTo>
                    <a:cubicBezTo>
                      <a:pt x="815" y="1047"/>
                      <a:pt x="815" y="1047"/>
                      <a:pt x="815" y="1047"/>
                    </a:cubicBezTo>
                    <a:cubicBezTo>
                      <a:pt x="811" y="1052"/>
                      <a:pt x="803" y="1054"/>
                      <a:pt x="797" y="1051"/>
                    </a:cubicBezTo>
                    <a:cubicBezTo>
                      <a:pt x="796" y="1050"/>
                      <a:pt x="795" y="1049"/>
                      <a:pt x="793" y="1049"/>
                    </a:cubicBezTo>
                    <a:cubicBezTo>
                      <a:pt x="793" y="1038"/>
                      <a:pt x="793" y="1038"/>
                      <a:pt x="793" y="1038"/>
                    </a:cubicBezTo>
                    <a:cubicBezTo>
                      <a:pt x="793" y="948"/>
                      <a:pt x="793" y="948"/>
                      <a:pt x="793" y="948"/>
                    </a:cubicBezTo>
                    <a:cubicBezTo>
                      <a:pt x="590" y="948"/>
                      <a:pt x="412" y="837"/>
                      <a:pt x="317" y="672"/>
                    </a:cubicBezTo>
                    <a:cubicBezTo>
                      <a:pt x="270" y="592"/>
                      <a:pt x="243" y="498"/>
                      <a:pt x="243" y="397"/>
                    </a:cubicBezTo>
                    <a:cubicBezTo>
                      <a:pt x="243" y="297"/>
                      <a:pt x="270" y="203"/>
                      <a:pt x="317" y="122"/>
                    </a:cubicBezTo>
                    <a:cubicBezTo>
                      <a:pt x="231" y="73"/>
                      <a:pt x="231" y="73"/>
                      <a:pt x="231" y="73"/>
                    </a:cubicBezTo>
                    <a:cubicBezTo>
                      <a:pt x="230" y="73"/>
                      <a:pt x="229" y="74"/>
                      <a:pt x="228" y="75"/>
                    </a:cubicBezTo>
                    <a:cubicBezTo>
                      <a:pt x="222" y="79"/>
                      <a:pt x="219" y="86"/>
                      <a:pt x="221" y="92"/>
                    </a:cubicBezTo>
                    <a:cubicBezTo>
                      <a:pt x="221" y="92"/>
                      <a:pt x="221" y="92"/>
                      <a:pt x="221" y="92"/>
                    </a:cubicBezTo>
                    <a:cubicBezTo>
                      <a:pt x="223" y="99"/>
                      <a:pt x="222" y="106"/>
                      <a:pt x="218" y="113"/>
                    </a:cubicBezTo>
                    <a:cubicBezTo>
                      <a:pt x="210" y="127"/>
                      <a:pt x="192" y="131"/>
                      <a:pt x="177" y="123"/>
                    </a:cubicBezTo>
                    <a:cubicBezTo>
                      <a:pt x="163" y="115"/>
                      <a:pt x="158" y="96"/>
                      <a:pt x="166" y="82"/>
                    </a:cubicBezTo>
                    <a:cubicBezTo>
                      <a:pt x="169" y="76"/>
                      <a:pt x="175" y="71"/>
                      <a:pt x="182" y="69"/>
                    </a:cubicBezTo>
                    <a:cubicBezTo>
                      <a:pt x="188" y="68"/>
                      <a:pt x="193" y="62"/>
                      <a:pt x="194" y="55"/>
                    </a:cubicBezTo>
                    <a:cubicBezTo>
                      <a:pt x="194" y="54"/>
                      <a:pt x="194" y="52"/>
                      <a:pt x="194" y="51"/>
                    </a:cubicBezTo>
                    <a:cubicBezTo>
                      <a:pt x="106" y="0"/>
                      <a:pt x="106" y="0"/>
                      <a:pt x="106" y="0"/>
                    </a:cubicBezTo>
                    <a:cubicBezTo>
                      <a:pt x="38" y="117"/>
                      <a:pt x="0" y="253"/>
                      <a:pt x="0" y="397"/>
                    </a:cubicBezTo>
                    <a:cubicBezTo>
                      <a:pt x="0" y="542"/>
                      <a:pt x="38" y="677"/>
                      <a:pt x="106" y="794"/>
                    </a:cubicBezTo>
                    <a:cubicBezTo>
                      <a:pt x="243" y="1031"/>
                      <a:pt x="500" y="1191"/>
                      <a:pt x="793" y="1191"/>
                    </a:cubicBezTo>
                    <a:cubicBezTo>
                      <a:pt x="793" y="1099"/>
                      <a:pt x="793" y="1099"/>
                      <a:pt x="793" y="1099"/>
                    </a:cubicBezTo>
                    <a:cubicBezTo>
                      <a:pt x="793" y="1092"/>
                      <a:pt x="793" y="1092"/>
                      <a:pt x="793" y="1092"/>
                    </a:cubicBezTo>
                    <a:cubicBezTo>
                      <a:pt x="795" y="1091"/>
                      <a:pt x="796" y="1090"/>
                      <a:pt x="797" y="1090"/>
                    </a:cubicBezTo>
                    <a:cubicBezTo>
                      <a:pt x="803" y="1087"/>
                      <a:pt x="811" y="1088"/>
                      <a:pt x="815" y="1093"/>
                    </a:cubicBezTo>
                    <a:cubicBezTo>
                      <a:pt x="820" y="1098"/>
                      <a:pt x="827" y="1101"/>
                      <a:pt x="835" y="1101"/>
                    </a:cubicBezTo>
                    <a:cubicBezTo>
                      <a:pt x="851" y="1101"/>
                      <a:pt x="864" y="1087"/>
                      <a:pt x="864" y="1070"/>
                    </a:cubicBezTo>
                    <a:cubicBezTo>
                      <a:pt x="864" y="1054"/>
                      <a:pt x="851" y="1040"/>
                      <a:pt x="835" y="1040"/>
                    </a:cubicBezTo>
                    <a:close/>
                  </a:path>
                </a:pathLst>
              </a:custGeom>
              <a:solidFill>
                <a:srgbClr val="A90404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6" name="Freeform 13"/>
              <p:cNvSpPr>
                <a:spLocks/>
              </p:cNvSpPr>
              <p:nvPr/>
            </p:nvSpPr>
            <p:spPr bwMode="gray">
              <a:xfrm>
                <a:off x="1862" y="1035"/>
                <a:ext cx="2010" cy="768"/>
              </a:xfrm>
              <a:custGeom>
                <a:avLst/>
                <a:gdLst>
                  <a:gd name="T0" fmla="*/ 1164 w 1375"/>
                  <a:gd name="T1" fmla="*/ 518 h 527"/>
                  <a:gd name="T2" fmla="*/ 1252 w 1375"/>
                  <a:gd name="T3" fmla="*/ 467 h 527"/>
                  <a:gd name="T4" fmla="*/ 1252 w 1375"/>
                  <a:gd name="T5" fmla="*/ 463 h 527"/>
                  <a:gd name="T6" fmla="*/ 1240 w 1375"/>
                  <a:gd name="T7" fmla="*/ 449 h 527"/>
                  <a:gd name="T8" fmla="*/ 1240 w 1375"/>
                  <a:gd name="T9" fmla="*/ 449 h 527"/>
                  <a:gd name="T10" fmla="*/ 1224 w 1375"/>
                  <a:gd name="T11" fmla="*/ 436 h 527"/>
                  <a:gd name="T12" fmla="*/ 1235 w 1375"/>
                  <a:gd name="T13" fmla="*/ 395 h 527"/>
                  <a:gd name="T14" fmla="*/ 1276 w 1375"/>
                  <a:gd name="T15" fmla="*/ 406 h 527"/>
                  <a:gd name="T16" fmla="*/ 1279 w 1375"/>
                  <a:gd name="T17" fmla="*/ 427 h 527"/>
                  <a:gd name="T18" fmla="*/ 1285 w 1375"/>
                  <a:gd name="T19" fmla="*/ 444 h 527"/>
                  <a:gd name="T20" fmla="*/ 1289 w 1375"/>
                  <a:gd name="T21" fmla="*/ 446 h 527"/>
                  <a:gd name="T22" fmla="*/ 1375 w 1375"/>
                  <a:gd name="T23" fmla="*/ 396 h 527"/>
                  <a:gd name="T24" fmla="*/ 687 w 1375"/>
                  <a:gd name="T25" fmla="*/ 0 h 527"/>
                  <a:gd name="T26" fmla="*/ 0 w 1375"/>
                  <a:gd name="T27" fmla="*/ 396 h 527"/>
                  <a:gd name="T28" fmla="*/ 88 w 1375"/>
                  <a:gd name="T29" fmla="*/ 447 h 527"/>
                  <a:gd name="T30" fmla="*/ 88 w 1375"/>
                  <a:gd name="T31" fmla="*/ 451 h 527"/>
                  <a:gd name="T32" fmla="*/ 76 w 1375"/>
                  <a:gd name="T33" fmla="*/ 465 h 527"/>
                  <a:gd name="T34" fmla="*/ 60 w 1375"/>
                  <a:gd name="T35" fmla="*/ 478 h 527"/>
                  <a:gd name="T36" fmla="*/ 71 w 1375"/>
                  <a:gd name="T37" fmla="*/ 519 h 527"/>
                  <a:gd name="T38" fmla="*/ 112 w 1375"/>
                  <a:gd name="T39" fmla="*/ 509 h 527"/>
                  <a:gd name="T40" fmla="*/ 115 w 1375"/>
                  <a:gd name="T41" fmla="*/ 488 h 527"/>
                  <a:gd name="T42" fmla="*/ 115 w 1375"/>
                  <a:gd name="T43" fmla="*/ 488 h 527"/>
                  <a:gd name="T44" fmla="*/ 122 w 1375"/>
                  <a:gd name="T45" fmla="*/ 471 h 527"/>
                  <a:gd name="T46" fmla="*/ 125 w 1375"/>
                  <a:gd name="T47" fmla="*/ 469 h 527"/>
                  <a:gd name="T48" fmla="*/ 211 w 1375"/>
                  <a:gd name="T49" fmla="*/ 518 h 527"/>
                  <a:gd name="T50" fmla="*/ 687 w 1375"/>
                  <a:gd name="T51" fmla="*/ 243 h 527"/>
                  <a:gd name="T52" fmla="*/ 1164 w 1375"/>
                  <a:gd name="T53" fmla="*/ 518 h 52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1375"/>
                  <a:gd name="T82" fmla="*/ 0 h 527"/>
                  <a:gd name="T83" fmla="*/ 1375 w 1375"/>
                  <a:gd name="T84" fmla="*/ 527 h 527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1375" h="527">
                    <a:moveTo>
                      <a:pt x="1164" y="518"/>
                    </a:moveTo>
                    <a:cubicBezTo>
                      <a:pt x="1252" y="467"/>
                      <a:pt x="1252" y="467"/>
                      <a:pt x="1252" y="467"/>
                    </a:cubicBezTo>
                    <a:cubicBezTo>
                      <a:pt x="1252" y="466"/>
                      <a:pt x="1252" y="465"/>
                      <a:pt x="1252" y="463"/>
                    </a:cubicBezTo>
                    <a:cubicBezTo>
                      <a:pt x="1251" y="456"/>
                      <a:pt x="1246" y="450"/>
                      <a:pt x="1240" y="449"/>
                    </a:cubicBezTo>
                    <a:cubicBezTo>
                      <a:pt x="1240" y="449"/>
                      <a:pt x="1240" y="449"/>
                      <a:pt x="1240" y="449"/>
                    </a:cubicBezTo>
                    <a:cubicBezTo>
                      <a:pt x="1233" y="447"/>
                      <a:pt x="1227" y="443"/>
                      <a:pt x="1224" y="436"/>
                    </a:cubicBezTo>
                    <a:cubicBezTo>
                      <a:pt x="1216" y="422"/>
                      <a:pt x="1221" y="404"/>
                      <a:pt x="1235" y="395"/>
                    </a:cubicBezTo>
                    <a:cubicBezTo>
                      <a:pt x="1250" y="387"/>
                      <a:pt x="1268" y="392"/>
                      <a:pt x="1276" y="406"/>
                    </a:cubicBezTo>
                    <a:cubicBezTo>
                      <a:pt x="1280" y="412"/>
                      <a:pt x="1281" y="420"/>
                      <a:pt x="1279" y="427"/>
                    </a:cubicBezTo>
                    <a:cubicBezTo>
                      <a:pt x="1277" y="432"/>
                      <a:pt x="1280" y="440"/>
                      <a:pt x="1285" y="444"/>
                    </a:cubicBezTo>
                    <a:cubicBezTo>
                      <a:pt x="1287" y="445"/>
                      <a:pt x="1288" y="445"/>
                      <a:pt x="1289" y="446"/>
                    </a:cubicBezTo>
                    <a:cubicBezTo>
                      <a:pt x="1375" y="396"/>
                      <a:pt x="1375" y="396"/>
                      <a:pt x="1375" y="396"/>
                    </a:cubicBezTo>
                    <a:cubicBezTo>
                      <a:pt x="1238" y="159"/>
                      <a:pt x="981" y="0"/>
                      <a:pt x="687" y="0"/>
                    </a:cubicBezTo>
                    <a:cubicBezTo>
                      <a:pt x="394" y="0"/>
                      <a:pt x="137" y="159"/>
                      <a:pt x="0" y="396"/>
                    </a:cubicBezTo>
                    <a:cubicBezTo>
                      <a:pt x="88" y="447"/>
                      <a:pt x="88" y="447"/>
                      <a:pt x="88" y="447"/>
                    </a:cubicBezTo>
                    <a:cubicBezTo>
                      <a:pt x="88" y="448"/>
                      <a:pt x="88" y="450"/>
                      <a:pt x="88" y="451"/>
                    </a:cubicBezTo>
                    <a:cubicBezTo>
                      <a:pt x="87" y="458"/>
                      <a:pt x="82" y="464"/>
                      <a:pt x="76" y="465"/>
                    </a:cubicBezTo>
                    <a:cubicBezTo>
                      <a:pt x="69" y="467"/>
                      <a:pt x="63" y="472"/>
                      <a:pt x="60" y="478"/>
                    </a:cubicBezTo>
                    <a:cubicBezTo>
                      <a:pt x="52" y="492"/>
                      <a:pt x="57" y="511"/>
                      <a:pt x="71" y="519"/>
                    </a:cubicBezTo>
                    <a:cubicBezTo>
                      <a:pt x="86" y="527"/>
                      <a:pt x="104" y="523"/>
                      <a:pt x="112" y="509"/>
                    </a:cubicBezTo>
                    <a:cubicBezTo>
                      <a:pt x="116" y="502"/>
                      <a:pt x="117" y="495"/>
                      <a:pt x="115" y="488"/>
                    </a:cubicBezTo>
                    <a:cubicBezTo>
                      <a:pt x="115" y="488"/>
                      <a:pt x="115" y="488"/>
                      <a:pt x="115" y="488"/>
                    </a:cubicBezTo>
                    <a:cubicBezTo>
                      <a:pt x="113" y="482"/>
                      <a:pt x="116" y="475"/>
                      <a:pt x="122" y="471"/>
                    </a:cubicBezTo>
                    <a:cubicBezTo>
                      <a:pt x="123" y="470"/>
                      <a:pt x="124" y="469"/>
                      <a:pt x="125" y="469"/>
                    </a:cubicBezTo>
                    <a:cubicBezTo>
                      <a:pt x="211" y="518"/>
                      <a:pt x="211" y="518"/>
                      <a:pt x="211" y="518"/>
                    </a:cubicBezTo>
                    <a:cubicBezTo>
                      <a:pt x="306" y="354"/>
                      <a:pt x="484" y="243"/>
                      <a:pt x="687" y="243"/>
                    </a:cubicBezTo>
                    <a:cubicBezTo>
                      <a:pt x="891" y="243"/>
                      <a:pt x="1069" y="354"/>
                      <a:pt x="1164" y="518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5" name="Group 14"/>
            <p:cNvGrpSpPr>
              <a:grpSpLocks/>
            </p:cNvGrpSpPr>
            <p:nvPr/>
          </p:nvGrpSpPr>
          <p:grpSpPr bwMode="auto">
            <a:xfrm rot="7200000">
              <a:off x="2059" y="1386"/>
              <a:ext cx="1616" cy="1614"/>
              <a:chOff x="2060" y="1387"/>
              <a:chExt cx="1616" cy="1614"/>
            </a:xfrm>
          </p:grpSpPr>
          <p:sp>
            <p:nvSpPr>
              <p:cNvPr id="25621" name="Freeform 15"/>
              <p:cNvSpPr>
                <a:spLocks/>
              </p:cNvSpPr>
              <p:nvPr/>
            </p:nvSpPr>
            <p:spPr bwMode="gray">
              <a:xfrm>
                <a:off x="2060" y="1387"/>
                <a:ext cx="808" cy="1225"/>
              </a:xfrm>
              <a:custGeom>
                <a:avLst/>
                <a:gdLst>
                  <a:gd name="T0" fmla="*/ 550 w 550"/>
                  <a:gd name="T1" fmla="*/ 132 h 836"/>
                  <a:gd name="T2" fmla="*/ 547 w 550"/>
                  <a:gd name="T3" fmla="*/ 130 h 836"/>
                  <a:gd name="T4" fmla="*/ 529 w 550"/>
                  <a:gd name="T5" fmla="*/ 133 h 836"/>
                  <a:gd name="T6" fmla="*/ 529 w 550"/>
                  <a:gd name="T7" fmla="*/ 133 h 836"/>
                  <a:gd name="T8" fmla="*/ 509 w 550"/>
                  <a:gd name="T9" fmla="*/ 141 h 836"/>
                  <a:gd name="T10" fmla="*/ 480 w 550"/>
                  <a:gd name="T11" fmla="*/ 111 h 836"/>
                  <a:gd name="T12" fmla="*/ 509 w 550"/>
                  <a:gd name="T13" fmla="*/ 80 h 836"/>
                  <a:gd name="T14" fmla="*/ 529 w 550"/>
                  <a:gd name="T15" fmla="*/ 88 h 836"/>
                  <a:gd name="T16" fmla="*/ 547 w 550"/>
                  <a:gd name="T17" fmla="*/ 91 h 836"/>
                  <a:gd name="T18" fmla="*/ 550 w 550"/>
                  <a:gd name="T19" fmla="*/ 89 h 836"/>
                  <a:gd name="T20" fmla="*/ 550 w 550"/>
                  <a:gd name="T21" fmla="*/ 82 h 836"/>
                  <a:gd name="T22" fmla="*/ 550 w 550"/>
                  <a:gd name="T23" fmla="*/ 0 h 836"/>
                  <a:gd name="T24" fmla="*/ 0 w 550"/>
                  <a:gd name="T25" fmla="*/ 550 h 836"/>
                  <a:gd name="T26" fmla="*/ 74 w 550"/>
                  <a:gd name="T27" fmla="*/ 825 h 836"/>
                  <a:gd name="T28" fmla="*/ 153 w 550"/>
                  <a:gd name="T29" fmla="*/ 780 h 836"/>
                  <a:gd name="T30" fmla="*/ 158 w 550"/>
                  <a:gd name="T31" fmla="*/ 796 h 836"/>
                  <a:gd name="T32" fmla="*/ 161 w 550"/>
                  <a:gd name="T33" fmla="*/ 817 h 836"/>
                  <a:gd name="T34" fmla="*/ 202 w 550"/>
                  <a:gd name="T35" fmla="*/ 827 h 836"/>
                  <a:gd name="T36" fmla="*/ 214 w 550"/>
                  <a:gd name="T37" fmla="*/ 786 h 836"/>
                  <a:gd name="T38" fmla="*/ 198 w 550"/>
                  <a:gd name="T39" fmla="*/ 773 h 836"/>
                  <a:gd name="T40" fmla="*/ 198 w 550"/>
                  <a:gd name="T41" fmla="*/ 773 h 836"/>
                  <a:gd name="T42" fmla="*/ 186 w 550"/>
                  <a:gd name="T43" fmla="*/ 761 h 836"/>
                  <a:gd name="T44" fmla="*/ 266 w 550"/>
                  <a:gd name="T45" fmla="*/ 714 h 836"/>
                  <a:gd name="T46" fmla="*/ 222 w 550"/>
                  <a:gd name="T47" fmla="*/ 550 h 836"/>
                  <a:gd name="T48" fmla="*/ 550 w 550"/>
                  <a:gd name="T49" fmla="*/ 222 h 836"/>
                  <a:gd name="T50" fmla="*/ 550 w 550"/>
                  <a:gd name="T51" fmla="*/ 143 h 836"/>
                  <a:gd name="T52" fmla="*/ 550 w 550"/>
                  <a:gd name="T53" fmla="*/ 132 h 8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550"/>
                  <a:gd name="T82" fmla="*/ 0 h 836"/>
                  <a:gd name="T83" fmla="*/ 550 w 550"/>
                  <a:gd name="T84" fmla="*/ 836 h 8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550" h="836">
                    <a:moveTo>
                      <a:pt x="550" y="132"/>
                    </a:moveTo>
                    <a:cubicBezTo>
                      <a:pt x="549" y="131"/>
                      <a:pt x="548" y="131"/>
                      <a:pt x="547" y="130"/>
                    </a:cubicBezTo>
                    <a:cubicBezTo>
                      <a:pt x="540" y="127"/>
                      <a:pt x="533" y="129"/>
                      <a:pt x="529" y="133"/>
                    </a:cubicBezTo>
                    <a:cubicBezTo>
                      <a:pt x="529" y="133"/>
                      <a:pt x="529" y="133"/>
                      <a:pt x="529" y="133"/>
                    </a:cubicBezTo>
                    <a:cubicBezTo>
                      <a:pt x="523" y="138"/>
                      <a:pt x="517" y="141"/>
                      <a:pt x="509" y="141"/>
                    </a:cubicBezTo>
                    <a:cubicBezTo>
                      <a:pt x="493" y="141"/>
                      <a:pt x="480" y="127"/>
                      <a:pt x="480" y="111"/>
                    </a:cubicBezTo>
                    <a:cubicBezTo>
                      <a:pt x="480" y="94"/>
                      <a:pt x="493" y="80"/>
                      <a:pt x="509" y="80"/>
                    </a:cubicBezTo>
                    <a:cubicBezTo>
                      <a:pt x="517" y="80"/>
                      <a:pt x="524" y="83"/>
                      <a:pt x="529" y="88"/>
                    </a:cubicBezTo>
                    <a:cubicBezTo>
                      <a:pt x="533" y="93"/>
                      <a:pt x="540" y="94"/>
                      <a:pt x="547" y="91"/>
                    </a:cubicBezTo>
                    <a:cubicBezTo>
                      <a:pt x="548" y="91"/>
                      <a:pt x="549" y="90"/>
                      <a:pt x="550" y="89"/>
                    </a:cubicBezTo>
                    <a:cubicBezTo>
                      <a:pt x="550" y="82"/>
                      <a:pt x="550" y="82"/>
                      <a:pt x="550" y="82"/>
                    </a:cubicBezTo>
                    <a:cubicBezTo>
                      <a:pt x="550" y="0"/>
                      <a:pt x="550" y="0"/>
                      <a:pt x="550" y="0"/>
                    </a:cubicBezTo>
                    <a:cubicBezTo>
                      <a:pt x="246" y="0"/>
                      <a:pt x="0" y="246"/>
                      <a:pt x="0" y="550"/>
                    </a:cubicBezTo>
                    <a:cubicBezTo>
                      <a:pt x="0" y="651"/>
                      <a:pt x="27" y="745"/>
                      <a:pt x="74" y="825"/>
                    </a:cubicBezTo>
                    <a:cubicBezTo>
                      <a:pt x="153" y="780"/>
                      <a:pt x="153" y="780"/>
                      <a:pt x="153" y="780"/>
                    </a:cubicBezTo>
                    <a:cubicBezTo>
                      <a:pt x="158" y="784"/>
                      <a:pt x="160" y="791"/>
                      <a:pt x="158" y="796"/>
                    </a:cubicBezTo>
                    <a:cubicBezTo>
                      <a:pt x="157" y="803"/>
                      <a:pt x="158" y="810"/>
                      <a:pt x="161" y="817"/>
                    </a:cubicBezTo>
                    <a:cubicBezTo>
                      <a:pt x="170" y="831"/>
                      <a:pt x="188" y="836"/>
                      <a:pt x="202" y="827"/>
                    </a:cubicBezTo>
                    <a:cubicBezTo>
                      <a:pt x="217" y="819"/>
                      <a:pt x="222" y="801"/>
                      <a:pt x="214" y="786"/>
                    </a:cubicBezTo>
                    <a:cubicBezTo>
                      <a:pt x="210" y="780"/>
                      <a:pt x="204" y="776"/>
                      <a:pt x="198" y="773"/>
                    </a:cubicBezTo>
                    <a:cubicBezTo>
                      <a:pt x="198" y="773"/>
                      <a:pt x="198" y="773"/>
                      <a:pt x="198" y="773"/>
                    </a:cubicBezTo>
                    <a:cubicBezTo>
                      <a:pt x="192" y="772"/>
                      <a:pt x="187" y="767"/>
                      <a:pt x="186" y="761"/>
                    </a:cubicBezTo>
                    <a:cubicBezTo>
                      <a:pt x="266" y="714"/>
                      <a:pt x="266" y="714"/>
                      <a:pt x="266" y="714"/>
                    </a:cubicBezTo>
                    <a:cubicBezTo>
                      <a:pt x="238" y="666"/>
                      <a:pt x="222" y="610"/>
                      <a:pt x="222" y="550"/>
                    </a:cubicBezTo>
                    <a:cubicBezTo>
                      <a:pt x="222" y="369"/>
                      <a:pt x="369" y="222"/>
                      <a:pt x="550" y="222"/>
                    </a:cubicBezTo>
                    <a:cubicBezTo>
                      <a:pt x="550" y="143"/>
                      <a:pt x="550" y="143"/>
                      <a:pt x="550" y="143"/>
                    </a:cubicBezTo>
                    <a:lnTo>
                      <a:pt x="550" y="132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2" name="Freeform 16"/>
              <p:cNvSpPr>
                <a:spLocks/>
              </p:cNvSpPr>
              <p:nvPr/>
            </p:nvSpPr>
            <p:spPr bwMode="gray">
              <a:xfrm>
                <a:off x="2764" y="1387"/>
                <a:ext cx="912" cy="1210"/>
              </a:xfrm>
              <a:custGeom>
                <a:avLst/>
                <a:gdLst>
                  <a:gd name="T0" fmla="*/ 70 w 621"/>
                  <a:gd name="T1" fmla="*/ 0 h 826"/>
                  <a:gd name="T2" fmla="*/ 70 w 621"/>
                  <a:gd name="T3" fmla="*/ 82 h 826"/>
                  <a:gd name="T4" fmla="*/ 70 w 621"/>
                  <a:gd name="T5" fmla="*/ 89 h 826"/>
                  <a:gd name="T6" fmla="*/ 67 w 621"/>
                  <a:gd name="T7" fmla="*/ 91 h 826"/>
                  <a:gd name="T8" fmla="*/ 49 w 621"/>
                  <a:gd name="T9" fmla="*/ 88 h 826"/>
                  <a:gd name="T10" fmla="*/ 29 w 621"/>
                  <a:gd name="T11" fmla="*/ 80 h 826"/>
                  <a:gd name="T12" fmla="*/ 0 w 621"/>
                  <a:gd name="T13" fmla="*/ 111 h 826"/>
                  <a:gd name="T14" fmla="*/ 29 w 621"/>
                  <a:gd name="T15" fmla="*/ 141 h 826"/>
                  <a:gd name="T16" fmla="*/ 49 w 621"/>
                  <a:gd name="T17" fmla="*/ 133 h 826"/>
                  <a:gd name="T18" fmla="*/ 49 w 621"/>
                  <a:gd name="T19" fmla="*/ 133 h 826"/>
                  <a:gd name="T20" fmla="*/ 67 w 621"/>
                  <a:gd name="T21" fmla="*/ 130 h 826"/>
                  <a:gd name="T22" fmla="*/ 70 w 621"/>
                  <a:gd name="T23" fmla="*/ 132 h 826"/>
                  <a:gd name="T24" fmla="*/ 70 w 621"/>
                  <a:gd name="T25" fmla="*/ 143 h 826"/>
                  <a:gd name="T26" fmla="*/ 70 w 621"/>
                  <a:gd name="T27" fmla="*/ 222 h 826"/>
                  <a:gd name="T28" fmla="*/ 70 w 621"/>
                  <a:gd name="T29" fmla="*/ 222 h 826"/>
                  <a:gd name="T30" fmla="*/ 398 w 621"/>
                  <a:gd name="T31" fmla="*/ 550 h 826"/>
                  <a:gd name="T32" fmla="*/ 354 w 621"/>
                  <a:gd name="T33" fmla="*/ 714 h 826"/>
                  <a:gd name="T34" fmla="*/ 433 w 621"/>
                  <a:gd name="T35" fmla="*/ 759 h 826"/>
                  <a:gd name="T36" fmla="*/ 436 w 621"/>
                  <a:gd name="T37" fmla="*/ 758 h 826"/>
                  <a:gd name="T38" fmla="*/ 443 w 621"/>
                  <a:gd name="T39" fmla="*/ 740 h 826"/>
                  <a:gd name="T40" fmla="*/ 443 w 621"/>
                  <a:gd name="T41" fmla="*/ 740 h 826"/>
                  <a:gd name="T42" fmla="*/ 446 w 621"/>
                  <a:gd name="T43" fmla="*/ 720 h 826"/>
                  <a:gd name="T44" fmla="*/ 487 w 621"/>
                  <a:gd name="T45" fmla="*/ 709 h 826"/>
                  <a:gd name="T46" fmla="*/ 498 w 621"/>
                  <a:gd name="T47" fmla="*/ 750 h 826"/>
                  <a:gd name="T48" fmla="*/ 482 w 621"/>
                  <a:gd name="T49" fmla="*/ 763 h 826"/>
                  <a:gd name="T50" fmla="*/ 470 w 621"/>
                  <a:gd name="T51" fmla="*/ 777 h 826"/>
                  <a:gd name="T52" fmla="*/ 470 w 621"/>
                  <a:gd name="T53" fmla="*/ 781 h 826"/>
                  <a:gd name="T54" fmla="*/ 547 w 621"/>
                  <a:gd name="T55" fmla="*/ 826 h 826"/>
                  <a:gd name="T56" fmla="*/ 621 w 621"/>
                  <a:gd name="T57" fmla="*/ 550 h 826"/>
                  <a:gd name="T58" fmla="*/ 70 w 621"/>
                  <a:gd name="T59" fmla="*/ 0 h 82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621"/>
                  <a:gd name="T91" fmla="*/ 0 h 826"/>
                  <a:gd name="T92" fmla="*/ 621 w 621"/>
                  <a:gd name="T93" fmla="*/ 826 h 82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621" h="826">
                    <a:moveTo>
                      <a:pt x="70" y="0"/>
                    </a:moveTo>
                    <a:cubicBezTo>
                      <a:pt x="70" y="82"/>
                      <a:pt x="70" y="82"/>
                      <a:pt x="70" y="82"/>
                    </a:cubicBezTo>
                    <a:cubicBezTo>
                      <a:pt x="70" y="89"/>
                      <a:pt x="70" y="89"/>
                      <a:pt x="70" y="89"/>
                    </a:cubicBezTo>
                    <a:cubicBezTo>
                      <a:pt x="69" y="90"/>
                      <a:pt x="68" y="91"/>
                      <a:pt x="67" y="91"/>
                    </a:cubicBezTo>
                    <a:cubicBezTo>
                      <a:pt x="60" y="94"/>
                      <a:pt x="53" y="93"/>
                      <a:pt x="49" y="88"/>
                    </a:cubicBezTo>
                    <a:cubicBezTo>
                      <a:pt x="44" y="83"/>
                      <a:pt x="37" y="80"/>
                      <a:pt x="29" y="80"/>
                    </a:cubicBezTo>
                    <a:cubicBezTo>
                      <a:pt x="13" y="80"/>
                      <a:pt x="0" y="94"/>
                      <a:pt x="0" y="111"/>
                    </a:cubicBezTo>
                    <a:cubicBezTo>
                      <a:pt x="0" y="127"/>
                      <a:pt x="13" y="141"/>
                      <a:pt x="29" y="141"/>
                    </a:cubicBezTo>
                    <a:cubicBezTo>
                      <a:pt x="37" y="141"/>
                      <a:pt x="43" y="138"/>
                      <a:pt x="49" y="133"/>
                    </a:cubicBezTo>
                    <a:cubicBezTo>
                      <a:pt x="49" y="133"/>
                      <a:pt x="49" y="133"/>
                      <a:pt x="49" y="133"/>
                    </a:cubicBezTo>
                    <a:cubicBezTo>
                      <a:pt x="53" y="129"/>
                      <a:pt x="60" y="127"/>
                      <a:pt x="67" y="130"/>
                    </a:cubicBezTo>
                    <a:cubicBezTo>
                      <a:pt x="68" y="131"/>
                      <a:pt x="69" y="131"/>
                      <a:pt x="70" y="132"/>
                    </a:cubicBezTo>
                    <a:cubicBezTo>
                      <a:pt x="70" y="143"/>
                      <a:pt x="70" y="143"/>
                      <a:pt x="70" y="143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252" y="222"/>
                      <a:pt x="398" y="369"/>
                      <a:pt x="398" y="550"/>
                    </a:cubicBezTo>
                    <a:cubicBezTo>
                      <a:pt x="398" y="610"/>
                      <a:pt x="382" y="666"/>
                      <a:pt x="354" y="714"/>
                    </a:cubicBezTo>
                    <a:cubicBezTo>
                      <a:pt x="433" y="759"/>
                      <a:pt x="433" y="759"/>
                      <a:pt x="433" y="759"/>
                    </a:cubicBezTo>
                    <a:cubicBezTo>
                      <a:pt x="434" y="759"/>
                      <a:pt x="435" y="758"/>
                      <a:pt x="436" y="758"/>
                    </a:cubicBezTo>
                    <a:cubicBezTo>
                      <a:pt x="442" y="753"/>
                      <a:pt x="445" y="746"/>
                      <a:pt x="443" y="740"/>
                    </a:cubicBezTo>
                    <a:cubicBezTo>
                      <a:pt x="443" y="740"/>
                      <a:pt x="443" y="740"/>
                      <a:pt x="443" y="740"/>
                    </a:cubicBezTo>
                    <a:cubicBezTo>
                      <a:pt x="441" y="733"/>
                      <a:pt x="442" y="726"/>
                      <a:pt x="446" y="720"/>
                    </a:cubicBezTo>
                    <a:cubicBezTo>
                      <a:pt x="454" y="705"/>
                      <a:pt x="472" y="701"/>
                      <a:pt x="487" y="709"/>
                    </a:cubicBezTo>
                    <a:cubicBezTo>
                      <a:pt x="501" y="717"/>
                      <a:pt x="506" y="736"/>
                      <a:pt x="498" y="750"/>
                    </a:cubicBezTo>
                    <a:cubicBezTo>
                      <a:pt x="494" y="756"/>
                      <a:pt x="489" y="761"/>
                      <a:pt x="482" y="763"/>
                    </a:cubicBezTo>
                    <a:cubicBezTo>
                      <a:pt x="476" y="764"/>
                      <a:pt x="471" y="770"/>
                      <a:pt x="470" y="777"/>
                    </a:cubicBezTo>
                    <a:cubicBezTo>
                      <a:pt x="470" y="778"/>
                      <a:pt x="470" y="780"/>
                      <a:pt x="470" y="781"/>
                    </a:cubicBezTo>
                    <a:cubicBezTo>
                      <a:pt x="547" y="826"/>
                      <a:pt x="547" y="826"/>
                      <a:pt x="547" y="826"/>
                    </a:cubicBezTo>
                    <a:cubicBezTo>
                      <a:pt x="594" y="745"/>
                      <a:pt x="621" y="651"/>
                      <a:pt x="621" y="550"/>
                    </a:cubicBezTo>
                    <a:cubicBezTo>
                      <a:pt x="621" y="246"/>
                      <a:pt x="374" y="0"/>
                      <a:pt x="70" y="0"/>
                    </a:cubicBez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3" name="Freeform 17"/>
              <p:cNvSpPr>
                <a:spLocks/>
              </p:cNvSpPr>
              <p:nvPr/>
            </p:nvSpPr>
            <p:spPr bwMode="gray">
              <a:xfrm>
                <a:off x="2169" y="2414"/>
                <a:ext cx="1397" cy="587"/>
              </a:xfrm>
              <a:custGeom>
                <a:avLst/>
                <a:gdLst>
                  <a:gd name="T0" fmla="*/ 876 w 953"/>
                  <a:gd name="T1" fmla="*/ 80 h 400"/>
                  <a:gd name="T2" fmla="*/ 876 w 953"/>
                  <a:gd name="T3" fmla="*/ 76 h 400"/>
                  <a:gd name="T4" fmla="*/ 888 w 953"/>
                  <a:gd name="T5" fmla="*/ 62 h 400"/>
                  <a:gd name="T6" fmla="*/ 904 w 953"/>
                  <a:gd name="T7" fmla="*/ 49 h 400"/>
                  <a:gd name="T8" fmla="*/ 893 w 953"/>
                  <a:gd name="T9" fmla="*/ 8 h 400"/>
                  <a:gd name="T10" fmla="*/ 852 w 953"/>
                  <a:gd name="T11" fmla="*/ 19 h 400"/>
                  <a:gd name="T12" fmla="*/ 849 w 953"/>
                  <a:gd name="T13" fmla="*/ 39 h 400"/>
                  <a:gd name="T14" fmla="*/ 849 w 953"/>
                  <a:gd name="T15" fmla="*/ 39 h 400"/>
                  <a:gd name="T16" fmla="*/ 842 w 953"/>
                  <a:gd name="T17" fmla="*/ 57 h 400"/>
                  <a:gd name="T18" fmla="*/ 839 w 953"/>
                  <a:gd name="T19" fmla="*/ 58 h 400"/>
                  <a:gd name="T20" fmla="*/ 760 w 953"/>
                  <a:gd name="T21" fmla="*/ 13 h 400"/>
                  <a:gd name="T22" fmla="*/ 476 w 953"/>
                  <a:gd name="T23" fmla="*/ 177 h 400"/>
                  <a:gd name="T24" fmla="*/ 192 w 953"/>
                  <a:gd name="T25" fmla="*/ 13 h 400"/>
                  <a:gd name="T26" fmla="*/ 112 w 953"/>
                  <a:gd name="T27" fmla="*/ 60 h 400"/>
                  <a:gd name="T28" fmla="*/ 124 w 953"/>
                  <a:gd name="T29" fmla="*/ 72 h 400"/>
                  <a:gd name="T30" fmla="*/ 124 w 953"/>
                  <a:gd name="T31" fmla="*/ 72 h 400"/>
                  <a:gd name="T32" fmla="*/ 140 w 953"/>
                  <a:gd name="T33" fmla="*/ 85 h 400"/>
                  <a:gd name="T34" fmla="*/ 128 w 953"/>
                  <a:gd name="T35" fmla="*/ 126 h 400"/>
                  <a:gd name="T36" fmla="*/ 87 w 953"/>
                  <a:gd name="T37" fmla="*/ 116 h 400"/>
                  <a:gd name="T38" fmla="*/ 84 w 953"/>
                  <a:gd name="T39" fmla="*/ 95 h 400"/>
                  <a:gd name="T40" fmla="*/ 79 w 953"/>
                  <a:gd name="T41" fmla="*/ 79 h 400"/>
                  <a:gd name="T42" fmla="*/ 0 w 953"/>
                  <a:gd name="T43" fmla="*/ 124 h 400"/>
                  <a:gd name="T44" fmla="*/ 476 w 953"/>
                  <a:gd name="T45" fmla="*/ 400 h 400"/>
                  <a:gd name="T46" fmla="*/ 953 w 953"/>
                  <a:gd name="T47" fmla="*/ 125 h 400"/>
                  <a:gd name="T48" fmla="*/ 876 w 953"/>
                  <a:gd name="T49" fmla="*/ 80 h 40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953"/>
                  <a:gd name="T76" fmla="*/ 0 h 400"/>
                  <a:gd name="T77" fmla="*/ 953 w 953"/>
                  <a:gd name="T78" fmla="*/ 400 h 40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953" h="400">
                    <a:moveTo>
                      <a:pt x="876" y="80"/>
                    </a:moveTo>
                    <a:cubicBezTo>
                      <a:pt x="876" y="79"/>
                      <a:pt x="876" y="77"/>
                      <a:pt x="876" y="76"/>
                    </a:cubicBezTo>
                    <a:cubicBezTo>
                      <a:pt x="877" y="69"/>
                      <a:pt x="882" y="63"/>
                      <a:pt x="888" y="62"/>
                    </a:cubicBezTo>
                    <a:cubicBezTo>
                      <a:pt x="895" y="60"/>
                      <a:pt x="900" y="55"/>
                      <a:pt x="904" y="49"/>
                    </a:cubicBezTo>
                    <a:cubicBezTo>
                      <a:pt x="912" y="35"/>
                      <a:pt x="907" y="16"/>
                      <a:pt x="893" y="8"/>
                    </a:cubicBezTo>
                    <a:cubicBezTo>
                      <a:pt x="878" y="0"/>
                      <a:pt x="860" y="4"/>
                      <a:pt x="852" y="19"/>
                    </a:cubicBezTo>
                    <a:cubicBezTo>
                      <a:pt x="848" y="25"/>
                      <a:pt x="847" y="32"/>
                      <a:pt x="849" y="39"/>
                    </a:cubicBezTo>
                    <a:cubicBezTo>
                      <a:pt x="849" y="39"/>
                      <a:pt x="849" y="39"/>
                      <a:pt x="849" y="39"/>
                    </a:cubicBezTo>
                    <a:cubicBezTo>
                      <a:pt x="851" y="45"/>
                      <a:pt x="848" y="52"/>
                      <a:pt x="842" y="57"/>
                    </a:cubicBezTo>
                    <a:cubicBezTo>
                      <a:pt x="841" y="57"/>
                      <a:pt x="840" y="58"/>
                      <a:pt x="839" y="58"/>
                    </a:cubicBezTo>
                    <a:cubicBezTo>
                      <a:pt x="760" y="13"/>
                      <a:pt x="760" y="13"/>
                      <a:pt x="760" y="13"/>
                    </a:cubicBezTo>
                    <a:cubicBezTo>
                      <a:pt x="704" y="111"/>
                      <a:pt x="598" y="177"/>
                      <a:pt x="476" y="177"/>
                    </a:cubicBezTo>
                    <a:cubicBezTo>
                      <a:pt x="355" y="177"/>
                      <a:pt x="249" y="111"/>
                      <a:pt x="192" y="13"/>
                    </a:cubicBezTo>
                    <a:cubicBezTo>
                      <a:pt x="112" y="60"/>
                      <a:pt x="112" y="60"/>
                      <a:pt x="112" y="60"/>
                    </a:cubicBezTo>
                    <a:cubicBezTo>
                      <a:pt x="113" y="66"/>
                      <a:pt x="118" y="71"/>
                      <a:pt x="124" y="72"/>
                    </a:cubicBezTo>
                    <a:cubicBezTo>
                      <a:pt x="124" y="72"/>
                      <a:pt x="124" y="72"/>
                      <a:pt x="124" y="72"/>
                    </a:cubicBezTo>
                    <a:cubicBezTo>
                      <a:pt x="130" y="75"/>
                      <a:pt x="136" y="79"/>
                      <a:pt x="140" y="85"/>
                    </a:cubicBezTo>
                    <a:cubicBezTo>
                      <a:pt x="148" y="100"/>
                      <a:pt x="143" y="118"/>
                      <a:pt x="128" y="126"/>
                    </a:cubicBezTo>
                    <a:cubicBezTo>
                      <a:pt x="114" y="135"/>
                      <a:pt x="96" y="130"/>
                      <a:pt x="87" y="116"/>
                    </a:cubicBezTo>
                    <a:cubicBezTo>
                      <a:pt x="84" y="109"/>
                      <a:pt x="83" y="102"/>
                      <a:pt x="84" y="95"/>
                    </a:cubicBezTo>
                    <a:cubicBezTo>
                      <a:pt x="86" y="90"/>
                      <a:pt x="84" y="83"/>
                      <a:pt x="79" y="79"/>
                    </a:cubicBezTo>
                    <a:cubicBezTo>
                      <a:pt x="0" y="124"/>
                      <a:pt x="0" y="124"/>
                      <a:pt x="0" y="124"/>
                    </a:cubicBezTo>
                    <a:cubicBezTo>
                      <a:pt x="95" y="289"/>
                      <a:pt x="273" y="400"/>
                      <a:pt x="476" y="400"/>
                    </a:cubicBezTo>
                    <a:cubicBezTo>
                      <a:pt x="680" y="400"/>
                      <a:pt x="858" y="289"/>
                      <a:pt x="953" y="125"/>
                    </a:cubicBezTo>
                    <a:lnTo>
                      <a:pt x="876" y="80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3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eaLnBrk="0" hangingPunct="0">
              <a:lnSpc>
                <a:spcPct val="90000"/>
              </a:lnSpc>
              <a:defRPr/>
            </a:pPr>
            <a:r>
              <a:rPr lang="tr-TR" sz="3200" b="1" noProof="1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ÇALIŞMA HAYATINDA VE İŞYERİNDE ETİK</a:t>
            </a:r>
          </a:p>
        </p:txBody>
      </p:sp>
      <p:sp>
        <p:nvSpPr>
          <p:cNvPr id="36" name="Rectangle 3"/>
          <p:cNvSpPr txBox="1">
            <a:spLocks noChangeArrowheads="1"/>
          </p:cNvSpPr>
          <p:nvPr/>
        </p:nvSpPr>
        <p:spPr bwMode="auto">
          <a:xfrm>
            <a:off x="8362949" y="6376921"/>
            <a:ext cx="65822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5" name="Text Box 45"/>
          <p:cNvSpPr txBox="1">
            <a:spLocks noChangeArrowheads="1"/>
          </p:cNvSpPr>
          <p:nvPr/>
        </p:nvSpPr>
        <p:spPr bwMode="auto">
          <a:xfrm>
            <a:off x="772635" y="2075469"/>
            <a:ext cx="55068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 defTabSz="801688">
              <a:spcBef>
                <a:spcPct val="20000"/>
              </a:spcBef>
            </a:pPr>
            <a:r>
              <a:rPr lang="tr-TR" sz="28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3</a:t>
            </a:r>
            <a:endParaRPr lang="de-DE" sz="2800" b="1" noProof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851254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0" grpId="0" animBg="1"/>
      <p:bldP spid="58456" grpId="0" animBg="1"/>
      <p:bldP spid="58457" grpId="0" animBg="1"/>
    </p:bldLst>
  </p:timing>
</p:sld>
</file>

<file path=ppt/theme/theme1.xml><?xml version="1.0" encoding="utf-8"?>
<a:theme xmlns:a="http://schemas.openxmlformats.org/drawingml/2006/main" name="1_Standarddesign">
  <a:themeElements>
    <a:clrScheme name="1_Standarddesign 1">
      <a:dk1>
        <a:srgbClr val="000000"/>
      </a:dk1>
      <a:lt1>
        <a:srgbClr val="FFFFFF"/>
      </a:lt1>
      <a:dk2>
        <a:srgbClr val="4C7013"/>
      </a:dk2>
      <a:lt2>
        <a:srgbClr val="0061B2"/>
      </a:lt2>
      <a:accent1>
        <a:srgbClr val="FEA501"/>
      </a:accent1>
      <a:accent2>
        <a:srgbClr val="C40505"/>
      </a:accent2>
      <a:accent3>
        <a:srgbClr val="FFFFFF"/>
      </a:accent3>
      <a:accent4>
        <a:srgbClr val="000000"/>
      </a:accent4>
      <a:accent5>
        <a:srgbClr val="FECFAA"/>
      </a:accent5>
      <a:accent6>
        <a:srgbClr val="B10404"/>
      </a:accent6>
      <a:hlink>
        <a:srgbClr val="919191"/>
      </a:hlink>
      <a:folHlink>
        <a:srgbClr val="C9C9C9"/>
      </a:folHlink>
    </a:clrScheme>
    <a:fontScheme name="1_Standard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tandarddesign 1">
        <a:dk1>
          <a:srgbClr val="000000"/>
        </a:dk1>
        <a:lt1>
          <a:srgbClr val="FFFFFF"/>
        </a:lt1>
        <a:dk2>
          <a:srgbClr val="4C7013"/>
        </a:dk2>
        <a:lt2>
          <a:srgbClr val="0061B2"/>
        </a:lt2>
        <a:accent1>
          <a:srgbClr val="FEA501"/>
        </a:accent1>
        <a:accent2>
          <a:srgbClr val="C40505"/>
        </a:accent2>
        <a:accent3>
          <a:srgbClr val="FFFFFF"/>
        </a:accent3>
        <a:accent4>
          <a:srgbClr val="000000"/>
        </a:accent4>
        <a:accent5>
          <a:srgbClr val="FECFAA"/>
        </a:accent5>
        <a:accent6>
          <a:srgbClr val="B10404"/>
        </a:accent6>
        <a:hlink>
          <a:srgbClr val="919191"/>
        </a:hlink>
        <a:folHlink>
          <a:srgbClr val="C9C9C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Standarddesign">
  <a:themeElements>
    <a:clrScheme name="1_Standarddesign 1">
      <a:dk1>
        <a:srgbClr val="000000"/>
      </a:dk1>
      <a:lt1>
        <a:srgbClr val="FFFFFF"/>
      </a:lt1>
      <a:dk2>
        <a:srgbClr val="4C7013"/>
      </a:dk2>
      <a:lt2>
        <a:srgbClr val="0061B2"/>
      </a:lt2>
      <a:accent1>
        <a:srgbClr val="FEA501"/>
      </a:accent1>
      <a:accent2>
        <a:srgbClr val="C40505"/>
      </a:accent2>
      <a:accent3>
        <a:srgbClr val="FFFFFF"/>
      </a:accent3>
      <a:accent4>
        <a:srgbClr val="000000"/>
      </a:accent4>
      <a:accent5>
        <a:srgbClr val="FECFAA"/>
      </a:accent5>
      <a:accent6>
        <a:srgbClr val="B10404"/>
      </a:accent6>
      <a:hlink>
        <a:srgbClr val="919191"/>
      </a:hlink>
      <a:folHlink>
        <a:srgbClr val="C9C9C9"/>
      </a:folHlink>
    </a:clrScheme>
    <a:fontScheme name="1_Standard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tandarddesign 1">
        <a:dk1>
          <a:srgbClr val="000000"/>
        </a:dk1>
        <a:lt1>
          <a:srgbClr val="FFFFFF"/>
        </a:lt1>
        <a:dk2>
          <a:srgbClr val="4C7013"/>
        </a:dk2>
        <a:lt2>
          <a:srgbClr val="0061B2"/>
        </a:lt2>
        <a:accent1>
          <a:srgbClr val="FEA501"/>
        </a:accent1>
        <a:accent2>
          <a:srgbClr val="C40505"/>
        </a:accent2>
        <a:accent3>
          <a:srgbClr val="FFFFFF"/>
        </a:accent3>
        <a:accent4>
          <a:srgbClr val="000000"/>
        </a:accent4>
        <a:accent5>
          <a:srgbClr val="FECFAA"/>
        </a:accent5>
        <a:accent6>
          <a:srgbClr val="B10404"/>
        </a:accent6>
        <a:hlink>
          <a:srgbClr val="919191"/>
        </a:hlink>
        <a:folHlink>
          <a:srgbClr val="C9C9C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10244</TotalTime>
  <Words>644</Words>
  <Application>Microsoft Office PowerPoint</Application>
  <PresentationFormat>Ekran Gösterisi (4:3)</PresentationFormat>
  <Paragraphs>152</Paragraphs>
  <Slides>14</Slides>
  <Notes>14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14</vt:i4>
      </vt:variant>
    </vt:vector>
  </HeadingPairs>
  <TitlesOfParts>
    <vt:vector size="22" baseType="lpstr">
      <vt:lpstr>Arial</vt:lpstr>
      <vt:lpstr>Calibri</vt:lpstr>
      <vt:lpstr>Cambria</vt:lpstr>
      <vt:lpstr>Cambria Math</vt:lpstr>
      <vt:lpstr>Monotype Corsiva</vt:lpstr>
      <vt:lpstr>Wingdings</vt:lpstr>
      <vt:lpstr>1_Standarddesign</vt:lpstr>
      <vt:lpstr>2_Standarddesign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Inscale GmbH &amp; Co. KG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PresentationPackage</dc:title>
  <dc:creator>DOKTOR</dc:creator>
  <cp:lastModifiedBy>Ahmet Yiğitalp</cp:lastModifiedBy>
  <cp:revision>1082</cp:revision>
  <dcterms:created xsi:type="dcterms:W3CDTF">2008-04-16T13:39:00Z</dcterms:created>
  <dcterms:modified xsi:type="dcterms:W3CDTF">2014-12-12T19:50:35Z</dcterms:modified>
</cp:coreProperties>
</file>