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81"/>
  </p:notesMasterIdLst>
  <p:sldIdLst>
    <p:sldId id="256" r:id="rId2"/>
    <p:sldId id="258" r:id="rId3"/>
    <p:sldId id="456" r:id="rId4"/>
    <p:sldId id="457" r:id="rId5"/>
    <p:sldId id="444" r:id="rId6"/>
    <p:sldId id="446" r:id="rId7"/>
    <p:sldId id="449" r:id="rId8"/>
    <p:sldId id="450" r:id="rId9"/>
    <p:sldId id="447" r:id="rId10"/>
    <p:sldId id="448" r:id="rId11"/>
    <p:sldId id="458" r:id="rId12"/>
    <p:sldId id="459" r:id="rId13"/>
    <p:sldId id="461" r:id="rId14"/>
    <p:sldId id="462" r:id="rId15"/>
    <p:sldId id="463" r:id="rId16"/>
    <p:sldId id="374" r:id="rId17"/>
    <p:sldId id="372" r:id="rId18"/>
    <p:sldId id="361" r:id="rId19"/>
    <p:sldId id="452" r:id="rId20"/>
    <p:sldId id="465" r:id="rId21"/>
    <p:sldId id="466" r:id="rId22"/>
    <p:sldId id="467" r:id="rId23"/>
    <p:sldId id="468" r:id="rId24"/>
    <p:sldId id="469" r:id="rId25"/>
    <p:sldId id="470" r:id="rId26"/>
    <p:sldId id="471" r:id="rId27"/>
    <p:sldId id="472" r:id="rId28"/>
    <p:sldId id="378" r:id="rId29"/>
    <p:sldId id="379" r:id="rId30"/>
    <p:sldId id="380" r:id="rId31"/>
    <p:sldId id="382" r:id="rId32"/>
    <p:sldId id="383" r:id="rId33"/>
    <p:sldId id="384" r:id="rId34"/>
    <p:sldId id="388" r:id="rId35"/>
    <p:sldId id="387" r:id="rId36"/>
    <p:sldId id="389" r:id="rId37"/>
    <p:sldId id="390" r:id="rId38"/>
    <p:sldId id="473" r:id="rId39"/>
    <p:sldId id="474" r:id="rId40"/>
    <p:sldId id="475" r:id="rId41"/>
    <p:sldId id="476" r:id="rId42"/>
    <p:sldId id="477" r:id="rId43"/>
    <p:sldId id="478" r:id="rId44"/>
    <p:sldId id="479" r:id="rId45"/>
    <p:sldId id="480" r:id="rId46"/>
    <p:sldId id="481" r:id="rId47"/>
    <p:sldId id="482" r:id="rId48"/>
    <p:sldId id="483" r:id="rId49"/>
    <p:sldId id="485" r:id="rId50"/>
    <p:sldId id="484" r:id="rId51"/>
    <p:sldId id="487" r:id="rId52"/>
    <p:sldId id="488" r:id="rId53"/>
    <p:sldId id="395" r:id="rId54"/>
    <p:sldId id="436" r:id="rId55"/>
    <p:sldId id="396" r:id="rId56"/>
    <p:sldId id="500" r:id="rId57"/>
    <p:sldId id="502" r:id="rId58"/>
    <p:sldId id="503" r:id="rId59"/>
    <p:sldId id="504" r:id="rId60"/>
    <p:sldId id="505" r:id="rId61"/>
    <p:sldId id="506" r:id="rId62"/>
    <p:sldId id="507" r:id="rId63"/>
    <p:sldId id="415" r:id="rId64"/>
    <p:sldId id="351" r:id="rId65"/>
    <p:sldId id="352" r:id="rId66"/>
    <p:sldId id="356" r:id="rId67"/>
    <p:sldId id="333" r:id="rId68"/>
    <p:sldId id="355" r:id="rId69"/>
    <p:sldId id="357" r:id="rId70"/>
    <p:sldId id="335" r:id="rId71"/>
    <p:sldId id="429" r:id="rId72"/>
    <p:sldId id="337" r:id="rId73"/>
    <p:sldId id="338" r:id="rId74"/>
    <p:sldId id="339" r:id="rId75"/>
    <p:sldId id="340" r:id="rId76"/>
    <p:sldId id="348" r:id="rId77"/>
    <p:sldId id="359" r:id="rId78"/>
    <p:sldId id="499" r:id="rId79"/>
    <p:sldId id="451" r:id="rId80"/>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a:srgbClr val="FFFF66"/>
    <a:srgbClr val="66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94667" autoAdjust="0"/>
  </p:normalViewPr>
  <p:slideViewPr>
    <p:cSldViewPr>
      <p:cViewPr varScale="1">
        <p:scale>
          <a:sx n="37" d="100"/>
          <a:sy n="37" d="100"/>
        </p:scale>
        <p:origin x="-136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480"/>
    </p:cViewPr>
  </p:sorterViewPr>
  <p:notesViewPr>
    <p:cSldViewPr>
      <p:cViewPr varScale="1">
        <p:scale>
          <a:sx n="58" d="100"/>
          <a:sy n="58" d="100"/>
        </p:scale>
        <p:origin x="-1092"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tr-TR"/>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tr-TR"/>
          </a:p>
        </p:txBody>
      </p:sp>
      <p:sp>
        <p:nvSpPr>
          <p:cNvPr id="1249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Click to edit Master text styles</a:t>
            </a:r>
          </a:p>
          <a:p>
            <a:pPr lvl="1"/>
            <a:r>
              <a:rPr lang="tr-TR" noProof="0" smtClean="0"/>
              <a:t>Second level</a:t>
            </a:r>
          </a:p>
          <a:p>
            <a:pPr lvl="2"/>
            <a:r>
              <a:rPr lang="tr-TR" noProof="0" smtClean="0"/>
              <a:t>Third level</a:t>
            </a:r>
          </a:p>
          <a:p>
            <a:pPr lvl="3"/>
            <a:r>
              <a:rPr lang="tr-TR" noProof="0" smtClean="0"/>
              <a:t>Fourth level</a:t>
            </a:r>
          </a:p>
          <a:p>
            <a:pPr lvl="4"/>
            <a:r>
              <a:rPr lang="tr-TR"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tr-TR"/>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39CE71E-BAF7-4DF7-88FD-168F47E16DA7}"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6DCD605C-A644-4BD4-92A7-5A58117C2D9B}" type="slidenum">
              <a:rPr lang="tr-TR" smtClean="0"/>
              <a:pPr/>
              <a:t>2</a:t>
            </a:fld>
            <a:endParaRPr lang="tr-TR"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p:spPr>
        <p:txBody>
          <a:bodyPr/>
          <a:lstStyle/>
          <a:p>
            <a:pPr>
              <a:defRPr/>
            </a:pPr>
            <a:endParaRPr lang="tr-TR"/>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p:spPr>
          <p:txBody>
            <a:bodyPr wrap="none" anchor="ctr"/>
            <a:lstStyle/>
            <a:p>
              <a:pPr>
                <a:defRPr/>
              </a:pPr>
              <a:endParaRPr lang="tr-TR"/>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p:spPr>
          <p:txBody>
            <a:bodyPr wrap="none" anchor="ctr"/>
            <a:lstStyle/>
            <a:p>
              <a:pPr>
                <a:defRPr/>
              </a:pPr>
              <a:endParaRPr lang="tr-TR"/>
            </a:p>
          </p:txBody>
        </p:sp>
        <p:sp>
          <p:nvSpPr>
            <p:cNvPr id="8" name="Oval 11"/>
            <p:cNvSpPr>
              <a:spLocks noChangeArrowheads="1"/>
            </p:cNvSpPr>
            <p:nvPr/>
          </p:nvSpPr>
          <p:spPr bwMode="auto">
            <a:xfrm>
              <a:off x="5062" y="1885"/>
              <a:ext cx="127" cy="127"/>
            </a:xfrm>
            <a:prstGeom prst="ellipse">
              <a:avLst/>
            </a:prstGeom>
            <a:solidFill>
              <a:schemeClr val="tx2"/>
            </a:solidFill>
            <a:ln w="9525">
              <a:noFill/>
              <a:round/>
              <a:headEnd/>
              <a:tailEnd/>
            </a:ln>
          </p:spPr>
          <p:txBody>
            <a:bodyPr wrap="none" anchor="ctr"/>
            <a:lstStyle/>
            <a:p>
              <a:pPr>
                <a:defRPr/>
              </a:pPr>
              <a:endParaRPr lang="tr-TR"/>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p:spPr>
          <p:txBody>
            <a:bodyPr wrap="none" anchor="ctr"/>
            <a:lstStyle/>
            <a:p>
              <a:pPr>
                <a:defRPr/>
              </a:pPr>
              <a:endParaRPr lang="tr-TR"/>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p:spPr>
          <p:txBody>
            <a:bodyPr wrap="none" anchor="ctr"/>
            <a:lstStyle/>
            <a:p>
              <a:pPr>
                <a:defRPr/>
              </a:pPr>
              <a:endParaRPr lang="tr-TR"/>
            </a:p>
          </p:txBody>
        </p:sp>
        <p:sp>
          <p:nvSpPr>
            <p:cNvPr id="11" name="Oval 14"/>
            <p:cNvSpPr>
              <a:spLocks noChangeArrowheads="1"/>
            </p:cNvSpPr>
            <p:nvPr/>
          </p:nvSpPr>
          <p:spPr bwMode="auto">
            <a:xfrm>
              <a:off x="5062" y="2064"/>
              <a:ext cx="127" cy="127"/>
            </a:xfrm>
            <a:prstGeom prst="ellipse">
              <a:avLst/>
            </a:prstGeom>
            <a:solidFill>
              <a:schemeClr val="tx2"/>
            </a:solidFill>
            <a:ln w="9525">
              <a:noFill/>
              <a:round/>
              <a:headEnd/>
              <a:tailEnd/>
            </a:ln>
          </p:spPr>
          <p:txBody>
            <a:bodyPr wrap="none" anchor="ctr"/>
            <a:lstStyle/>
            <a:p>
              <a:pPr>
                <a:defRPr/>
              </a:pPr>
              <a:endParaRPr lang="tr-TR"/>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p:spPr>
          <p:txBody>
            <a:bodyPr wrap="none" anchor="ctr"/>
            <a:lstStyle/>
            <a:p>
              <a:pPr>
                <a:defRPr/>
              </a:pPr>
              <a:endParaRPr lang="tr-TR"/>
            </a:p>
          </p:txBody>
        </p:sp>
        <p:sp>
          <p:nvSpPr>
            <p:cNvPr id="13" name="Oval 16"/>
            <p:cNvSpPr>
              <a:spLocks noChangeArrowheads="1"/>
            </p:cNvSpPr>
            <p:nvPr/>
          </p:nvSpPr>
          <p:spPr bwMode="auto">
            <a:xfrm>
              <a:off x="4704" y="2243"/>
              <a:ext cx="127" cy="127"/>
            </a:xfrm>
            <a:prstGeom prst="ellipse">
              <a:avLst/>
            </a:prstGeom>
            <a:solidFill>
              <a:schemeClr val="tx2"/>
            </a:solidFill>
            <a:ln w="9525">
              <a:noFill/>
              <a:round/>
              <a:headEnd/>
              <a:tailEnd/>
            </a:ln>
          </p:spPr>
          <p:txBody>
            <a:bodyPr wrap="none" anchor="ctr"/>
            <a:lstStyle/>
            <a:p>
              <a:pPr>
                <a:defRPr/>
              </a:pPr>
              <a:endParaRPr lang="tr-TR"/>
            </a:p>
          </p:txBody>
        </p:sp>
        <p:sp>
          <p:nvSpPr>
            <p:cNvPr id="14" name="Oval 17"/>
            <p:cNvSpPr>
              <a:spLocks noChangeArrowheads="1"/>
            </p:cNvSpPr>
            <p:nvPr/>
          </p:nvSpPr>
          <p:spPr bwMode="auto">
            <a:xfrm>
              <a:off x="4883" y="2243"/>
              <a:ext cx="127" cy="127"/>
            </a:xfrm>
            <a:prstGeom prst="ellipse">
              <a:avLst/>
            </a:prstGeom>
            <a:solidFill>
              <a:schemeClr val="tx2"/>
            </a:solidFill>
            <a:ln w="9525">
              <a:noFill/>
              <a:round/>
              <a:headEnd/>
              <a:tailEnd/>
            </a:ln>
          </p:spPr>
          <p:txBody>
            <a:bodyPr wrap="none" anchor="ctr"/>
            <a:lstStyle/>
            <a:p>
              <a:pPr>
                <a:defRPr/>
              </a:pPr>
              <a:endParaRPr lang="tr-TR"/>
            </a:p>
          </p:txBody>
        </p:sp>
        <p:sp>
          <p:nvSpPr>
            <p:cNvPr id="15" name="Oval 18"/>
            <p:cNvSpPr>
              <a:spLocks noChangeArrowheads="1"/>
            </p:cNvSpPr>
            <p:nvPr/>
          </p:nvSpPr>
          <p:spPr bwMode="auto">
            <a:xfrm>
              <a:off x="5062" y="2243"/>
              <a:ext cx="127" cy="127"/>
            </a:xfrm>
            <a:prstGeom prst="ellipse">
              <a:avLst/>
            </a:prstGeom>
            <a:solidFill>
              <a:schemeClr val="accent2"/>
            </a:solidFill>
            <a:ln w="9525">
              <a:noFill/>
              <a:round/>
              <a:headEnd/>
              <a:tailEnd/>
            </a:ln>
          </p:spPr>
          <p:txBody>
            <a:bodyPr wrap="none" anchor="ctr"/>
            <a:lstStyle/>
            <a:p>
              <a:pPr>
                <a:defRPr/>
              </a:pPr>
              <a:endParaRPr lang="tr-TR"/>
            </a:p>
          </p:txBody>
        </p:sp>
        <p:sp>
          <p:nvSpPr>
            <p:cNvPr id="16" name="Oval 19"/>
            <p:cNvSpPr>
              <a:spLocks noChangeArrowheads="1"/>
            </p:cNvSpPr>
            <p:nvPr/>
          </p:nvSpPr>
          <p:spPr bwMode="auto">
            <a:xfrm>
              <a:off x="5241" y="2243"/>
              <a:ext cx="127" cy="127"/>
            </a:xfrm>
            <a:prstGeom prst="ellipse">
              <a:avLst/>
            </a:prstGeom>
            <a:solidFill>
              <a:schemeClr val="accent2"/>
            </a:solidFill>
            <a:ln w="9525">
              <a:noFill/>
              <a:round/>
              <a:headEnd/>
              <a:tailEnd/>
            </a:ln>
          </p:spPr>
          <p:txBody>
            <a:bodyPr wrap="none" anchor="ctr"/>
            <a:lstStyle/>
            <a:p>
              <a:pPr>
                <a:defRPr/>
              </a:pPr>
              <a:endParaRPr lang="tr-TR"/>
            </a:p>
          </p:txBody>
        </p:sp>
        <p:sp>
          <p:nvSpPr>
            <p:cNvPr id="17" name="Oval 20"/>
            <p:cNvSpPr>
              <a:spLocks noChangeArrowheads="1"/>
            </p:cNvSpPr>
            <p:nvPr/>
          </p:nvSpPr>
          <p:spPr bwMode="auto">
            <a:xfrm>
              <a:off x="5420" y="2243"/>
              <a:ext cx="127" cy="127"/>
            </a:xfrm>
            <a:prstGeom prst="ellipse">
              <a:avLst/>
            </a:prstGeom>
            <a:solidFill>
              <a:schemeClr val="accent1"/>
            </a:solidFill>
            <a:ln w="9525">
              <a:noFill/>
              <a:round/>
              <a:headEnd/>
              <a:tailEnd/>
            </a:ln>
          </p:spPr>
          <p:txBody>
            <a:bodyPr wrap="none" anchor="ctr"/>
            <a:lstStyle/>
            <a:p>
              <a:pPr>
                <a:defRPr/>
              </a:pPr>
              <a:endParaRPr lang="tr-TR"/>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p:spPr>
          <p:txBody>
            <a:bodyPr wrap="none" anchor="ctr"/>
            <a:lstStyle/>
            <a:p>
              <a:pPr>
                <a:defRPr/>
              </a:pPr>
              <a:endParaRPr lang="tr-TR"/>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p:spPr>
          <p:txBody>
            <a:bodyPr wrap="none" anchor="ctr"/>
            <a:lstStyle/>
            <a:p>
              <a:pPr>
                <a:defRPr/>
              </a:pPr>
              <a:endParaRPr lang="tr-TR"/>
            </a:p>
          </p:txBody>
        </p:sp>
        <p:sp>
          <p:nvSpPr>
            <p:cNvPr id="20" name="Oval 23"/>
            <p:cNvSpPr>
              <a:spLocks noChangeArrowheads="1"/>
            </p:cNvSpPr>
            <p:nvPr/>
          </p:nvSpPr>
          <p:spPr bwMode="auto">
            <a:xfrm>
              <a:off x="5062" y="2421"/>
              <a:ext cx="127" cy="128"/>
            </a:xfrm>
            <a:prstGeom prst="ellipse">
              <a:avLst/>
            </a:prstGeom>
            <a:solidFill>
              <a:schemeClr val="accent2"/>
            </a:solidFill>
            <a:ln w="9525">
              <a:noFill/>
              <a:round/>
              <a:headEnd/>
              <a:tailEnd/>
            </a:ln>
          </p:spPr>
          <p:txBody>
            <a:bodyPr wrap="none" anchor="ctr"/>
            <a:lstStyle/>
            <a:p>
              <a:pPr>
                <a:defRPr/>
              </a:pPr>
              <a:endParaRPr lang="tr-TR"/>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p:spPr>
          <p:txBody>
            <a:bodyPr wrap="none" anchor="ctr"/>
            <a:lstStyle/>
            <a:p>
              <a:pPr>
                <a:defRPr/>
              </a:pPr>
              <a:endParaRPr lang="tr-TR"/>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p:spPr>
          <p:txBody>
            <a:bodyPr wrap="none" anchor="ctr"/>
            <a:lstStyle/>
            <a:p>
              <a:pPr>
                <a:defRPr/>
              </a:pPr>
              <a:endParaRPr lang="tr-TR"/>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p:spPr>
          <p:txBody>
            <a:bodyPr wrap="none" anchor="ctr"/>
            <a:lstStyle/>
            <a:p>
              <a:pPr>
                <a:defRPr/>
              </a:pPr>
              <a:endParaRPr lang="tr-TR"/>
            </a:p>
          </p:txBody>
        </p:sp>
        <p:sp>
          <p:nvSpPr>
            <p:cNvPr id="24" name="Oval 27"/>
            <p:cNvSpPr>
              <a:spLocks noChangeArrowheads="1"/>
            </p:cNvSpPr>
            <p:nvPr/>
          </p:nvSpPr>
          <p:spPr bwMode="auto">
            <a:xfrm>
              <a:off x="5062" y="2600"/>
              <a:ext cx="127" cy="128"/>
            </a:xfrm>
            <a:prstGeom prst="ellipse">
              <a:avLst/>
            </a:prstGeom>
            <a:solidFill>
              <a:schemeClr val="accent1"/>
            </a:solidFill>
            <a:ln w="9525">
              <a:noFill/>
              <a:round/>
              <a:headEnd/>
              <a:tailEnd/>
            </a:ln>
          </p:spPr>
          <p:txBody>
            <a:bodyPr wrap="none" anchor="ctr"/>
            <a:lstStyle/>
            <a:p>
              <a:pPr>
                <a:defRPr/>
              </a:pPr>
              <a:endParaRPr lang="tr-TR"/>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p:spPr>
          <p:txBody>
            <a:bodyPr wrap="none" anchor="ctr"/>
            <a:lstStyle/>
            <a:p>
              <a:pPr>
                <a:defRPr/>
              </a:pPr>
              <a:endParaRPr lang="tr-TR"/>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p:spPr>
          <p:txBody>
            <a:bodyPr wrap="none" anchor="ctr"/>
            <a:lstStyle/>
            <a:p>
              <a:pPr>
                <a:defRPr/>
              </a:pPr>
              <a:endParaRPr lang="tr-TR"/>
            </a:p>
          </p:txBody>
        </p:sp>
        <p:sp>
          <p:nvSpPr>
            <p:cNvPr id="27" name="Oval 30"/>
            <p:cNvSpPr>
              <a:spLocks noChangeArrowheads="1"/>
            </p:cNvSpPr>
            <p:nvPr/>
          </p:nvSpPr>
          <p:spPr bwMode="auto">
            <a:xfrm>
              <a:off x="4704" y="2779"/>
              <a:ext cx="127" cy="127"/>
            </a:xfrm>
            <a:prstGeom prst="ellipse">
              <a:avLst/>
            </a:prstGeom>
            <a:solidFill>
              <a:schemeClr val="accent2"/>
            </a:solidFill>
            <a:ln w="9525">
              <a:noFill/>
              <a:round/>
              <a:headEnd/>
              <a:tailEnd/>
            </a:ln>
          </p:spPr>
          <p:txBody>
            <a:bodyPr wrap="none" anchor="ctr"/>
            <a:lstStyle/>
            <a:p>
              <a:pPr>
                <a:defRPr/>
              </a:pPr>
              <a:endParaRPr lang="tr-TR"/>
            </a:p>
          </p:txBody>
        </p:sp>
        <p:sp>
          <p:nvSpPr>
            <p:cNvPr id="28" name="Oval 31"/>
            <p:cNvSpPr>
              <a:spLocks noChangeArrowheads="1"/>
            </p:cNvSpPr>
            <p:nvPr/>
          </p:nvSpPr>
          <p:spPr bwMode="auto">
            <a:xfrm>
              <a:off x="4883" y="2779"/>
              <a:ext cx="127" cy="127"/>
            </a:xfrm>
            <a:prstGeom prst="ellipse">
              <a:avLst/>
            </a:prstGeom>
            <a:solidFill>
              <a:schemeClr val="accent1"/>
            </a:solidFill>
            <a:ln w="9525">
              <a:noFill/>
              <a:round/>
              <a:headEnd/>
              <a:tailEnd/>
            </a:ln>
          </p:spPr>
          <p:txBody>
            <a:bodyPr wrap="none" anchor="ctr"/>
            <a:lstStyle/>
            <a:p>
              <a:pPr>
                <a:defRPr/>
              </a:pPr>
              <a:endParaRPr lang="tr-TR"/>
            </a:p>
          </p:txBody>
        </p:sp>
        <p:sp>
          <p:nvSpPr>
            <p:cNvPr id="29" name="Oval 32"/>
            <p:cNvSpPr>
              <a:spLocks noChangeArrowheads="1"/>
            </p:cNvSpPr>
            <p:nvPr/>
          </p:nvSpPr>
          <p:spPr bwMode="auto">
            <a:xfrm>
              <a:off x="5062" y="2779"/>
              <a:ext cx="127" cy="127"/>
            </a:xfrm>
            <a:prstGeom prst="ellipse">
              <a:avLst/>
            </a:prstGeom>
            <a:solidFill>
              <a:schemeClr val="accent1"/>
            </a:solidFill>
            <a:ln w="9525">
              <a:noFill/>
              <a:round/>
              <a:headEnd/>
              <a:tailEnd/>
            </a:ln>
          </p:spPr>
          <p:txBody>
            <a:bodyPr wrap="none" anchor="ctr"/>
            <a:lstStyle/>
            <a:p>
              <a:pPr>
                <a:defRPr/>
              </a:pPr>
              <a:endParaRPr lang="tr-TR"/>
            </a:p>
          </p:txBody>
        </p:sp>
        <p:sp>
          <p:nvSpPr>
            <p:cNvPr id="30" name="Oval 33"/>
            <p:cNvSpPr>
              <a:spLocks noChangeArrowheads="1"/>
            </p:cNvSpPr>
            <p:nvPr/>
          </p:nvSpPr>
          <p:spPr bwMode="auto">
            <a:xfrm>
              <a:off x="5241" y="2779"/>
              <a:ext cx="127" cy="127"/>
            </a:xfrm>
            <a:prstGeom prst="ellipse">
              <a:avLst/>
            </a:prstGeom>
            <a:solidFill>
              <a:schemeClr val="folHlink"/>
            </a:solidFill>
            <a:ln w="9525">
              <a:noFill/>
              <a:round/>
              <a:headEnd/>
              <a:tailEnd/>
            </a:ln>
          </p:spPr>
          <p:txBody>
            <a:bodyPr wrap="none" anchor="ctr"/>
            <a:lstStyle/>
            <a:p>
              <a:pPr>
                <a:defRPr/>
              </a:pPr>
              <a:endParaRPr lang="tr-TR"/>
            </a:p>
          </p:txBody>
        </p:sp>
        <p:sp>
          <p:nvSpPr>
            <p:cNvPr id="31" name="Oval 34"/>
            <p:cNvSpPr>
              <a:spLocks noChangeArrowheads="1"/>
            </p:cNvSpPr>
            <p:nvPr/>
          </p:nvSpPr>
          <p:spPr bwMode="auto">
            <a:xfrm>
              <a:off x="4704" y="2958"/>
              <a:ext cx="127" cy="127"/>
            </a:xfrm>
            <a:prstGeom prst="ellipse">
              <a:avLst/>
            </a:prstGeom>
            <a:solidFill>
              <a:schemeClr val="accent1"/>
            </a:solidFill>
            <a:ln w="9525">
              <a:noFill/>
              <a:round/>
              <a:headEnd/>
              <a:tailEnd/>
            </a:ln>
          </p:spPr>
          <p:txBody>
            <a:bodyPr wrap="none" anchor="ctr"/>
            <a:lstStyle/>
            <a:p>
              <a:pPr>
                <a:defRPr/>
              </a:pPr>
              <a:endParaRPr lang="tr-TR"/>
            </a:p>
          </p:txBody>
        </p:sp>
        <p:sp>
          <p:nvSpPr>
            <p:cNvPr id="32" name="Oval 35"/>
            <p:cNvSpPr>
              <a:spLocks noChangeArrowheads="1"/>
            </p:cNvSpPr>
            <p:nvPr/>
          </p:nvSpPr>
          <p:spPr bwMode="auto">
            <a:xfrm>
              <a:off x="4883" y="2958"/>
              <a:ext cx="127" cy="127"/>
            </a:xfrm>
            <a:prstGeom prst="ellipse">
              <a:avLst/>
            </a:prstGeom>
            <a:solidFill>
              <a:schemeClr val="accent1"/>
            </a:solidFill>
            <a:ln w="9525">
              <a:noFill/>
              <a:round/>
              <a:headEnd/>
              <a:tailEnd/>
            </a:ln>
          </p:spPr>
          <p:txBody>
            <a:bodyPr wrap="none" anchor="ctr"/>
            <a:lstStyle/>
            <a:p>
              <a:pPr>
                <a:defRPr/>
              </a:pPr>
              <a:endParaRPr lang="tr-TR"/>
            </a:p>
          </p:txBody>
        </p:sp>
        <p:sp>
          <p:nvSpPr>
            <p:cNvPr id="33" name="Oval 36"/>
            <p:cNvSpPr>
              <a:spLocks noChangeArrowheads="1"/>
            </p:cNvSpPr>
            <p:nvPr/>
          </p:nvSpPr>
          <p:spPr bwMode="auto">
            <a:xfrm>
              <a:off x="5062" y="2958"/>
              <a:ext cx="127" cy="127"/>
            </a:xfrm>
            <a:prstGeom prst="ellipse">
              <a:avLst/>
            </a:prstGeom>
            <a:solidFill>
              <a:schemeClr val="folHlink"/>
            </a:solidFill>
            <a:ln w="9525">
              <a:noFill/>
              <a:round/>
              <a:headEnd/>
              <a:tailEnd/>
            </a:ln>
          </p:spPr>
          <p:txBody>
            <a:bodyPr wrap="none" anchor="ctr"/>
            <a:lstStyle/>
            <a:p>
              <a:pPr>
                <a:defRPr/>
              </a:pPr>
              <a:endParaRPr lang="tr-TR"/>
            </a:p>
          </p:txBody>
        </p:sp>
        <p:sp>
          <p:nvSpPr>
            <p:cNvPr id="34" name="Oval 37"/>
            <p:cNvSpPr>
              <a:spLocks noChangeArrowheads="1"/>
            </p:cNvSpPr>
            <p:nvPr/>
          </p:nvSpPr>
          <p:spPr bwMode="auto">
            <a:xfrm>
              <a:off x="5241" y="2958"/>
              <a:ext cx="127" cy="127"/>
            </a:xfrm>
            <a:prstGeom prst="ellipse">
              <a:avLst/>
            </a:prstGeom>
            <a:solidFill>
              <a:schemeClr val="folHlink"/>
            </a:solidFill>
            <a:ln w="9525">
              <a:noFill/>
              <a:round/>
              <a:headEnd/>
              <a:tailEnd/>
            </a:ln>
          </p:spPr>
          <p:txBody>
            <a:bodyPr wrap="none" anchor="ctr"/>
            <a:lstStyle/>
            <a:p>
              <a:pPr>
                <a:defRPr/>
              </a:pPr>
              <a:endParaRPr lang="tr-TR"/>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p:spPr>
          <p:txBody>
            <a:bodyPr wrap="none" anchor="ctr"/>
            <a:lstStyle/>
            <a:p>
              <a:pPr>
                <a:defRPr/>
              </a:pPr>
              <a:endParaRPr lang="tr-TR"/>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p:spPr>
          <p:txBody>
            <a:bodyPr wrap="none" anchor="ctr"/>
            <a:lstStyle/>
            <a:p>
              <a:pPr>
                <a:defRPr/>
              </a:pPr>
              <a:endParaRPr lang="tr-T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p:spPr>
        <p:txBody>
          <a:bodyPr/>
          <a:lstStyle/>
          <a:p>
            <a:pPr>
              <a:defRPr/>
            </a:pPr>
            <a:endParaRPr lang="tr-TR"/>
          </a:p>
        </p:txBody>
      </p:sp>
      <p:sp>
        <p:nvSpPr>
          <p:cNvPr id="149507" name="Rectangle 3"/>
          <p:cNvSpPr>
            <a:spLocks noGrp="1" noChangeArrowheads="1"/>
          </p:cNvSpPr>
          <p:nvPr>
            <p:ph type="ctrTitle"/>
          </p:nvPr>
        </p:nvSpPr>
        <p:spPr>
          <a:xfrm>
            <a:off x="315913" y="466725"/>
            <a:ext cx="6781800" cy="2133600"/>
          </a:xfrm>
        </p:spPr>
        <p:txBody>
          <a:bodyPr/>
          <a:lstStyle>
            <a:lvl1pPr algn="r">
              <a:defRPr sz="4800"/>
            </a:lvl1pPr>
          </a:lstStyle>
          <a:p>
            <a:r>
              <a:rPr lang="tr-TR" altLang="en-US"/>
              <a:t>Click to edit Master title style</a:t>
            </a:r>
          </a:p>
        </p:txBody>
      </p:sp>
      <p:sp>
        <p:nvSpPr>
          <p:cNvPr id="149508"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tr-TR" altLang="en-US"/>
              <a:t>Click to edit Master subtitle style</a:t>
            </a:r>
          </a:p>
        </p:txBody>
      </p:sp>
      <p:sp>
        <p:nvSpPr>
          <p:cNvPr id="38" name="Rectangle 5"/>
          <p:cNvSpPr>
            <a:spLocks noGrp="1" noChangeArrowheads="1"/>
          </p:cNvSpPr>
          <p:nvPr>
            <p:ph type="dt" sz="half" idx="10"/>
          </p:nvPr>
        </p:nvSpPr>
        <p:spPr>
          <a:xfrm>
            <a:off x="457200" y="6248400"/>
            <a:ext cx="2133600" cy="457200"/>
          </a:xfrm>
        </p:spPr>
        <p:txBody>
          <a:bodyPr/>
          <a:lstStyle>
            <a:lvl1pPr>
              <a:defRPr/>
            </a:lvl1pPr>
          </a:lstStyle>
          <a:p>
            <a:pPr>
              <a:defRPr/>
            </a:pPr>
            <a:fld id="{933D5A9A-E9F8-4308-AFE1-C2DA9B9E52D2}" type="datetime1">
              <a:rPr lang="tr-TR" altLang="en-US"/>
              <a:pPr>
                <a:defRPr/>
              </a:pPr>
              <a:t>14.12.2014</a:t>
            </a:fld>
            <a:endParaRPr lang="tr-TR" altLang="en-US"/>
          </a:p>
        </p:txBody>
      </p:sp>
      <p:sp>
        <p:nvSpPr>
          <p:cNvPr id="39" name="Rectangle 6"/>
          <p:cNvSpPr>
            <a:spLocks noGrp="1" noChangeArrowheads="1"/>
          </p:cNvSpPr>
          <p:nvPr>
            <p:ph type="ftr" sz="quarter" idx="11"/>
          </p:nvPr>
        </p:nvSpPr>
        <p:spPr>
          <a:xfrm>
            <a:off x="3124200" y="6248400"/>
            <a:ext cx="2895600" cy="457200"/>
          </a:xfrm>
        </p:spPr>
        <p:txBody>
          <a:bodyPr/>
          <a:lstStyle>
            <a:lvl1pPr>
              <a:defRPr/>
            </a:lvl1pPr>
          </a:lstStyle>
          <a:p>
            <a:pPr>
              <a:defRPr/>
            </a:pPr>
            <a:r>
              <a:rPr lang="tr-TR" altLang="en-US"/>
              <a:t>ASG</a:t>
            </a:r>
          </a:p>
        </p:txBody>
      </p:sp>
      <p:sp>
        <p:nvSpPr>
          <p:cNvPr id="40" name="Rectangle 7"/>
          <p:cNvSpPr>
            <a:spLocks noGrp="1" noChangeArrowheads="1"/>
          </p:cNvSpPr>
          <p:nvPr>
            <p:ph type="sldNum" sz="quarter" idx="12"/>
          </p:nvPr>
        </p:nvSpPr>
        <p:spPr/>
        <p:txBody>
          <a:bodyPr/>
          <a:lstStyle>
            <a:lvl1pPr>
              <a:defRPr/>
            </a:lvl1pPr>
          </a:lstStyle>
          <a:p>
            <a:pPr>
              <a:defRPr/>
            </a:pPr>
            <a:fld id="{372BD9DA-97AC-4092-B654-565662E09D81}" type="slidenum">
              <a:rPr lang="tr-TR" altLang="en-US"/>
              <a:pPr>
                <a:defRPr/>
              </a:pPr>
              <a:t>‹#›</a:t>
            </a:fld>
            <a:endParaRPr lang="tr-T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E5127F78-0F19-4DFF-8F69-964C490B21AB}" type="datetime1">
              <a:rPr lang="tr-TR" altLang="en-US"/>
              <a:pPr>
                <a:defRPr/>
              </a:pPr>
              <a:t>14.12.2014</a:t>
            </a:fld>
            <a:endParaRPr lang="tr-TR" altLang="en-US"/>
          </a:p>
        </p:txBody>
      </p:sp>
      <p:sp>
        <p:nvSpPr>
          <p:cNvPr id="5" name="4 Altbilgi Yer Tutucusu"/>
          <p:cNvSpPr>
            <a:spLocks noGrp="1"/>
          </p:cNvSpPr>
          <p:nvPr>
            <p:ph type="ftr" sz="quarter" idx="11"/>
          </p:nvPr>
        </p:nvSpPr>
        <p:spPr/>
        <p:txBody>
          <a:bodyPr/>
          <a:lstStyle>
            <a:lvl1pPr>
              <a:defRPr/>
            </a:lvl1pPr>
          </a:lstStyle>
          <a:p>
            <a:pPr>
              <a:defRPr/>
            </a:pPr>
            <a:r>
              <a:rPr lang="tr-TR" altLang="en-US"/>
              <a:t>ASG</a:t>
            </a:r>
          </a:p>
        </p:txBody>
      </p:sp>
      <p:sp>
        <p:nvSpPr>
          <p:cNvPr id="6" name="5 Slayt Numarası Yer Tutucusu"/>
          <p:cNvSpPr>
            <a:spLocks noGrp="1"/>
          </p:cNvSpPr>
          <p:nvPr>
            <p:ph type="sldNum" sz="quarter" idx="12"/>
          </p:nvPr>
        </p:nvSpPr>
        <p:spPr/>
        <p:txBody>
          <a:bodyPr/>
          <a:lstStyle>
            <a:lvl1pPr>
              <a:defRPr/>
            </a:lvl1pPr>
          </a:lstStyle>
          <a:p>
            <a:pPr>
              <a:defRPr/>
            </a:pPr>
            <a:fld id="{5545B890-4E12-4D78-BCD8-24DA599F13D6}" type="slidenum">
              <a:rPr lang="tr-TR" altLang="en-US"/>
              <a:pPr>
                <a:defRPr/>
              </a:pPr>
              <a:t>‹#›</a:t>
            </a:fld>
            <a:endParaRPr lang="tr-T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122238"/>
            <a:ext cx="2057400" cy="6008687"/>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122238"/>
            <a:ext cx="6019800" cy="600868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A1D9ACDB-F6A6-4014-9BC6-7970E972981F}" type="datetime1">
              <a:rPr lang="tr-TR" altLang="en-US"/>
              <a:pPr>
                <a:defRPr/>
              </a:pPr>
              <a:t>14.12.2014</a:t>
            </a:fld>
            <a:endParaRPr lang="tr-TR" altLang="en-US"/>
          </a:p>
        </p:txBody>
      </p:sp>
      <p:sp>
        <p:nvSpPr>
          <p:cNvPr id="5" name="4 Altbilgi Yer Tutucusu"/>
          <p:cNvSpPr>
            <a:spLocks noGrp="1"/>
          </p:cNvSpPr>
          <p:nvPr>
            <p:ph type="ftr" sz="quarter" idx="11"/>
          </p:nvPr>
        </p:nvSpPr>
        <p:spPr/>
        <p:txBody>
          <a:bodyPr/>
          <a:lstStyle>
            <a:lvl1pPr>
              <a:defRPr/>
            </a:lvl1pPr>
          </a:lstStyle>
          <a:p>
            <a:pPr>
              <a:defRPr/>
            </a:pPr>
            <a:r>
              <a:rPr lang="tr-TR" altLang="en-US"/>
              <a:t>ASG</a:t>
            </a:r>
          </a:p>
        </p:txBody>
      </p:sp>
      <p:sp>
        <p:nvSpPr>
          <p:cNvPr id="6" name="5 Slayt Numarası Yer Tutucusu"/>
          <p:cNvSpPr>
            <a:spLocks noGrp="1"/>
          </p:cNvSpPr>
          <p:nvPr>
            <p:ph type="sldNum" sz="quarter" idx="12"/>
          </p:nvPr>
        </p:nvSpPr>
        <p:spPr/>
        <p:txBody>
          <a:bodyPr/>
          <a:lstStyle>
            <a:lvl1pPr>
              <a:defRPr/>
            </a:lvl1pPr>
          </a:lstStyle>
          <a:p>
            <a:pPr>
              <a:defRPr/>
            </a:pPr>
            <a:fld id="{9EC114C4-9C30-4F7A-A56E-05C5FA26F843}" type="slidenum">
              <a:rPr lang="tr-TR" altLang="en-US"/>
              <a:pPr>
                <a:defRPr/>
              </a:pPr>
              <a:t>‹#›</a:t>
            </a:fld>
            <a:endParaRPr lang="tr-TR"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22238"/>
            <a:ext cx="7543800" cy="12954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457200" y="1719263"/>
            <a:ext cx="8229600" cy="4411662"/>
          </a:xfrm>
        </p:spPr>
        <p:txBody>
          <a:bodyPr/>
          <a:lstStyle/>
          <a:p>
            <a:pPr lvl="0"/>
            <a:endParaRPr lang="tr-TR" noProof="0" smtClean="0"/>
          </a:p>
        </p:txBody>
      </p:sp>
      <p:sp>
        <p:nvSpPr>
          <p:cNvPr id="4" name="3 Veri Yer Tutucusu"/>
          <p:cNvSpPr>
            <a:spLocks noGrp="1"/>
          </p:cNvSpPr>
          <p:nvPr>
            <p:ph type="dt" sz="half" idx="10"/>
          </p:nvPr>
        </p:nvSpPr>
        <p:spPr/>
        <p:txBody>
          <a:bodyPr/>
          <a:lstStyle>
            <a:lvl1pPr>
              <a:defRPr/>
            </a:lvl1pPr>
          </a:lstStyle>
          <a:p>
            <a:pPr>
              <a:defRPr/>
            </a:pPr>
            <a:fld id="{E92F46F0-10F6-49FD-AEAB-E174CCB1FC9C}" type="datetime1">
              <a:rPr lang="tr-TR" altLang="en-US"/>
              <a:pPr>
                <a:defRPr/>
              </a:pPr>
              <a:t>14.12.2014</a:t>
            </a:fld>
            <a:endParaRPr lang="tr-TR" altLang="en-US"/>
          </a:p>
        </p:txBody>
      </p:sp>
      <p:sp>
        <p:nvSpPr>
          <p:cNvPr id="5" name="4 Altbilgi Yer Tutucusu"/>
          <p:cNvSpPr>
            <a:spLocks noGrp="1"/>
          </p:cNvSpPr>
          <p:nvPr>
            <p:ph type="ftr" sz="quarter" idx="11"/>
          </p:nvPr>
        </p:nvSpPr>
        <p:spPr/>
        <p:txBody>
          <a:bodyPr/>
          <a:lstStyle>
            <a:lvl1pPr>
              <a:defRPr/>
            </a:lvl1pPr>
          </a:lstStyle>
          <a:p>
            <a:pPr>
              <a:defRPr/>
            </a:pPr>
            <a:r>
              <a:rPr lang="tr-TR" altLang="en-US"/>
              <a:t>ASG</a:t>
            </a:r>
          </a:p>
        </p:txBody>
      </p:sp>
      <p:sp>
        <p:nvSpPr>
          <p:cNvPr id="6" name="5 Slayt Numarası Yer Tutucusu"/>
          <p:cNvSpPr>
            <a:spLocks noGrp="1"/>
          </p:cNvSpPr>
          <p:nvPr>
            <p:ph type="sldNum" sz="quarter" idx="12"/>
          </p:nvPr>
        </p:nvSpPr>
        <p:spPr/>
        <p:txBody>
          <a:bodyPr/>
          <a:lstStyle>
            <a:lvl1pPr>
              <a:defRPr/>
            </a:lvl1pPr>
          </a:lstStyle>
          <a:p>
            <a:pPr>
              <a:defRPr/>
            </a:pPr>
            <a:fld id="{2D83E32C-0A64-4CE4-87C6-108E19A0E2C8}" type="slidenum">
              <a:rPr lang="tr-TR" altLang="en-US"/>
              <a:pPr>
                <a:defRPr/>
              </a:pPr>
              <a:t>‹#›</a:t>
            </a:fld>
            <a:endParaRPr lang="tr-TR"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4638"/>
            <a:ext cx="82296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lvl1pPr>
          </a:lstStyle>
          <a:p>
            <a:pPr>
              <a:defRPr/>
            </a:pPr>
            <a:endParaRPr lang="tr-TR"/>
          </a:p>
        </p:txBody>
      </p:sp>
      <p:sp>
        <p:nvSpPr>
          <p:cNvPr id="4" name="Rectangle 5"/>
          <p:cNvSpPr>
            <a:spLocks noGrp="1" noChangeArrowheads="1"/>
          </p:cNvSpPr>
          <p:nvPr>
            <p:ph type="ftr" sz="quarter" idx="11"/>
          </p:nvPr>
        </p:nvSpPr>
        <p:spPr/>
        <p:txBody>
          <a:bodyPr/>
          <a:lstStyle>
            <a:lvl1pPr>
              <a:defRPr/>
            </a:lvl1pPr>
          </a:lstStyle>
          <a:p>
            <a:pPr>
              <a:defRPr/>
            </a:pPr>
            <a:endParaRPr lang="tr-TR"/>
          </a:p>
        </p:txBody>
      </p:sp>
      <p:sp>
        <p:nvSpPr>
          <p:cNvPr id="5" name="Rectangle 6"/>
          <p:cNvSpPr>
            <a:spLocks noGrp="1" noChangeArrowheads="1"/>
          </p:cNvSpPr>
          <p:nvPr>
            <p:ph type="sldNum" sz="quarter" idx="12"/>
          </p:nvPr>
        </p:nvSpPr>
        <p:spPr/>
        <p:txBody>
          <a:bodyPr/>
          <a:lstStyle>
            <a:lvl1pPr>
              <a:defRPr/>
            </a:lvl1pPr>
          </a:lstStyle>
          <a:p>
            <a:pPr>
              <a:defRPr/>
            </a:pPr>
            <a:fld id="{53A3E077-4448-4254-BA50-1A0868CE6B02}"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0BBCA9B6-F410-427F-B5E5-8DFCFECC2EA5}" type="datetime1">
              <a:rPr lang="tr-TR" altLang="en-US"/>
              <a:pPr>
                <a:defRPr/>
              </a:pPr>
              <a:t>14.12.2014</a:t>
            </a:fld>
            <a:endParaRPr lang="tr-TR" altLang="en-US"/>
          </a:p>
        </p:txBody>
      </p:sp>
      <p:sp>
        <p:nvSpPr>
          <p:cNvPr id="5" name="4 Altbilgi Yer Tutucusu"/>
          <p:cNvSpPr>
            <a:spLocks noGrp="1"/>
          </p:cNvSpPr>
          <p:nvPr>
            <p:ph type="ftr" sz="quarter" idx="11"/>
          </p:nvPr>
        </p:nvSpPr>
        <p:spPr/>
        <p:txBody>
          <a:bodyPr/>
          <a:lstStyle>
            <a:lvl1pPr>
              <a:defRPr/>
            </a:lvl1pPr>
          </a:lstStyle>
          <a:p>
            <a:pPr>
              <a:defRPr/>
            </a:pPr>
            <a:r>
              <a:rPr lang="tr-TR" altLang="en-US"/>
              <a:t>ASG</a:t>
            </a:r>
          </a:p>
        </p:txBody>
      </p:sp>
      <p:sp>
        <p:nvSpPr>
          <p:cNvPr id="6" name="5 Slayt Numarası Yer Tutucusu"/>
          <p:cNvSpPr>
            <a:spLocks noGrp="1"/>
          </p:cNvSpPr>
          <p:nvPr>
            <p:ph type="sldNum" sz="quarter" idx="12"/>
          </p:nvPr>
        </p:nvSpPr>
        <p:spPr/>
        <p:txBody>
          <a:bodyPr/>
          <a:lstStyle>
            <a:lvl1pPr>
              <a:defRPr/>
            </a:lvl1pPr>
          </a:lstStyle>
          <a:p>
            <a:pPr>
              <a:defRPr/>
            </a:pPr>
            <a:fld id="{5C51AE17-7C24-4BC2-BE5F-1774C528E544}" type="slidenum">
              <a:rPr lang="tr-TR" altLang="en-US"/>
              <a:pPr>
                <a:defRPr/>
              </a:pPr>
              <a:t>‹#›</a:t>
            </a:fld>
            <a:endParaRPr lang="tr-T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F1F4D2B1-E48E-408C-B6C5-40C6990332B0}" type="datetime1">
              <a:rPr lang="tr-TR" altLang="en-US"/>
              <a:pPr>
                <a:defRPr/>
              </a:pPr>
              <a:t>14.12.2014</a:t>
            </a:fld>
            <a:endParaRPr lang="tr-TR" altLang="en-US"/>
          </a:p>
        </p:txBody>
      </p:sp>
      <p:sp>
        <p:nvSpPr>
          <p:cNvPr id="5" name="4 Altbilgi Yer Tutucusu"/>
          <p:cNvSpPr>
            <a:spLocks noGrp="1"/>
          </p:cNvSpPr>
          <p:nvPr>
            <p:ph type="ftr" sz="quarter" idx="11"/>
          </p:nvPr>
        </p:nvSpPr>
        <p:spPr/>
        <p:txBody>
          <a:bodyPr/>
          <a:lstStyle>
            <a:lvl1pPr>
              <a:defRPr/>
            </a:lvl1pPr>
          </a:lstStyle>
          <a:p>
            <a:pPr>
              <a:defRPr/>
            </a:pPr>
            <a:r>
              <a:rPr lang="tr-TR" altLang="en-US"/>
              <a:t>ASG</a:t>
            </a:r>
          </a:p>
        </p:txBody>
      </p:sp>
      <p:sp>
        <p:nvSpPr>
          <p:cNvPr id="6" name="5 Slayt Numarası Yer Tutucusu"/>
          <p:cNvSpPr>
            <a:spLocks noGrp="1"/>
          </p:cNvSpPr>
          <p:nvPr>
            <p:ph type="sldNum" sz="quarter" idx="12"/>
          </p:nvPr>
        </p:nvSpPr>
        <p:spPr/>
        <p:txBody>
          <a:bodyPr/>
          <a:lstStyle>
            <a:lvl1pPr>
              <a:defRPr/>
            </a:lvl1pPr>
          </a:lstStyle>
          <a:p>
            <a:pPr>
              <a:defRPr/>
            </a:pPr>
            <a:fld id="{C4BA6300-7972-4191-9929-9B0BEE4E9FE5}" type="slidenum">
              <a:rPr lang="tr-TR" altLang="en-US"/>
              <a:pPr>
                <a:defRPr/>
              </a:pPr>
              <a:t>‹#›</a:t>
            </a:fld>
            <a:endParaRPr lang="tr-T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a:defRPr/>
            </a:lvl1pPr>
          </a:lstStyle>
          <a:p>
            <a:pPr>
              <a:defRPr/>
            </a:pPr>
            <a:fld id="{9934D649-84DB-4081-BFD3-B52639862583}" type="datetime1">
              <a:rPr lang="tr-TR" altLang="en-US"/>
              <a:pPr>
                <a:defRPr/>
              </a:pPr>
              <a:t>14.12.2014</a:t>
            </a:fld>
            <a:endParaRPr lang="tr-TR" altLang="en-US"/>
          </a:p>
        </p:txBody>
      </p:sp>
      <p:sp>
        <p:nvSpPr>
          <p:cNvPr id="6" name="5 Altbilgi Yer Tutucusu"/>
          <p:cNvSpPr>
            <a:spLocks noGrp="1"/>
          </p:cNvSpPr>
          <p:nvPr>
            <p:ph type="ftr" sz="quarter" idx="11"/>
          </p:nvPr>
        </p:nvSpPr>
        <p:spPr/>
        <p:txBody>
          <a:bodyPr/>
          <a:lstStyle>
            <a:lvl1pPr>
              <a:defRPr/>
            </a:lvl1pPr>
          </a:lstStyle>
          <a:p>
            <a:pPr>
              <a:defRPr/>
            </a:pPr>
            <a:r>
              <a:rPr lang="tr-TR" altLang="en-US"/>
              <a:t>ASG</a:t>
            </a:r>
          </a:p>
        </p:txBody>
      </p:sp>
      <p:sp>
        <p:nvSpPr>
          <p:cNvPr id="7" name="6 Slayt Numarası Yer Tutucusu"/>
          <p:cNvSpPr>
            <a:spLocks noGrp="1"/>
          </p:cNvSpPr>
          <p:nvPr>
            <p:ph type="sldNum" sz="quarter" idx="12"/>
          </p:nvPr>
        </p:nvSpPr>
        <p:spPr/>
        <p:txBody>
          <a:bodyPr/>
          <a:lstStyle>
            <a:lvl1pPr>
              <a:defRPr/>
            </a:lvl1pPr>
          </a:lstStyle>
          <a:p>
            <a:pPr>
              <a:defRPr/>
            </a:pPr>
            <a:fld id="{57B4A316-B73C-4ED5-9C39-F23A4008AC8B}" type="slidenum">
              <a:rPr lang="tr-TR" altLang="en-US"/>
              <a:pPr>
                <a:defRPr/>
              </a:pPr>
              <a:t>‹#›</a:t>
            </a:fld>
            <a:endParaRPr lang="tr-T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a:defRPr/>
            </a:lvl1pPr>
          </a:lstStyle>
          <a:p>
            <a:pPr>
              <a:defRPr/>
            </a:pPr>
            <a:fld id="{7E758CAD-46B2-494F-AF20-7D1FD912374F}" type="datetime1">
              <a:rPr lang="tr-TR" altLang="en-US"/>
              <a:pPr>
                <a:defRPr/>
              </a:pPr>
              <a:t>14.12.2014</a:t>
            </a:fld>
            <a:endParaRPr lang="tr-TR" altLang="en-US"/>
          </a:p>
        </p:txBody>
      </p:sp>
      <p:sp>
        <p:nvSpPr>
          <p:cNvPr id="8" name="7 Altbilgi Yer Tutucusu"/>
          <p:cNvSpPr>
            <a:spLocks noGrp="1"/>
          </p:cNvSpPr>
          <p:nvPr>
            <p:ph type="ftr" sz="quarter" idx="11"/>
          </p:nvPr>
        </p:nvSpPr>
        <p:spPr/>
        <p:txBody>
          <a:bodyPr/>
          <a:lstStyle>
            <a:lvl1pPr>
              <a:defRPr/>
            </a:lvl1pPr>
          </a:lstStyle>
          <a:p>
            <a:pPr>
              <a:defRPr/>
            </a:pPr>
            <a:r>
              <a:rPr lang="tr-TR" altLang="en-US"/>
              <a:t>ASG</a:t>
            </a:r>
          </a:p>
        </p:txBody>
      </p:sp>
      <p:sp>
        <p:nvSpPr>
          <p:cNvPr id="9" name="8 Slayt Numarası Yer Tutucusu"/>
          <p:cNvSpPr>
            <a:spLocks noGrp="1"/>
          </p:cNvSpPr>
          <p:nvPr>
            <p:ph type="sldNum" sz="quarter" idx="12"/>
          </p:nvPr>
        </p:nvSpPr>
        <p:spPr/>
        <p:txBody>
          <a:bodyPr/>
          <a:lstStyle>
            <a:lvl1pPr>
              <a:defRPr/>
            </a:lvl1pPr>
          </a:lstStyle>
          <a:p>
            <a:pPr>
              <a:defRPr/>
            </a:pPr>
            <a:fld id="{AF7EB5F3-0FD1-47E3-B02D-2540939255F2}" type="slidenum">
              <a:rPr lang="tr-TR" altLang="en-US"/>
              <a:pPr>
                <a:defRPr/>
              </a:pPr>
              <a:t>‹#›</a:t>
            </a:fld>
            <a:endParaRPr lang="tr-T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a:defRPr/>
            </a:lvl1pPr>
          </a:lstStyle>
          <a:p>
            <a:pPr>
              <a:defRPr/>
            </a:pPr>
            <a:fld id="{585472BC-D4D2-4237-B2FB-B3A25574B6A9}" type="datetime1">
              <a:rPr lang="tr-TR" altLang="en-US"/>
              <a:pPr>
                <a:defRPr/>
              </a:pPr>
              <a:t>14.12.2014</a:t>
            </a:fld>
            <a:endParaRPr lang="tr-TR" altLang="en-US"/>
          </a:p>
        </p:txBody>
      </p:sp>
      <p:sp>
        <p:nvSpPr>
          <p:cNvPr id="4" name="3 Altbilgi Yer Tutucusu"/>
          <p:cNvSpPr>
            <a:spLocks noGrp="1"/>
          </p:cNvSpPr>
          <p:nvPr>
            <p:ph type="ftr" sz="quarter" idx="11"/>
          </p:nvPr>
        </p:nvSpPr>
        <p:spPr/>
        <p:txBody>
          <a:bodyPr/>
          <a:lstStyle>
            <a:lvl1pPr>
              <a:defRPr/>
            </a:lvl1pPr>
          </a:lstStyle>
          <a:p>
            <a:pPr>
              <a:defRPr/>
            </a:pPr>
            <a:r>
              <a:rPr lang="tr-TR" altLang="en-US"/>
              <a:t>ASG</a:t>
            </a:r>
          </a:p>
        </p:txBody>
      </p:sp>
      <p:sp>
        <p:nvSpPr>
          <p:cNvPr id="5" name="4 Slayt Numarası Yer Tutucusu"/>
          <p:cNvSpPr>
            <a:spLocks noGrp="1"/>
          </p:cNvSpPr>
          <p:nvPr>
            <p:ph type="sldNum" sz="quarter" idx="12"/>
          </p:nvPr>
        </p:nvSpPr>
        <p:spPr/>
        <p:txBody>
          <a:bodyPr/>
          <a:lstStyle>
            <a:lvl1pPr>
              <a:defRPr/>
            </a:lvl1pPr>
          </a:lstStyle>
          <a:p>
            <a:pPr>
              <a:defRPr/>
            </a:pPr>
            <a:fld id="{FFF866AA-F74D-4623-A7F6-08D7F184CF6E}" type="slidenum">
              <a:rPr lang="tr-TR" altLang="en-US"/>
              <a:pPr>
                <a:defRPr/>
              </a:pPr>
              <a:t>‹#›</a:t>
            </a:fld>
            <a:endParaRPr lang="tr-T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pPr>
              <a:defRPr/>
            </a:pPr>
            <a:fld id="{9C7381FF-467E-4FC2-B403-4B6D584C0BCA}" type="datetime1">
              <a:rPr lang="tr-TR" altLang="en-US"/>
              <a:pPr>
                <a:defRPr/>
              </a:pPr>
              <a:t>14.12.2014</a:t>
            </a:fld>
            <a:endParaRPr lang="tr-TR" altLang="en-US"/>
          </a:p>
        </p:txBody>
      </p:sp>
      <p:sp>
        <p:nvSpPr>
          <p:cNvPr id="3" name="2 Altbilgi Yer Tutucusu"/>
          <p:cNvSpPr>
            <a:spLocks noGrp="1"/>
          </p:cNvSpPr>
          <p:nvPr>
            <p:ph type="ftr" sz="quarter" idx="11"/>
          </p:nvPr>
        </p:nvSpPr>
        <p:spPr/>
        <p:txBody>
          <a:bodyPr/>
          <a:lstStyle>
            <a:lvl1pPr>
              <a:defRPr/>
            </a:lvl1pPr>
          </a:lstStyle>
          <a:p>
            <a:pPr>
              <a:defRPr/>
            </a:pPr>
            <a:r>
              <a:rPr lang="tr-TR" altLang="en-US"/>
              <a:t>ASG</a:t>
            </a:r>
          </a:p>
        </p:txBody>
      </p:sp>
      <p:sp>
        <p:nvSpPr>
          <p:cNvPr id="4" name="3 Slayt Numarası Yer Tutucusu"/>
          <p:cNvSpPr>
            <a:spLocks noGrp="1"/>
          </p:cNvSpPr>
          <p:nvPr>
            <p:ph type="sldNum" sz="quarter" idx="12"/>
          </p:nvPr>
        </p:nvSpPr>
        <p:spPr/>
        <p:txBody>
          <a:bodyPr/>
          <a:lstStyle>
            <a:lvl1pPr>
              <a:defRPr/>
            </a:lvl1pPr>
          </a:lstStyle>
          <a:p>
            <a:pPr>
              <a:defRPr/>
            </a:pPr>
            <a:fld id="{0706E0EA-058C-4DB6-AA83-960A61BEDE54}" type="slidenum">
              <a:rPr lang="tr-TR" altLang="en-US"/>
              <a:pPr>
                <a:defRPr/>
              </a:pPr>
              <a:t>‹#›</a:t>
            </a:fld>
            <a:endParaRPr lang="tr-T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pPr>
              <a:defRPr/>
            </a:pPr>
            <a:fld id="{9313A0CB-988A-4D8A-92C2-60913379104C}" type="datetime1">
              <a:rPr lang="tr-TR" altLang="en-US"/>
              <a:pPr>
                <a:defRPr/>
              </a:pPr>
              <a:t>14.12.2014</a:t>
            </a:fld>
            <a:endParaRPr lang="tr-TR" altLang="en-US"/>
          </a:p>
        </p:txBody>
      </p:sp>
      <p:sp>
        <p:nvSpPr>
          <p:cNvPr id="6" name="5 Altbilgi Yer Tutucusu"/>
          <p:cNvSpPr>
            <a:spLocks noGrp="1"/>
          </p:cNvSpPr>
          <p:nvPr>
            <p:ph type="ftr" sz="quarter" idx="11"/>
          </p:nvPr>
        </p:nvSpPr>
        <p:spPr/>
        <p:txBody>
          <a:bodyPr/>
          <a:lstStyle>
            <a:lvl1pPr>
              <a:defRPr/>
            </a:lvl1pPr>
          </a:lstStyle>
          <a:p>
            <a:pPr>
              <a:defRPr/>
            </a:pPr>
            <a:r>
              <a:rPr lang="tr-TR" altLang="en-US"/>
              <a:t>ASG</a:t>
            </a:r>
          </a:p>
        </p:txBody>
      </p:sp>
      <p:sp>
        <p:nvSpPr>
          <p:cNvPr id="7" name="6 Slayt Numarası Yer Tutucusu"/>
          <p:cNvSpPr>
            <a:spLocks noGrp="1"/>
          </p:cNvSpPr>
          <p:nvPr>
            <p:ph type="sldNum" sz="quarter" idx="12"/>
          </p:nvPr>
        </p:nvSpPr>
        <p:spPr/>
        <p:txBody>
          <a:bodyPr/>
          <a:lstStyle>
            <a:lvl1pPr>
              <a:defRPr/>
            </a:lvl1pPr>
          </a:lstStyle>
          <a:p>
            <a:pPr>
              <a:defRPr/>
            </a:pPr>
            <a:fld id="{067CA63D-2E48-41F8-AF16-F3DC07C40254}" type="slidenum">
              <a:rPr lang="tr-TR" altLang="en-US"/>
              <a:pPr>
                <a:defRPr/>
              </a:pPr>
              <a:t>‹#›</a:t>
            </a:fld>
            <a:endParaRPr lang="tr-T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pPr>
              <a:defRPr/>
            </a:pPr>
            <a:fld id="{509FDAAF-CB58-478B-BABB-73925F732A3F}" type="datetime1">
              <a:rPr lang="tr-TR" altLang="en-US"/>
              <a:pPr>
                <a:defRPr/>
              </a:pPr>
              <a:t>14.12.2014</a:t>
            </a:fld>
            <a:endParaRPr lang="tr-TR" altLang="en-US"/>
          </a:p>
        </p:txBody>
      </p:sp>
      <p:sp>
        <p:nvSpPr>
          <p:cNvPr id="6" name="5 Altbilgi Yer Tutucusu"/>
          <p:cNvSpPr>
            <a:spLocks noGrp="1"/>
          </p:cNvSpPr>
          <p:nvPr>
            <p:ph type="ftr" sz="quarter" idx="11"/>
          </p:nvPr>
        </p:nvSpPr>
        <p:spPr/>
        <p:txBody>
          <a:bodyPr/>
          <a:lstStyle>
            <a:lvl1pPr>
              <a:defRPr/>
            </a:lvl1pPr>
          </a:lstStyle>
          <a:p>
            <a:pPr>
              <a:defRPr/>
            </a:pPr>
            <a:r>
              <a:rPr lang="tr-TR" altLang="en-US"/>
              <a:t>ASG</a:t>
            </a:r>
          </a:p>
        </p:txBody>
      </p:sp>
      <p:sp>
        <p:nvSpPr>
          <p:cNvPr id="7" name="6 Slayt Numarası Yer Tutucusu"/>
          <p:cNvSpPr>
            <a:spLocks noGrp="1"/>
          </p:cNvSpPr>
          <p:nvPr>
            <p:ph type="sldNum" sz="quarter" idx="12"/>
          </p:nvPr>
        </p:nvSpPr>
        <p:spPr/>
        <p:txBody>
          <a:bodyPr/>
          <a:lstStyle>
            <a:lvl1pPr>
              <a:defRPr/>
            </a:lvl1pPr>
          </a:lstStyle>
          <a:p>
            <a:pPr>
              <a:defRPr/>
            </a:pPr>
            <a:fld id="{891BCB2E-A17D-4650-9696-FBE0242E9107}" type="slidenum">
              <a:rPr lang="tr-TR" altLang="en-US"/>
              <a:pPr>
                <a:defRPr/>
              </a:pPr>
              <a:t>‹#›</a:t>
            </a:fld>
            <a:endParaRPr lang="tr-T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p:spPr>
        <p:txBody>
          <a:bodyPr/>
          <a:lstStyle/>
          <a:p>
            <a:pPr>
              <a:defRPr/>
            </a:pPr>
            <a:endParaRPr lang="tr-TR"/>
          </a:p>
        </p:txBody>
      </p:sp>
      <p:sp>
        <p:nvSpPr>
          <p:cNvPr id="1027"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tr-TR" altLang="en-US" smtClean="0"/>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en-US" smtClean="0"/>
              <a:t>Click to edit Master text styles</a:t>
            </a:r>
          </a:p>
          <a:p>
            <a:pPr lvl="1"/>
            <a:r>
              <a:rPr lang="tr-TR" altLang="en-US" smtClean="0"/>
              <a:t>Second level</a:t>
            </a:r>
          </a:p>
          <a:p>
            <a:pPr lvl="2"/>
            <a:r>
              <a:rPr lang="tr-TR" altLang="en-US" smtClean="0"/>
              <a:t>Third level</a:t>
            </a:r>
          </a:p>
          <a:p>
            <a:pPr lvl="3"/>
            <a:r>
              <a:rPr lang="tr-TR" altLang="en-US" smtClean="0"/>
              <a:t>Fourth level</a:t>
            </a:r>
          </a:p>
          <a:p>
            <a:pPr lvl="4"/>
            <a:r>
              <a:rPr lang="tr-TR" altLang="en-US" smtClean="0"/>
              <a:t>Fifth level</a:t>
            </a:r>
          </a:p>
        </p:txBody>
      </p:sp>
      <p:sp>
        <p:nvSpPr>
          <p:cNvPr id="148485" name="Rectangle 5"/>
          <p:cNvSpPr>
            <a:spLocks noGrp="1" noChangeArrowheads="1"/>
          </p:cNvSpPr>
          <p:nvPr>
            <p:ph type="dt" sz="half" idx="2"/>
          </p:nvPr>
        </p:nvSpPr>
        <p:spPr bwMode="auto">
          <a:xfrm>
            <a:off x="9906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fld id="{FF48FA3B-1004-4A28-9202-A5D7010DCB0D}" type="datetime1">
              <a:rPr lang="tr-TR" altLang="en-US"/>
              <a:pPr>
                <a:defRPr/>
              </a:pPr>
              <a:t>14.12.2014</a:t>
            </a:fld>
            <a:endParaRPr lang="tr-TR" altLang="en-US"/>
          </a:p>
        </p:txBody>
      </p:sp>
      <p:sp>
        <p:nvSpPr>
          <p:cNvPr id="148486" name="Rectangle 6"/>
          <p:cNvSpPr>
            <a:spLocks noGrp="1" noChangeArrowheads="1"/>
          </p:cNvSpPr>
          <p:nvPr>
            <p:ph type="ftr" sz="quarter" idx="3"/>
          </p:nvPr>
        </p:nvSpPr>
        <p:spPr bwMode="auto">
          <a:xfrm>
            <a:off x="3505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tr-TR" altLang="en-US"/>
              <a:t>ASG</a:t>
            </a:r>
          </a:p>
        </p:txBody>
      </p:sp>
      <p:sp>
        <p:nvSpPr>
          <p:cNvPr id="148487"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8778B2C1-D14E-4ACB-9940-F3617E560E7C}" type="slidenum">
              <a:rPr lang="tr-TR" altLang="en-US"/>
              <a:pPr>
                <a:defRPr/>
              </a:pPr>
              <a:t>‹#›</a:t>
            </a:fld>
            <a:endParaRPr lang="tr-TR" altLang="en-US"/>
          </a:p>
        </p:txBody>
      </p:sp>
      <p:grpSp>
        <p:nvGrpSpPr>
          <p:cNvPr id="1032" name="Group 8"/>
          <p:cNvGrpSpPr>
            <a:grpSpLocks/>
          </p:cNvGrpSpPr>
          <p:nvPr/>
        </p:nvGrpSpPr>
        <p:grpSpPr bwMode="auto">
          <a:xfrm>
            <a:off x="8153400" y="152400"/>
            <a:ext cx="792163" cy="1295400"/>
            <a:chOff x="5136" y="960"/>
            <a:chExt cx="528" cy="864"/>
          </a:xfrm>
        </p:grpSpPr>
        <p:sp>
          <p:nvSpPr>
            <p:cNvPr id="1035" name="Oval 9"/>
            <p:cNvSpPr>
              <a:spLocks noChangeArrowheads="1"/>
            </p:cNvSpPr>
            <p:nvPr/>
          </p:nvSpPr>
          <p:spPr bwMode="auto">
            <a:xfrm>
              <a:off x="5136" y="960"/>
              <a:ext cx="80" cy="80"/>
            </a:xfrm>
            <a:prstGeom prst="ellipse">
              <a:avLst/>
            </a:prstGeom>
            <a:solidFill>
              <a:schemeClr val="tx2"/>
            </a:solidFill>
            <a:ln w="9525">
              <a:noFill/>
              <a:round/>
              <a:headEnd/>
              <a:tailEnd/>
            </a:ln>
          </p:spPr>
          <p:txBody>
            <a:bodyPr wrap="none" anchor="ctr"/>
            <a:lstStyle/>
            <a:p>
              <a:pPr>
                <a:defRPr/>
              </a:pPr>
              <a:endParaRPr lang="tr-TR"/>
            </a:p>
          </p:txBody>
        </p:sp>
        <p:sp>
          <p:nvSpPr>
            <p:cNvPr id="1036" name="Oval 10"/>
            <p:cNvSpPr>
              <a:spLocks noChangeArrowheads="1"/>
            </p:cNvSpPr>
            <p:nvPr/>
          </p:nvSpPr>
          <p:spPr bwMode="auto">
            <a:xfrm>
              <a:off x="5248" y="960"/>
              <a:ext cx="79" cy="80"/>
            </a:xfrm>
            <a:prstGeom prst="ellipse">
              <a:avLst/>
            </a:prstGeom>
            <a:solidFill>
              <a:schemeClr val="tx2"/>
            </a:solidFill>
            <a:ln w="9525">
              <a:noFill/>
              <a:round/>
              <a:headEnd/>
              <a:tailEnd/>
            </a:ln>
          </p:spPr>
          <p:txBody>
            <a:bodyPr wrap="none" anchor="ctr"/>
            <a:lstStyle/>
            <a:p>
              <a:pPr>
                <a:defRPr/>
              </a:pPr>
              <a:endParaRPr lang="tr-TR"/>
            </a:p>
          </p:txBody>
        </p:sp>
        <p:sp>
          <p:nvSpPr>
            <p:cNvPr id="1037" name="Oval 11"/>
            <p:cNvSpPr>
              <a:spLocks noChangeArrowheads="1"/>
            </p:cNvSpPr>
            <p:nvPr/>
          </p:nvSpPr>
          <p:spPr bwMode="auto">
            <a:xfrm>
              <a:off x="5360" y="960"/>
              <a:ext cx="76" cy="80"/>
            </a:xfrm>
            <a:prstGeom prst="ellipse">
              <a:avLst/>
            </a:prstGeom>
            <a:solidFill>
              <a:schemeClr val="tx2"/>
            </a:solidFill>
            <a:ln w="9525">
              <a:noFill/>
              <a:round/>
              <a:headEnd/>
              <a:tailEnd/>
            </a:ln>
          </p:spPr>
          <p:txBody>
            <a:bodyPr wrap="none" anchor="ctr"/>
            <a:lstStyle/>
            <a:p>
              <a:pPr>
                <a:defRPr/>
              </a:pPr>
              <a:endParaRPr lang="tr-TR"/>
            </a:p>
          </p:txBody>
        </p:sp>
        <p:sp>
          <p:nvSpPr>
            <p:cNvPr id="1038" name="Oval 12"/>
            <p:cNvSpPr>
              <a:spLocks noChangeArrowheads="1"/>
            </p:cNvSpPr>
            <p:nvPr/>
          </p:nvSpPr>
          <p:spPr bwMode="auto">
            <a:xfrm>
              <a:off x="5136" y="1072"/>
              <a:ext cx="80" cy="77"/>
            </a:xfrm>
            <a:prstGeom prst="ellipse">
              <a:avLst/>
            </a:prstGeom>
            <a:solidFill>
              <a:schemeClr val="tx2"/>
            </a:solidFill>
            <a:ln w="9525">
              <a:noFill/>
              <a:round/>
              <a:headEnd/>
              <a:tailEnd/>
            </a:ln>
          </p:spPr>
          <p:txBody>
            <a:bodyPr wrap="none" anchor="ctr"/>
            <a:lstStyle/>
            <a:p>
              <a:pPr>
                <a:defRPr/>
              </a:pPr>
              <a:endParaRPr lang="tr-TR"/>
            </a:p>
          </p:txBody>
        </p:sp>
        <p:sp>
          <p:nvSpPr>
            <p:cNvPr id="1039" name="Oval 13"/>
            <p:cNvSpPr>
              <a:spLocks noChangeArrowheads="1"/>
            </p:cNvSpPr>
            <p:nvPr/>
          </p:nvSpPr>
          <p:spPr bwMode="auto">
            <a:xfrm>
              <a:off x="5248" y="1072"/>
              <a:ext cx="79" cy="77"/>
            </a:xfrm>
            <a:prstGeom prst="ellipse">
              <a:avLst/>
            </a:prstGeom>
            <a:solidFill>
              <a:schemeClr val="tx2"/>
            </a:solidFill>
            <a:ln w="9525">
              <a:noFill/>
              <a:round/>
              <a:headEnd/>
              <a:tailEnd/>
            </a:ln>
          </p:spPr>
          <p:txBody>
            <a:bodyPr wrap="none" anchor="ctr"/>
            <a:lstStyle/>
            <a:p>
              <a:pPr>
                <a:defRPr/>
              </a:pPr>
              <a:endParaRPr lang="tr-TR"/>
            </a:p>
          </p:txBody>
        </p:sp>
        <p:sp>
          <p:nvSpPr>
            <p:cNvPr id="1040" name="Oval 14"/>
            <p:cNvSpPr>
              <a:spLocks noChangeArrowheads="1"/>
            </p:cNvSpPr>
            <p:nvPr/>
          </p:nvSpPr>
          <p:spPr bwMode="auto">
            <a:xfrm>
              <a:off x="5360" y="1072"/>
              <a:ext cx="76" cy="77"/>
            </a:xfrm>
            <a:prstGeom prst="ellipse">
              <a:avLst/>
            </a:prstGeom>
            <a:solidFill>
              <a:schemeClr val="tx2"/>
            </a:solidFill>
            <a:ln w="9525">
              <a:noFill/>
              <a:round/>
              <a:headEnd/>
              <a:tailEnd/>
            </a:ln>
          </p:spPr>
          <p:txBody>
            <a:bodyPr wrap="none" anchor="ctr"/>
            <a:lstStyle/>
            <a:p>
              <a:pPr>
                <a:defRPr/>
              </a:pPr>
              <a:endParaRPr lang="tr-TR"/>
            </a:p>
          </p:txBody>
        </p:sp>
        <p:sp>
          <p:nvSpPr>
            <p:cNvPr id="1041" name="Oval 15"/>
            <p:cNvSpPr>
              <a:spLocks noChangeArrowheads="1"/>
            </p:cNvSpPr>
            <p:nvPr/>
          </p:nvSpPr>
          <p:spPr bwMode="auto">
            <a:xfrm>
              <a:off x="5472" y="1072"/>
              <a:ext cx="73" cy="77"/>
            </a:xfrm>
            <a:prstGeom prst="ellipse">
              <a:avLst/>
            </a:prstGeom>
            <a:solidFill>
              <a:schemeClr val="accent2"/>
            </a:solidFill>
            <a:ln w="9525">
              <a:noFill/>
              <a:round/>
              <a:headEnd/>
              <a:tailEnd/>
            </a:ln>
          </p:spPr>
          <p:txBody>
            <a:bodyPr wrap="none" anchor="ctr"/>
            <a:lstStyle/>
            <a:p>
              <a:pPr>
                <a:defRPr/>
              </a:pPr>
              <a:endParaRPr lang="tr-TR"/>
            </a:p>
          </p:txBody>
        </p:sp>
        <p:sp>
          <p:nvSpPr>
            <p:cNvPr id="1042" name="Oval 16"/>
            <p:cNvSpPr>
              <a:spLocks noChangeArrowheads="1"/>
            </p:cNvSpPr>
            <p:nvPr/>
          </p:nvSpPr>
          <p:spPr bwMode="auto">
            <a:xfrm>
              <a:off x="5136" y="1184"/>
              <a:ext cx="80" cy="73"/>
            </a:xfrm>
            <a:prstGeom prst="ellipse">
              <a:avLst/>
            </a:prstGeom>
            <a:solidFill>
              <a:schemeClr val="tx2"/>
            </a:solidFill>
            <a:ln w="9525">
              <a:noFill/>
              <a:round/>
              <a:headEnd/>
              <a:tailEnd/>
            </a:ln>
          </p:spPr>
          <p:txBody>
            <a:bodyPr wrap="none" anchor="ctr"/>
            <a:lstStyle/>
            <a:p>
              <a:pPr>
                <a:defRPr/>
              </a:pPr>
              <a:endParaRPr lang="tr-TR"/>
            </a:p>
          </p:txBody>
        </p:sp>
        <p:sp>
          <p:nvSpPr>
            <p:cNvPr id="1043" name="Oval 17"/>
            <p:cNvSpPr>
              <a:spLocks noChangeArrowheads="1"/>
            </p:cNvSpPr>
            <p:nvPr/>
          </p:nvSpPr>
          <p:spPr bwMode="auto">
            <a:xfrm>
              <a:off x="5248" y="1184"/>
              <a:ext cx="79" cy="73"/>
            </a:xfrm>
            <a:prstGeom prst="ellipse">
              <a:avLst/>
            </a:prstGeom>
            <a:solidFill>
              <a:schemeClr val="tx2"/>
            </a:solidFill>
            <a:ln w="9525">
              <a:noFill/>
              <a:round/>
              <a:headEnd/>
              <a:tailEnd/>
            </a:ln>
          </p:spPr>
          <p:txBody>
            <a:bodyPr wrap="none" anchor="ctr"/>
            <a:lstStyle/>
            <a:p>
              <a:pPr>
                <a:defRPr/>
              </a:pPr>
              <a:endParaRPr lang="tr-TR"/>
            </a:p>
          </p:txBody>
        </p:sp>
        <p:sp>
          <p:nvSpPr>
            <p:cNvPr id="1044" name="Oval 18"/>
            <p:cNvSpPr>
              <a:spLocks noChangeArrowheads="1"/>
            </p:cNvSpPr>
            <p:nvPr/>
          </p:nvSpPr>
          <p:spPr bwMode="auto">
            <a:xfrm>
              <a:off x="5360" y="1184"/>
              <a:ext cx="76" cy="73"/>
            </a:xfrm>
            <a:prstGeom prst="ellipse">
              <a:avLst/>
            </a:prstGeom>
            <a:solidFill>
              <a:schemeClr val="accent2"/>
            </a:solidFill>
            <a:ln w="9525">
              <a:noFill/>
              <a:round/>
              <a:headEnd/>
              <a:tailEnd/>
            </a:ln>
          </p:spPr>
          <p:txBody>
            <a:bodyPr wrap="none" anchor="ctr"/>
            <a:lstStyle/>
            <a:p>
              <a:pPr>
                <a:defRPr/>
              </a:pPr>
              <a:endParaRPr lang="tr-TR"/>
            </a:p>
          </p:txBody>
        </p:sp>
        <p:sp>
          <p:nvSpPr>
            <p:cNvPr id="1045" name="Oval 19"/>
            <p:cNvSpPr>
              <a:spLocks noChangeArrowheads="1"/>
            </p:cNvSpPr>
            <p:nvPr/>
          </p:nvSpPr>
          <p:spPr bwMode="auto">
            <a:xfrm>
              <a:off x="5472" y="1184"/>
              <a:ext cx="73" cy="73"/>
            </a:xfrm>
            <a:prstGeom prst="ellipse">
              <a:avLst/>
            </a:prstGeom>
            <a:solidFill>
              <a:schemeClr val="accent2"/>
            </a:solidFill>
            <a:ln w="9525">
              <a:noFill/>
              <a:round/>
              <a:headEnd/>
              <a:tailEnd/>
            </a:ln>
          </p:spPr>
          <p:txBody>
            <a:bodyPr wrap="none" anchor="ctr"/>
            <a:lstStyle/>
            <a:p>
              <a:pPr>
                <a:defRPr/>
              </a:pPr>
              <a:endParaRPr lang="tr-TR"/>
            </a:p>
          </p:txBody>
        </p:sp>
        <p:sp>
          <p:nvSpPr>
            <p:cNvPr id="1046" name="Oval 20"/>
            <p:cNvSpPr>
              <a:spLocks noChangeArrowheads="1"/>
            </p:cNvSpPr>
            <p:nvPr/>
          </p:nvSpPr>
          <p:spPr bwMode="auto">
            <a:xfrm>
              <a:off x="5584" y="1184"/>
              <a:ext cx="80" cy="73"/>
            </a:xfrm>
            <a:prstGeom prst="ellipse">
              <a:avLst/>
            </a:prstGeom>
            <a:solidFill>
              <a:schemeClr val="accent1"/>
            </a:solidFill>
            <a:ln w="9525">
              <a:noFill/>
              <a:round/>
              <a:headEnd/>
              <a:tailEnd/>
            </a:ln>
          </p:spPr>
          <p:txBody>
            <a:bodyPr wrap="none" anchor="ctr"/>
            <a:lstStyle/>
            <a:p>
              <a:pPr>
                <a:defRPr/>
              </a:pPr>
              <a:endParaRPr lang="tr-TR"/>
            </a:p>
          </p:txBody>
        </p:sp>
        <p:sp>
          <p:nvSpPr>
            <p:cNvPr id="1047" name="Oval 21"/>
            <p:cNvSpPr>
              <a:spLocks noChangeArrowheads="1"/>
            </p:cNvSpPr>
            <p:nvPr/>
          </p:nvSpPr>
          <p:spPr bwMode="auto">
            <a:xfrm>
              <a:off x="5136" y="1296"/>
              <a:ext cx="80" cy="80"/>
            </a:xfrm>
            <a:prstGeom prst="ellipse">
              <a:avLst/>
            </a:prstGeom>
            <a:solidFill>
              <a:schemeClr val="tx2"/>
            </a:solidFill>
            <a:ln w="9525">
              <a:noFill/>
              <a:round/>
              <a:headEnd/>
              <a:tailEnd/>
            </a:ln>
          </p:spPr>
          <p:txBody>
            <a:bodyPr wrap="none" anchor="ctr"/>
            <a:lstStyle/>
            <a:p>
              <a:pPr>
                <a:defRPr/>
              </a:pPr>
              <a:endParaRPr lang="tr-TR"/>
            </a:p>
          </p:txBody>
        </p:sp>
        <p:sp>
          <p:nvSpPr>
            <p:cNvPr id="1048" name="Oval 22"/>
            <p:cNvSpPr>
              <a:spLocks noChangeArrowheads="1"/>
            </p:cNvSpPr>
            <p:nvPr/>
          </p:nvSpPr>
          <p:spPr bwMode="auto">
            <a:xfrm>
              <a:off x="5248" y="1296"/>
              <a:ext cx="79" cy="80"/>
            </a:xfrm>
            <a:prstGeom prst="ellipse">
              <a:avLst/>
            </a:prstGeom>
            <a:solidFill>
              <a:schemeClr val="accent2"/>
            </a:solidFill>
            <a:ln w="9525">
              <a:noFill/>
              <a:round/>
              <a:headEnd/>
              <a:tailEnd/>
            </a:ln>
          </p:spPr>
          <p:txBody>
            <a:bodyPr wrap="none" anchor="ctr"/>
            <a:lstStyle/>
            <a:p>
              <a:pPr>
                <a:defRPr/>
              </a:pPr>
              <a:endParaRPr lang="tr-TR"/>
            </a:p>
          </p:txBody>
        </p:sp>
        <p:sp>
          <p:nvSpPr>
            <p:cNvPr id="1049" name="Oval 23"/>
            <p:cNvSpPr>
              <a:spLocks noChangeArrowheads="1"/>
            </p:cNvSpPr>
            <p:nvPr/>
          </p:nvSpPr>
          <p:spPr bwMode="auto">
            <a:xfrm>
              <a:off x="5360" y="1296"/>
              <a:ext cx="76" cy="80"/>
            </a:xfrm>
            <a:prstGeom prst="ellipse">
              <a:avLst/>
            </a:prstGeom>
            <a:solidFill>
              <a:schemeClr val="accent2"/>
            </a:solidFill>
            <a:ln w="9525">
              <a:noFill/>
              <a:round/>
              <a:headEnd/>
              <a:tailEnd/>
            </a:ln>
          </p:spPr>
          <p:txBody>
            <a:bodyPr wrap="none" anchor="ctr"/>
            <a:lstStyle/>
            <a:p>
              <a:pPr>
                <a:defRPr/>
              </a:pPr>
              <a:endParaRPr lang="tr-TR"/>
            </a:p>
          </p:txBody>
        </p:sp>
        <p:sp>
          <p:nvSpPr>
            <p:cNvPr id="1050" name="Oval 24"/>
            <p:cNvSpPr>
              <a:spLocks noChangeArrowheads="1"/>
            </p:cNvSpPr>
            <p:nvPr/>
          </p:nvSpPr>
          <p:spPr bwMode="auto">
            <a:xfrm>
              <a:off x="5472" y="1296"/>
              <a:ext cx="73" cy="80"/>
            </a:xfrm>
            <a:prstGeom prst="ellipse">
              <a:avLst/>
            </a:prstGeom>
            <a:solidFill>
              <a:schemeClr val="accent1"/>
            </a:solidFill>
            <a:ln w="9525">
              <a:noFill/>
              <a:round/>
              <a:headEnd/>
              <a:tailEnd/>
            </a:ln>
          </p:spPr>
          <p:txBody>
            <a:bodyPr wrap="none" anchor="ctr"/>
            <a:lstStyle/>
            <a:p>
              <a:pPr>
                <a:defRPr/>
              </a:pPr>
              <a:endParaRPr lang="tr-TR"/>
            </a:p>
          </p:txBody>
        </p:sp>
        <p:sp>
          <p:nvSpPr>
            <p:cNvPr id="1051" name="Oval 25"/>
            <p:cNvSpPr>
              <a:spLocks noChangeArrowheads="1"/>
            </p:cNvSpPr>
            <p:nvPr/>
          </p:nvSpPr>
          <p:spPr bwMode="auto">
            <a:xfrm>
              <a:off x="5136" y="1408"/>
              <a:ext cx="80" cy="80"/>
            </a:xfrm>
            <a:prstGeom prst="ellipse">
              <a:avLst/>
            </a:prstGeom>
            <a:solidFill>
              <a:schemeClr val="accent2"/>
            </a:solidFill>
            <a:ln w="9525">
              <a:noFill/>
              <a:round/>
              <a:headEnd/>
              <a:tailEnd/>
            </a:ln>
          </p:spPr>
          <p:txBody>
            <a:bodyPr wrap="none" anchor="ctr"/>
            <a:lstStyle/>
            <a:p>
              <a:pPr>
                <a:defRPr/>
              </a:pPr>
              <a:endParaRPr lang="tr-TR"/>
            </a:p>
          </p:txBody>
        </p:sp>
        <p:sp>
          <p:nvSpPr>
            <p:cNvPr id="1052" name="Oval 26"/>
            <p:cNvSpPr>
              <a:spLocks noChangeArrowheads="1"/>
            </p:cNvSpPr>
            <p:nvPr/>
          </p:nvSpPr>
          <p:spPr bwMode="auto">
            <a:xfrm>
              <a:off x="5248" y="1408"/>
              <a:ext cx="79" cy="80"/>
            </a:xfrm>
            <a:prstGeom prst="ellipse">
              <a:avLst/>
            </a:prstGeom>
            <a:solidFill>
              <a:schemeClr val="accent2"/>
            </a:solidFill>
            <a:ln w="9525">
              <a:noFill/>
              <a:round/>
              <a:headEnd/>
              <a:tailEnd/>
            </a:ln>
          </p:spPr>
          <p:txBody>
            <a:bodyPr wrap="none" anchor="ctr"/>
            <a:lstStyle/>
            <a:p>
              <a:pPr>
                <a:defRPr/>
              </a:pPr>
              <a:endParaRPr lang="tr-TR"/>
            </a:p>
          </p:txBody>
        </p:sp>
        <p:sp>
          <p:nvSpPr>
            <p:cNvPr id="1053" name="Oval 27"/>
            <p:cNvSpPr>
              <a:spLocks noChangeArrowheads="1"/>
            </p:cNvSpPr>
            <p:nvPr/>
          </p:nvSpPr>
          <p:spPr bwMode="auto">
            <a:xfrm>
              <a:off x="5360" y="1408"/>
              <a:ext cx="76" cy="80"/>
            </a:xfrm>
            <a:prstGeom prst="ellipse">
              <a:avLst/>
            </a:prstGeom>
            <a:solidFill>
              <a:schemeClr val="accent1"/>
            </a:solidFill>
            <a:ln w="9525">
              <a:noFill/>
              <a:round/>
              <a:headEnd/>
              <a:tailEnd/>
            </a:ln>
          </p:spPr>
          <p:txBody>
            <a:bodyPr wrap="none" anchor="ctr"/>
            <a:lstStyle/>
            <a:p>
              <a:pPr>
                <a:defRPr/>
              </a:pPr>
              <a:endParaRPr lang="tr-TR"/>
            </a:p>
          </p:txBody>
        </p:sp>
        <p:sp>
          <p:nvSpPr>
            <p:cNvPr id="1054" name="Oval 28"/>
            <p:cNvSpPr>
              <a:spLocks noChangeArrowheads="1"/>
            </p:cNvSpPr>
            <p:nvPr/>
          </p:nvSpPr>
          <p:spPr bwMode="auto">
            <a:xfrm>
              <a:off x="5472" y="1408"/>
              <a:ext cx="73" cy="80"/>
            </a:xfrm>
            <a:prstGeom prst="ellipse">
              <a:avLst/>
            </a:prstGeom>
            <a:solidFill>
              <a:schemeClr val="accent1"/>
            </a:solidFill>
            <a:ln w="9525">
              <a:noFill/>
              <a:round/>
              <a:headEnd/>
              <a:tailEnd/>
            </a:ln>
          </p:spPr>
          <p:txBody>
            <a:bodyPr wrap="none" anchor="ctr"/>
            <a:lstStyle/>
            <a:p>
              <a:pPr>
                <a:defRPr/>
              </a:pPr>
              <a:endParaRPr lang="tr-TR"/>
            </a:p>
          </p:txBody>
        </p:sp>
        <p:sp>
          <p:nvSpPr>
            <p:cNvPr id="1055" name="Oval 29"/>
            <p:cNvSpPr>
              <a:spLocks noChangeArrowheads="1"/>
            </p:cNvSpPr>
            <p:nvPr/>
          </p:nvSpPr>
          <p:spPr bwMode="auto">
            <a:xfrm>
              <a:off x="5584" y="1408"/>
              <a:ext cx="80" cy="80"/>
            </a:xfrm>
            <a:prstGeom prst="ellipse">
              <a:avLst/>
            </a:prstGeom>
            <a:solidFill>
              <a:schemeClr val="folHlink"/>
            </a:solidFill>
            <a:ln w="9525">
              <a:noFill/>
              <a:round/>
              <a:headEnd/>
              <a:tailEnd/>
            </a:ln>
          </p:spPr>
          <p:txBody>
            <a:bodyPr wrap="none" anchor="ctr"/>
            <a:lstStyle/>
            <a:p>
              <a:pPr>
                <a:defRPr/>
              </a:pPr>
              <a:endParaRPr lang="tr-TR"/>
            </a:p>
          </p:txBody>
        </p:sp>
        <p:sp>
          <p:nvSpPr>
            <p:cNvPr id="1056" name="Oval 30"/>
            <p:cNvSpPr>
              <a:spLocks noChangeArrowheads="1"/>
            </p:cNvSpPr>
            <p:nvPr/>
          </p:nvSpPr>
          <p:spPr bwMode="auto">
            <a:xfrm>
              <a:off x="5136" y="1520"/>
              <a:ext cx="80" cy="79"/>
            </a:xfrm>
            <a:prstGeom prst="ellipse">
              <a:avLst/>
            </a:prstGeom>
            <a:solidFill>
              <a:schemeClr val="accent2"/>
            </a:solidFill>
            <a:ln w="9525">
              <a:noFill/>
              <a:round/>
              <a:headEnd/>
              <a:tailEnd/>
            </a:ln>
          </p:spPr>
          <p:txBody>
            <a:bodyPr wrap="none" anchor="ctr"/>
            <a:lstStyle/>
            <a:p>
              <a:pPr>
                <a:defRPr/>
              </a:pPr>
              <a:endParaRPr lang="tr-TR"/>
            </a:p>
          </p:txBody>
        </p:sp>
        <p:sp>
          <p:nvSpPr>
            <p:cNvPr id="1057" name="Oval 31"/>
            <p:cNvSpPr>
              <a:spLocks noChangeArrowheads="1"/>
            </p:cNvSpPr>
            <p:nvPr/>
          </p:nvSpPr>
          <p:spPr bwMode="auto">
            <a:xfrm>
              <a:off x="5248" y="1520"/>
              <a:ext cx="79" cy="79"/>
            </a:xfrm>
            <a:prstGeom prst="ellipse">
              <a:avLst/>
            </a:prstGeom>
            <a:solidFill>
              <a:schemeClr val="accent1"/>
            </a:solidFill>
            <a:ln w="9525">
              <a:noFill/>
              <a:round/>
              <a:headEnd/>
              <a:tailEnd/>
            </a:ln>
          </p:spPr>
          <p:txBody>
            <a:bodyPr wrap="none" anchor="ctr"/>
            <a:lstStyle/>
            <a:p>
              <a:pPr>
                <a:defRPr/>
              </a:pPr>
              <a:endParaRPr lang="tr-TR"/>
            </a:p>
          </p:txBody>
        </p:sp>
        <p:sp>
          <p:nvSpPr>
            <p:cNvPr id="1058" name="Oval 32"/>
            <p:cNvSpPr>
              <a:spLocks noChangeArrowheads="1"/>
            </p:cNvSpPr>
            <p:nvPr/>
          </p:nvSpPr>
          <p:spPr bwMode="auto">
            <a:xfrm>
              <a:off x="5360" y="1520"/>
              <a:ext cx="76" cy="79"/>
            </a:xfrm>
            <a:prstGeom prst="ellipse">
              <a:avLst/>
            </a:prstGeom>
            <a:solidFill>
              <a:schemeClr val="accent1"/>
            </a:solidFill>
            <a:ln w="9525">
              <a:noFill/>
              <a:round/>
              <a:headEnd/>
              <a:tailEnd/>
            </a:ln>
          </p:spPr>
          <p:txBody>
            <a:bodyPr wrap="none" anchor="ctr"/>
            <a:lstStyle/>
            <a:p>
              <a:pPr>
                <a:defRPr/>
              </a:pPr>
              <a:endParaRPr lang="tr-TR"/>
            </a:p>
          </p:txBody>
        </p:sp>
        <p:sp>
          <p:nvSpPr>
            <p:cNvPr id="1059" name="Oval 33"/>
            <p:cNvSpPr>
              <a:spLocks noChangeArrowheads="1"/>
            </p:cNvSpPr>
            <p:nvPr/>
          </p:nvSpPr>
          <p:spPr bwMode="auto">
            <a:xfrm>
              <a:off x="5472" y="1520"/>
              <a:ext cx="73" cy="79"/>
            </a:xfrm>
            <a:prstGeom prst="ellipse">
              <a:avLst/>
            </a:prstGeom>
            <a:solidFill>
              <a:schemeClr val="folHlink"/>
            </a:solidFill>
            <a:ln w="9525">
              <a:noFill/>
              <a:round/>
              <a:headEnd/>
              <a:tailEnd/>
            </a:ln>
          </p:spPr>
          <p:txBody>
            <a:bodyPr wrap="none" anchor="ctr"/>
            <a:lstStyle/>
            <a:p>
              <a:pPr>
                <a:defRPr/>
              </a:pPr>
              <a:endParaRPr lang="tr-TR"/>
            </a:p>
          </p:txBody>
        </p:sp>
        <p:sp>
          <p:nvSpPr>
            <p:cNvPr id="1060" name="Oval 34"/>
            <p:cNvSpPr>
              <a:spLocks noChangeArrowheads="1"/>
            </p:cNvSpPr>
            <p:nvPr/>
          </p:nvSpPr>
          <p:spPr bwMode="auto">
            <a:xfrm>
              <a:off x="5136" y="1632"/>
              <a:ext cx="80" cy="75"/>
            </a:xfrm>
            <a:prstGeom prst="ellipse">
              <a:avLst/>
            </a:prstGeom>
            <a:solidFill>
              <a:schemeClr val="accent1"/>
            </a:solidFill>
            <a:ln w="9525">
              <a:noFill/>
              <a:round/>
              <a:headEnd/>
              <a:tailEnd/>
            </a:ln>
          </p:spPr>
          <p:txBody>
            <a:bodyPr wrap="none" anchor="ctr"/>
            <a:lstStyle/>
            <a:p>
              <a:pPr>
                <a:defRPr/>
              </a:pPr>
              <a:endParaRPr lang="tr-TR"/>
            </a:p>
          </p:txBody>
        </p:sp>
        <p:sp>
          <p:nvSpPr>
            <p:cNvPr id="1061" name="Oval 35"/>
            <p:cNvSpPr>
              <a:spLocks noChangeArrowheads="1"/>
            </p:cNvSpPr>
            <p:nvPr/>
          </p:nvSpPr>
          <p:spPr bwMode="auto">
            <a:xfrm>
              <a:off x="5248" y="1632"/>
              <a:ext cx="79" cy="75"/>
            </a:xfrm>
            <a:prstGeom prst="ellipse">
              <a:avLst/>
            </a:prstGeom>
            <a:solidFill>
              <a:schemeClr val="accent1"/>
            </a:solidFill>
            <a:ln w="9525">
              <a:noFill/>
              <a:round/>
              <a:headEnd/>
              <a:tailEnd/>
            </a:ln>
          </p:spPr>
          <p:txBody>
            <a:bodyPr wrap="none" anchor="ctr"/>
            <a:lstStyle/>
            <a:p>
              <a:pPr>
                <a:defRPr/>
              </a:pPr>
              <a:endParaRPr lang="tr-TR"/>
            </a:p>
          </p:txBody>
        </p:sp>
        <p:sp>
          <p:nvSpPr>
            <p:cNvPr id="1062" name="Oval 36"/>
            <p:cNvSpPr>
              <a:spLocks noChangeArrowheads="1"/>
            </p:cNvSpPr>
            <p:nvPr/>
          </p:nvSpPr>
          <p:spPr bwMode="auto">
            <a:xfrm>
              <a:off x="5360" y="1632"/>
              <a:ext cx="76" cy="75"/>
            </a:xfrm>
            <a:prstGeom prst="ellipse">
              <a:avLst/>
            </a:prstGeom>
            <a:solidFill>
              <a:schemeClr val="folHlink"/>
            </a:solidFill>
            <a:ln w="9525">
              <a:noFill/>
              <a:round/>
              <a:headEnd/>
              <a:tailEnd/>
            </a:ln>
          </p:spPr>
          <p:txBody>
            <a:bodyPr wrap="none" anchor="ctr"/>
            <a:lstStyle/>
            <a:p>
              <a:pPr>
                <a:defRPr/>
              </a:pPr>
              <a:endParaRPr lang="tr-TR"/>
            </a:p>
          </p:txBody>
        </p:sp>
        <p:sp>
          <p:nvSpPr>
            <p:cNvPr id="1063" name="Oval 37"/>
            <p:cNvSpPr>
              <a:spLocks noChangeArrowheads="1"/>
            </p:cNvSpPr>
            <p:nvPr/>
          </p:nvSpPr>
          <p:spPr bwMode="auto">
            <a:xfrm>
              <a:off x="5472" y="1632"/>
              <a:ext cx="73" cy="75"/>
            </a:xfrm>
            <a:prstGeom prst="ellipse">
              <a:avLst/>
            </a:prstGeom>
            <a:solidFill>
              <a:schemeClr val="folHlink"/>
            </a:solidFill>
            <a:ln w="9525">
              <a:noFill/>
              <a:round/>
              <a:headEnd/>
              <a:tailEnd/>
            </a:ln>
          </p:spPr>
          <p:txBody>
            <a:bodyPr wrap="none" anchor="ctr"/>
            <a:lstStyle/>
            <a:p>
              <a:pPr>
                <a:defRPr/>
              </a:pPr>
              <a:endParaRPr lang="tr-TR"/>
            </a:p>
          </p:txBody>
        </p:sp>
        <p:sp>
          <p:nvSpPr>
            <p:cNvPr id="1064" name="Oval 38"/>
            <p:cNvSpPr>
              <a:spLocks noChangeArrowheads="1"/>
            </p:cNvSpPr>
            <p:nvPr/>
          </p:nvSpPr>
          <p:spPr bwMode="auto">
            <a:xfrm>
              <a:off x="5248" y="1744"/>
              <a:ext cx="79" cy="80"/>
            </a:xfrm>
            <a:prstGeom prst="ellipse">
              <a:avLst/>
            </a:prstGeom>
            <a:solidFill>
              <a:schemeClr val="folHlink"/>
            </a:solidFill>
            <a:ln w="9525">
              <a:noFill/>
              <a:round/>
              <a:headEnd/>
              <a:tailEnd/>
            </a:ln>
          </p:spPr>
          <p:txBody>
            <a:bodyPr wrap="none" anchor="ctr"/>
            <a:lstStyle/>
            <a:p>
              <a:pPr>
                <a:defRPr/>
              </a:pPr>
              <a:endParaRPr lang="tr-TR"/>
            </a:p>
          </p:txBody>
        </p:sp>
        <p:sp>
          <p:nvSpPr>
            <p:cNvPr id="1065" name="Oval 39"/>
            <p:cNvSpPr>
              <a:spLocks noChangeArrowheads="1"/>
            </p:cNvSpPr>
            <p:nvPr/>
          </p:nvSpPr>
          <p:spPr bwMode="auto">
            <a:xfrm>
              <a:off x="5472" y="1744"/>
              <a:ext cx="73" cy="80"/>
            </a:xfrm>
            <a:prstGeom prst="ellipse">
              <a:avLst/>
            </a:prstGeom>
            <a:solidFill>
              <a:schemeClr val="folHlink"/>
            </a:solidFill>
            <a:ln w="9525">
              <a:noFill/>
              <a:round/>
              <a:headEnd/>
              <a:tailEnd/>
            </a:ln>
          </p:spPr>
          <p:txBody>
            <a:bodyPr wrap="none" anchor="ctr"/>
            <a:lstStyle/>
            <a:p>
              <a:pPr>
                <a:defRPr/>
              </a:pPr>
              <a:endParaRPr lang="tr-TR"/>
            </a:p>
          </p:txBody>
        </p:sp>
      </p:grpSp>
      <p:pic>
        <p:nvPicPr>
          <p:cNvPr id="1033" name="Picture 40" descr="CMIS_Logosu_yazili_buyuk"/>
          <p:cNvPicPr>
            <a:picLocks noChangeAspect="1" noChangeArrowheads="1"/>
          </p:cNvPicPr>
          <p:nvPr userDrawn="1"/>
        </p:nvPicPr>
        <p:blipFill>
          <a:blip r:embed="rId15" cstate="print"/>
          <a:srcRect/>
          <a:stretch>
            <a:fillRect/>
          </a:stretch>
        </p:blipFill>
        <p:spPr bwMode="auto">
          <a:xfrm>
            <a:off x="7848600" y="5943600"/>
            <a:ext cx="1223963" cy="776288"/>
          </a:xfrm>
          <a:prstGeom prst="rect">
            <a:avLst/>
          </a:prstGeom>
          <a:noFill/>
          <a:ln w="9525">
            <a:noFill/>
            <a:miter lim="800000"/>
            <a:headEnd/>
            <a:tailEnd/>
          </a:ln>
        </p:spPr>
      </p:pic>
      <p:pic>
        <p:nvPicPr>
          <p:cNvPr id="1034" name="Picture 41" descr="logobeyaz"/>
          <p:cNvPicPr>
            <a:picLocks noChangeAspect="1" noChangeArrowheads="1"/>
          </p:cNvPicPr>
          <p:nvPr userDrawn="1"/>
        </p:nvPicPr>
        <p:blipFill>
          <a:blip r:embed="rId16" cstate="print"/>
          <a:srcRect/>
          <a:stretch>
            <a:fillRect/>
          </a:stretch>
        </p:blipFill>
        <p:spPr bwMode="auto">
          <a:xfrm>
            <a:off x="0" y="5929313"/>
            <a:ext cx="990600" cy="9286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5" r:id="rId12"/>
    <p:sldLayoutId id="2147483976" r:id="rId13"/>
  </p:sldLayoutIdLst>
  <p:timing>
    <p:tnLst>
      <p:par>
        <p:cTn id="1" dur="indefinite" restart="never" nodeType="tmRoot"/>
      </p:par>
    </p:tnLst>
  </p:timing>
  <p:hf hdr="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http://www.habas.com.tr/HabasFiles/image/145p/sgz_tuprenk.jpg"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ideo" Target="G&#214;S4A.AVI"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5" name="Rectangle 2"/>
          <p:cNvSpPr>
            <a:spLocks noGrp="1" noChangeArrowheads="1"/>
          </p:cNvSpPr>
          <p:nvPr>
            <p:ph type="ctrTitle"/>
          </p:nvPr>
        </p:nvSpPr>
        <p:spPr>
          <a:xfrm>
            <a:off x="457200" y="990600"/>
            <a:ext cx="8382000" cy="3276600"/>
          </a:xfrm>
        </p:spPr>
        <p:txBody>
          <a:bodyPr/>
          <a:lstStyle/>
          <a:p>
            <a:pPr algn="ctr" eaLnBrk="1" hangingPunct="1"/>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4400" dirty="0" smtClean="0"/>
              <a:t/>
            </a:r>
            <a:br>
              <a:rPr lang="tr-TR" sz="4400" dirty="0" smtClean="0"/>
            </a:br>
            <a:r>
              <a:rPr lang="tr-TR" sz="3600" b="0" dirty="0" smtClean="0">
                <a:solidFill>
                  <a:srgbClr val="FF0000"/>
                </a:solidFill>
                <a:latin typeface="Arial Black" pitchFamily="34" charset="0"/>
              </a:rPr>
              <a:t>BASINÇLI KAPLARLA</a:t>
            </a:r>
            <a:br>
              <a:rPr lang="tr-TR" sz="3600" b="0" dirty="0" smtClean="0">
                <a:solidFill>
                  <a:srgbClr val="FF0000"/>
                </a:solidFill>
                <a:latin typeface="Arial Black" pitchFamily="34" charset="0"/>
              </a:rPr>
            </a:br>
            <a:r>
              <a:rPr lang="tr-TR" sz="3600" b="0" dirty="0" smtClean="0">
                <a:solidFill>
                  <a:srgbClr val="FF0000"/>
                </a:solidFill>
                <a:latin typeface="Arial Black" pitchFamily="34" charset="0"/>
              </a:rPr>
              <a:t>ÇALIŞMALARDA</a:t>
            </a:r>
            <a:r>
              <a:rPr lang="tr-TR" dirty="0" smtClean="0">
                <a:solidFill>
                  <a:srgbClr val="FF0000"/>
                </a:solidFill>
              </a:rPr>
              <a:t/>
            </a:r>
            <a:br>
              <a:rPr lang="tr-TR" dirty="0" smtClean="0">
                <a:solidFill>
                  <a:srgbClr val="FF0000"/>
                </a:solidFill>
              </a:rPr>
            </a:br>
            <a:r>
              <a:rPr lang="tr-TR" b="0" dirty="0" smtClean="0">
                <a:solidFill>
                  <a:srgbClr val="FF0000"/>
                </a:solidFill>
                <a:latin typeface="Arial Black" pitchFamily="34" charset="0"/>
              </a:rPr>
              <a:t>İş Sağlığı ve Güvenliği </a:t>
            </a:r>
            <a:r>
              <a:rPr lang="tr-TR" dirty="0" smtClean="0">
                <a:solidFill>
                  <a:srgbClr val="FF0000"/>
                </a:solidFill>
              </a:rPr>
              <a:t/>
            </a:r>
            <a:br>
              <a:rPr lang="tr-TR" dirty="0" smtClean="0">
                <a:solidFill>
                  <a:srgbClr val="FF0000"/>
                </a:solidFill>
              </a:rPr>
            </a:br>
            <a:endParaRPr lang="tr-TR" sz="4400" dirty="0" smtClean="0">
              <a:solidFill>
                <a:srgbClr val="FF0000"/>
              </a:solidFill>
            </a:endParaRPr>
          </a:p>
        </p:txBody>
      </p:sp>
      <p:sp>
        <p:nvSpPr>
          <p:cNvPr id="15366" name="Rectangle 5"/>
          <p:cNvSpPr>
            <a:spLocks noGrp="1" noChangeArrowheads="1"/>
          </p:cNvSpPr>
          <p:nvPr>
            <p:ph type="subTitle" idx="1"/>
          </p:nvPr>
        </p:nvSpPr>
        <p:spPr>
          <a:xfrm>
            <a:off x="2895600" y="3886200"/>
            <a:ext cx="3810000" cy="1447800"/>
          </a:xfrm>
        </p:spPr>
        <p:txBody>
          <a:bodyPr/>
          <a:lstStyle/>
          <a:p>
            <a:pPr algn="ctr" eaLnBrk="1" hangingPunct="1"/>
            <a:endParaRPr lang="tr-TR" dirty="0" smtClean="0"/>
          </a:p>
          <a:p>
            <a:pPr algn="ctr" eaLnBrk="1" hangingPunct="1"/>
            <a:r>
              <a:rPr lang="tr-TR" sz="1600" dirty="0" smtClean="0"/>
              <a:t>Yük.</a:t>
            </a:r>
            <a:r>
              <a:rPr lang="tr-TR" sz="1600" dirty="0" err="1" smtClean="0"/>
              <a:t>Müh.Turgay</a:t>
            </a:r>
            <a:r>
              <a:rPr lang="tr-TR" sz="1600" dirty="0" smtClean="0"/>
              <a:t> BODUROĞLU</a:t>
            </a:r>
          </a:p>
          <a:p>
            <a:pPr algn="ctr" eaLnBrk="1" hangingPunct="1"/>
            <a:r>
              <a:rPr lang="tr-TR" sz="1600" dirty="0" smtClean="0"/>
              <a:t>Emekli Başmüfettiş</a:t>
            </a:r>
          </a:p>
          <a:p>
            <a:pPr algn="ctr" eaLnBrk="1" hangingPunct="1"/>
            <a:r>
              <a:rPr lang="tr-TR" sz="1600" dirty="0" smtClean="0"/>
              <a:t>İş Güvenliği Uzmanı (A)</a:t>
            </a:r>
          </a:p>
          <a:p>
            <a:pPr algn="ctr" eaLnBrk="1" hangingPunct="1"/>
            <a:endParaRPr lang="tr-TR" dirty="0" smtClean="0"/>
          </a:p>
        </p:txBody>
      </p:sp>
      <p:sp>
        <p:nvSpPr>
          <p:cNvPr id="15362" name="Rectangle 5"/>
          <p:cNvSpPr>
            <a:spLocks noGrp="1" noChangeArrowheads="1"/>
          </p:cNvSpPr>
          <p:nvPr>
            <p:ph type="dt" sz="half" idx="10"/>
          </p:nvPr>
        </p:nvSpPr>
        <p:spPr>
          <a:noFill/>
        </p:spPr>
        <p:txBody>
          <a:bodyPr/>
          <a:lstStyle/>
          <a:p>
            <a:fld id="{C28DF46B-29C1-478E-8A2A-0C0A8E0EBABB}" type="datetime1">
              <a:rPr lang="tr-TR" altLang="en-US" smtClean="0"/>
              <a:pPr/>
              <a:t>14.12.2014</a:t>
            </a:fld>
            <a:endParaRPr lang="tr-TR" altLang="en-US" smtClean="0"/>
          </a:p>
        </p:txBody>
      </p:sp>
      <p:sp>
        <p:nvSpPr>
          <p:cNvPr id="15363" name="Rectangle 6"/>
          <p:cNvSpPr>
            <a:spLocks noGrp="1" noChangeArrowheads="1"/>
          </p:cNvSpPr>
          <p:nvPr>
            <p:ph type="ftr" sz="quarter" idx="11"/>
          </p:nvPr>
        </p:nvSpPr>
        <p:spPr>
          <a:noFill/>
        </p:spPr>
        <p:txBody>
          <a:bodyPr/>
          <a:lstStyle/>
          <a:p>
            <a:r>
              <a:rPr lang="tr-TR" altLang="en-US" smtClean="0"/>
              <a:t>ASG</a:t>
            </a:r>
          </a:p>
        </p:txBody>
      </p:sp>
      <p:sp>
        <p:nvSpPr>
          <p:cNvPr id="15364" name="Rectangle 7"/>
          <p:cNvSpPr>
            <a:spLocks noGrp="1" noChangeArrowheads="1"/>
          </p:cNvSpPr>
          <p:nvPr>
            <p:ph type="sldNum" sz="quarter" idx="12"/>
          </p:nvPr>
        </p:nvSpPr>
        <p:spPr>
          <a:noFill/>
        </p:spPr>
        <p:txBody>
          <a:bodyPr/>
          <a:lstStyle/>
          <a:p>
            <a:fld id="{EDB5580B-182D-4F54-ACCE-82BAB351BE0F}" type="slidenum">
              <a:rPr lang="tr-TR" altLang="en-US" smtClean="0"/>
              <a:pPr/>
              <a:t>1</a:t>
            </a:fld>
            <a:endParaRPr lang="tr-TR" alt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5 Slayt Numarası Yer Tutucusu"/>
          <p:cNvSpPr>
            <a:spLocks noGrp="1"/>
          </p:cNvSpPr>
          <p:nvPr>
            <p:ph type="sldNum" sz="quarter" idx="12"/>
          </p:nvPr>
        </p:nvSpPr>
        <p:spPr>
          <a:noFill/>
        </p:spPr>
        <p:txBody>
          <a:bodyPr/>
          <a:lstStyle/>
          <a:p>
            <a:fld id="{E995D841-DD6B-4EB2-BAC8-29C591262D04}" type="slidenum">
              <a:rPr lang="tr-TR" smtClean="0"/>
              <a:pPr/>
              <a:t>10</a:t>
            </a:fld>
            <a:endParaRPr lang="tr-TR" smtClean="0"/>
          </a:p>
        </p:txBody>
      </p:sp>
      <p:pic>
        <p:nvPicPr>
          <p:cNvPr id="25603" name="Picture 4" descr="buharkazanı"/>
          <p:cNvPicPr>
            <a:picLocks noChangeAspect="1" noChangeArrowheads="1"/>
          </p:cNvPicPr>
          <p:nvPr/>
        </p:nvPicPr>
        <p:blipFill>
          <a:blip r:embed="rId2" cstate="print"/>
          <a:srcRect/>
          <a:stretch>
            <a:fillRect/>
          </a:stretch>
        </p:blipFill>
        <p:spPr bwMode="auto">
          <a:xfrm>
            <a:off x="323850" y="188913"/>
            <a:ext cx="8064500" cy="6329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2 İçerik Yer Tutucusu"/>
          <p:cNvSpPr>
            <a:spLocks noGrp="1"/>
          </p:cNvSpPr>
          <p:nvPr>
            <p:ph idx="1"/>
          </p:nvPr>
        </p:nvSpPr>
        <p:spPr>
          <a:xfrm>
            <a:off x="457200" y="0"/>
            <a:ext cx="8229600" cy="6130925"/>
          </a:xfrm>
        </p:spPr>
        <p:txBody>
          <a:bodyPr/>
          <a:lstStyle/>
          <a:p>
            <a:r>
              <a:rPr lang="tr-TR" b="1" smtClean="0"/>
              <a:t>Hidrofor Sistemi</a:t>
            </a:r>
            <a:endParaRPr lang="tr-TR" smtClean="0"/>
          </a:p>
          <a:p>
            <a:r>
              <a:rPr lang="tr-TR" smtClean="0"/>
              <a:t>Basıncı düşük bir akışkanı belli bir rezervuardan veya direkt su şebekesinden alarak kullanım yerlerine basınçlı bir Şekilde ileten,işletimini kullanım şartlarına göre tamamen otomatik olarak gerçekleştiren pompa sistemleridir. binalarda, dairelerde, villalarda site ve gökdelenlerde terkos suyunun yeterli olmadığı durumlarda mevcut depolardan yada bahçelerimizdeki artezyen kuyularından basınçlı su ihtiyacının karşılanması amacıyla lokal ve bireysel amaçlar için kullanılır.</a:t>
            </a:r>
          </a:p>
        </p:txBody>
      </p:sp>
      <p:sp>
        <p:nvSpPr>
          <p:cNvPr id="26627" name="3 Veri Yer Tutucusu"/>
          <p:cNvSpPr>
            <a:spLocks noGrp="1"/>
          </p:cNvSpPr>
          <p:nvPr>
            <p:ph type="dt" sz="half" idx="10"/>
          </p:nvPr>
        </p:nvSpPr>
        <p:spPr>
          <a:noFill/>
        </p:spPr>
        <p:txBody>
          <a:bodyPr/>
          <a:lstStyle/>
          <a:p>
            <a:fld id="{D88B4872-73D6-4DB5-B2D6-EB5782F164C4}" type="datetime1">
              <a:rPr lang="tr-TR" altLang="en-US" smtClean="0"/>
              <a:pPr/>
              <a:t>14.12.2014</a:t>
            </a:fld>
            <a:endParaRPr lang="tr-TR" altLang="en-US" smtClean="0"/>
          </a:p>
        </p:txBody>
      </p:sp>
      <p:sp>
        <p:nvSpPr>
          <p:cNvPr id="26628" name="4 Altbilgi Yer Tutucusu"/>
          <p:cNvSpPr>
            <a:spLocks noGrp="1"/>
          </p:cNvSpPr>
          <p:nvPr>
            <p:ph type="ftr" sz="quarter" idx="11"/>
          </p:nvPr>
        </p:nvSpPr>
        <p:spPr>
          <a:noFill/>
        </p:spPr>
        <p:txBody>
          <a:bodyPr/>
          <a:lstStyle/>
          <a:p>
            <a:r>
              <a:rPr lang="tr-TR" altLang="en-US" smtClean="0"/>
              <a:t>ASG</a:t>
            </a:r>
          </a:p>
        </p:txBody>
      </p:sp>
      <p:sp>
        <p:nvSpPr>
          <p:cNvPr id="26629" name="5 Slayt Numarası Yer Tutucusu"/>
          <p:cNvSpPr>
            <a:spLocks noGrp="1"/>
          </p:cNvSpPr>
          <p:nvPr>
            <p:ph type="sldNum" sz="quarter" idx="12"/>
          </p:nvPr>
        </p:nvSpPr>
        <p:spPr>
          <a:noFill/>
        </p:spPr>
        <p:txBody>
          <a:bodyPr/>
          <a:lstStyle/>
          <a:p>
            <a:fld id="{417C27CF-77C5-477C-8B3C-C9860CC7E79D}" type="slidenum">
              <a:rPr lang="tr-TR" altLang="en-US" smtClean="0"/>
              <a:pPr/>
              <a:t>11</a:t>
            </a:fld>
            <a:endParaRPr lang="tr-TR" alt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2 İçerik Yer Tutucusu"/>
          <p:cNvSpPr>
            <a:spLocks noGrp="1"/>
          </p:cNvSpPr>
          <p:nvPr>
            <p:ph idx="1"/>
          </p:nvPr>
        </p:nvSpPr>
        <p:spPr>
          <a:xfrm>
            <a:off x="457200" y="0"/>
            <a:ext cx="8229600" cy="6130925"/>
          </a:xfrm>
        </p:spPr>
        <p:txBody>
          <a:bodyPr/>
          <a:lstStyle/>
          <a:p>
            <a:pPr>
              <a:buFont typeface="Wingdings" pitchFamily="2" charset="2"/>
              <a:buNone/>
            </a:pPr>
            <a:r>
              <a:rPr lang="tr-TR" b="1" dirty="0" smtClean="0"/>
              <a:t>    </a:t>
            </a:r>
            <a:r>
              <a:rPr lang="tr-TR" b="1" dirty="0" err="1" smtClean="0"/>
              <a:t>Kriyojenik</a:t>
            </a:r>
            <a:r>
              <a:rPr lang="tr-TR" b="1" dirty="0" smtClean="0"/>
              <a:t>  Tanklar</a:t>
            </a:r>
            <a:endParaRPr lang="tr-TR" dirty="0" smtClean="0"/>
          </a:p>
          <a:p>
            <a:r>
              <a:rPr lang="tr-TR" sz="2800" dirty="0" smtClean="0"/>
              <a:t>Çok düşük sıcaklıklardaki maddeleri depolamak için kullanılan tanklardır. </a:t>
            </a:r>
            <a:r>
              <a:rPr lang="tr-TR" sz="2800" dirty="0" err="1" smtClean="0"/>
              <a:t>Kriyojenik</a:t>
            </a:r>
            <a:r>
              <a:rPr lang="tr-TR" sz="2800" dirty="0" smtClean="0"/>
              <a:t> sıcaklıklar  -150°C ile mutlak sıfır  (-273°C) arasındaki sıcaklıklar olarak tanımlanır. </a:t>
            </a:r>
            <a:r>
              <a:rPr lang="tr-TR" sz="2800" dirty="0" err="1" smtClean="0"/>
              <a:t>Kriyojenik</a:t>
            </a:r>
            <a:r>
              <a:rPr lang="tr-TR" sz="2800" dirty="0" smtClean="0"/>
              <a:t> tanklar, içlerinde -100 derecenin altında sıvı fazda bulunan gazları taşımak ve depolamak amacı ile üretilmektedir.	</a:t>
            </a:r>
          </a:p>
          <a:p>
            <a:r>
              <a:rPr lang="tr-TR" sz="2800" dirty="0" smtClean="0"/>
              <a:t>Sıvı haldeki	gazların gaz	fazına geçmemesi	için	izolasyon	oldukça önemlidir. Bu yüzden </a:t>
            </a:r>
            <a:r>
              <a:rPr lang="tr-TR" sz="2800" dirty="0" err="1" smtClean="0"/>
              <a:t>Kriyojenik</a:t>
            </a:r>
            <a:r>
              <a:rPr lang="tr-TR" sz="2800" dirty="0" smtClean="0"/>
              <a:t> tanklar farklı bir tasarıma sahiptirler. Her bir tank, iç içe geçirilmiş  iki   adet tanktan   oluşmaktadır</a:t>
            </a:r>
          </a:p>
          <a:p>
            <a:endParaRPr lang="tr-TR" dirty="0" smtClean="0"/>
          </a:p>
        </p:txBody>
      </p:sp>
      <p:sp>
        <p:nvSpPr>
          <p:cNvPr id="27651" name="3 Veri Yer Tutucusu"/>
          <p:cNvSpPr>
            <a:spLocks noGrp="1"/>
          </p:cNvSpPr>
          <p:nvPr>
            <p:ph type="dt" sz="half" idx="10"/>
          </p:nvPr>
        </p:nvSpPr>
        <p:spPr>
          <a:noFill/>
        </p:spPr>
        <p:txBody>
          <a:bodyPr/>
          <a:lstStyle/>
          <a:p>
            <a:fld id="{328E762A-BEF2-49D4-A630-145602CC4361}" type="datetime1">
              <a:rPr lang="tr-TR" altLang="en-US" smtClean="0"/>
              <a:pPr/>
              <a:t>14.12.2014</a:t>
            </a:fld>
            <a:endParaRPr lang="tr-TR" altLang="en-US" smtClean="0"/>
          </a:p>
        </p:txBody>
      </p:sp>
      <p:sp>
        <p:nvSpPr>
          <p:cNvPr id="27652" name="4 Altbilgi Yer Tutucusu"/>
          <p:cNvSpPr>
            <a:spLocks noGrp="1"/>
          </p:cNvSpPr>
          <p:nvPr>
            <p:ph type="ftr" sz="quarter" idx="11"/>
          </p:nvPr>
        </p:nvSpPr>
        <p:spPr>
          <a:noFill/>
        </p:spPr>
        <p:txBody>
          <a:bodyPr/>
          <a:lstStyle/>
          <a:p>
            <a:r>
              <a:rPr lang="tr-TR" altLang="en-US" smtClean="0"/>
              <a:t>ASG</a:t>
            </a:r>
          </a:p>
        </p:txBody>
      </p:sp>
      <p:sp>
        <p:nvSpPr>
          <p:cNvPr id="27653" name="5 Slayt Numarası Yer Tutucusu"/>
          <p:cNvSpPr>
            <a:spLocks noGrp="1"/>
          </p:cNvSpPr>
          <p:nvPr>
            <p:ph type="sldNum" sz="quarter" idx="12"/>
          </p:nvPr>
        </p:nvSpPr>
        <p:spPr>
          <a:noFill/>
        </p:spPr>
        <p:txBody>
          <a:bodyPr/>
          <a:lstStyle/>
          <a:p>
            <a:fld id="{9B081D0F-3FEE-4D41-9FC7-B875CA62543C}" type="slidenum">
              <a:rPr lang="tr-TR" altLang="en-US" smtClean="0"/>
              <a:pPr/>
              <a:t>12</a:t>
            </a:fld>
            <a:endParaRPr lang="tr-TR" altLang="en-US"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457200" y="914400"/>
            <a:ext cx="8229600" cy="5216525"/>
          </a:xfrm>
        </p:spPr>
        <p:txBody>
          <a:bodyPr/>
          <a:lstStyle/>
          <a:p>
            <a:r>
              <a:rPr lang="tr-TR" b="1" dirty="0" smtClean="0"/>
              <a:t>Otoklav Kazanı</a:t>
            </a:r>
            <a:endParaRPr lang="tr-TR" dirty="0" smtClean="0"/>
          </a:p>
          <a:p>
            <a:r>
              <a:rPr lang="tr-TR" dirty="0" smtClean="0"/>
              <a:t>Vida ve cıvatalarla tutturulmuş basit bir kapağı olan, iç basınca dayanıklı kap </a:t>
            </a:r>
            <a:r>
              <a:rPr lang="tr-TR" dirty="0" err="1" smtClean="0"/>
              <a:t>Laboratuvar</a:t>
            </a:r>
            <a:r>
              <a:rPr lang="tr-TR" dirty="0" smtClean="0"/>
              <a:t> işlerinde ve ameliyatlarda yararlanılan her türlü aygıt ve gereçleri mikropsuzlaştırmak için kullanılan basınçlı buhar kazanı.</a:t>
            </a:r>
          </a:p>
          <a:p>
            <a:endParaRPr lang="tr-TR" dirty="0" smtClean="0"/>
          </a:p>
        </p:txBody>
      </p:sp>
      <p:sp>
        <p:nvSpPr>
          <p:cNvPr id="28675" name="3 Veri Yer Tutucusu"/>
          <p:cNvSpPr>
            <a:spLocks noGrp="1"/>
          </p:cNvSpPr>
          <p:nvPr>
            <p:ph type="dt" sz="half" idx="10"/>
          </p:nvPr>
        </p:nvSpPr>
        <p:spPr>
          <a:noFill/>
        </p:spPr>
        <p:txBody>
          <a:bodyPr/>
          <a:lstStyle/>
          <a:p>
            <a:fld id="{65B6C616-7C8D-4932-88A9-95F387CE4413}" type="datetime1">
              <a:rPr lang="tr-TR" altLang="en-US" smtClean="0"/>
              <a:pPr/>
              <a:t>14.12.2014</a:t>
            </a:fld>
            <a:endParaRPr lang="tr-TR" altLang="en-US" smtClean="0"/>
          </a:p>
        </p:txBody>
      </p:sp>
      <p:sp>
        <p:nvSpPr>
          <p:cNvPr id="28676" name="4 Altbilgi Yer Tutucusu"/>
          <p:cNvSpPr>
            <a:spLocks noGrp="1"/>
          </p:cNvSpPr>
          <p:nvPr>
            <p:ph type="ftr" sz="quarter" idx="11"/>
          </p:nvPr>
        </p:nvSpPr>
        <p:spPr>
          <a:noFill/>
        </p:spPr>
        <p:txBody>
          <a:bodyPr/>
          <a:lstStyle/>
          <a:p>
            <a:r>
              <a:rPr lang="tr-TR" altLang="en-US" smtClean="0"/>
              <a:t>ASG</a:t>
            </a:r>
          </a:p>
        </p:txBody>
      </p:sp>
      <p:sp>
        <p:nvSpPr>
          <p:cNvPr id="28677" name="5 Slayt Numarası Yer Tutucusu"/>
          <p:cNvSpPr>
            <a:spLocks noGrp="1"/>
          </p:cNvSpPr>
          <p:nvPr>
            <p:ph type="sldNum" sz="quarter" idx="12"/>
          </p:nvPr>
        </p:nvSpPr>
        <p:spPr>
          <a:noFill/>
        </p:spPr>
        <p:txBody>
          <a:bodyPr/>
          <a:lstStyle/>
          <a:p>
            <a:fld id="{0F2BE36A-A8B9-431A-B0C8-B801B4AAA011}" type="slidenum">
              <a:rPr lang="tr-TR" altLang="en-US" smtClean="0"/>
              <a:pPr/>
              <a:t>13</a:t>
            </a:fld>
            <a:endParaRPr lang="tr-TR" alt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2 İçerik Yer Tutucusu"/>
          <p:cNvSpPr>
            <a:spLocks noGrp="1"/>
          </p:cNvSpPr>
          <p:nvPr>
            <p:ph idx="1"/>
          </p:nvPr>
        </p:nvSpPr>
        <p:spPr>
          <a:xfrm>
            <a:off x="457200" y="609600"/>
            <a:ext cx="8229600" cy="5521325"/>
          </a:xfrm>
        </p:spPr>
        <p:txBody>
          <a:bodyPr/>
          <a:lstStyle/>
          <a:p>
            <a:r>
              <a:rPr lang="tr-TR" b="1" dirty="0" smtClean="0"/>
              <a:t>Boyler Kazanı</a:t>
            </a:r>
            <a:endParaRPr lang="tr-TR" dirty="0" smtClean="0"/>
          </a:p>
          <a:p>
            <a:r>
              <a:rPr lang="tr-TR" dirty="0" smtClean="0"/>
              <a:t>Kalorifer kazanından yada başka kaynaklardan gelen sıcak yada kızgın buhar serpantinler (borular) vasıtasıyla içinde soğuk su bulunan bir deponun içinden geçirilerek, binada kullanılacak sıcak suyun ısıtılmasını sağlar. </a:t>
            </a:r>
          </a:p>
          <a:p>
            <a:r>
              <a:rPr lang="tr-TR" dirty="0" smtClean="0"/>
              <a:t>Sürekli ve düzenli sıcak su temini sağlamış olur. İçerisinde su basınçlı olarak tutulur. </a:t>
            </a:r>
          </a:p>
          <a:p>
            <a:r>
              <a:rPr lang="tr-TR" dirty="0" smtClean="0"/>
              <a:t>Dış kısımlarının yalıtılması gerekir.</a:t>
            </a:r>
          </a:p>
          <a:p>
            <a:endParaRPr lang="tr-TR" dirty="0" smtClean="0"/>
          </a:p>
        </p:txBody>
      </p:sp>
      <p:sp>
        <p:nvSpPr>
          <p:cNvPr id="29699" name="3 Veri Yer Tutucusu"/>
          <p:cNvSpPr>
            <a:spLocks noGrp="1"/>
          </p:cNvSpPr>
          <p:nvPr>
            <p:ph type="dt" sz="half" idx="10"/>
          </p:nvPr>
        </p:nvSpPr>
        <p:spPr>
          <a:noFill/>
        </p:spPr>
        <p:txBody>
          <a:bodyPr/>
          <a:lstStyle/>
          <a:p>
            <a:fld id="{29341081-9E6A-4B9D-BCB7-073960755E2B}" type="datetime1">
              <a:rPr lang="tr-TR" altLang="en-US" smtClean="0"/>
              <a:pPr/>
              <a:t>14.12.2014</a:t>
            </a:fld>
            <a:endParaRPr lang="tr-TR" altLang="en-US" smtClean="0"/>
          </a:p>
        </p:txBody>
      </p:sp>
      <p:sp>
        <p:nvSpPr>
          <p:cNvPr id="29700" name="4 Altbilgi Yer Tutucusu"/>
          <p:cNvSpPr>
            <a:spLocks noGrp="1"/>
          </p:cNvSpPr>
          <p:nvPr>
            <p:ph type="ftr" sz="quarter" idx="11"/>
          </p:nvPr>
        </p:nvSpPr>
        <p:spPr>
          <a:noFill/>
        </p:spPr>
        <p:txBody>
          <a:bodyPr/>
          <a:lstStyle/>
          <a:p>
            <a:r>
              <a:rPr lang="tr-TR" altLang="en-US" smtClean="0"/>
              <a:t>ASG</a:t>
            </a:r>
          </a:p>
        </p:txBody>
      </p:sp>
      <p:sp>
        <p:nvSpPr>
          <p:cNvPr id="29701" name="5 Slayt Numarası Yer Tutucusu"/>
          <p:cNvSpPr>
            <a:spLocks noGrp="1"/>
          </p:cNvSpPr>
          <p:nvPr>
            <p:ph type="sldNum" sz="quarter" idx="12"/>
          </p:nvPr>
        </p:nvSpPr>
        <p:spPr>
          <a:noFill/>
        </p:spPr>
        <p:txBody>
          <a:bodyPr/>
          <a:lstStyle/>
          <a:p>
            <a:fld id="{BF1497F9-F666-4FF5-B48F-2A78FDC5C3B9}" type="slidenum">
              <a:rPr lang="tr-TR" altLang="en-US" smtClean="0"/>
              <a:pPr/>
              <a:t>14</a:t>
            </a:fld>
            <a:endParaRPr lang="tr-TR" altLang="en-US"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9" name="6 İçerik Yer Tutucusu"/>
          <p:cNvPicPr>
            <a:picLocks noGrp="1"/>
          </p:cNvPicPr>
          <p:nvPr>
            <p:ph idx="1"/>
          </p:nvPr>
        </p:nvPicPr>
        <p:blipFill>
          <a:blip r:embed="rId2" cstate="print"/>
          <a:srcRect/>
          <a:stretch>
            <a:fillRect/>
          </a:stretch>
        </p:blipFill>
        <p:spPr>
          <a:xfrm>
            <a:off x="762000" y="304800"/>
            <a:ext cx="7924800" cy="6172200"/>
          </a:xfrm>
        </p:spPr>
      </p:pic>
      <p:sp>
        <p:nvSpPr>
          <p:cNvPr id="31746" name="3 Veri Yer Tutucusu"/>
          <p:cNvSpPr>
            <a:spLocks noGrp="1"/>
          </p:cNvSpPr>
          <p:nvPr>
            <p:ph type="dt" sz="half" idx="10"/>
          </p:nvPr>
        </p:nvSpPr>
        <p:spPr>
          <a:noFill/>
        </p:spPr>
        <p:txBody>
          <a:bodyPr/>
          <a:lstStyle/>
          <a:p>
            <a:fld id="{3E4EEE0B-B1BF-436D-9F52-63DA6A347523}" type="datetime1">
              <a:rPr lang="tr-TR" altLang="en-US" smtClean="0"/>
              <a:pPr/>
              <a:t>14.12.2014</a:t>
            </a:fld>
            <a:endParaRPr lang="tr-TR" altLang="en-US" smtClean="0"/>
          </a:p>
        </p:txBody>
      </p:sp>
      <p:sp>
        <p:nvSpPr>
          <p:cNvPr id="31747" name="4 Altbilgi Yer Tutucusu"/>
          <p:cNvSpPr>
            <a:spLocks noGrp="1"/>
          </p:cNvSpPr>
          <p:nvPr>
            <p:ph type="ftr" sz="quarter" idx="11"/>
          </p:nvPr>
        </p:nvSpPr>
        <p:spPr>
          <a:noFill/>
        </p:spPr>
        <p:txBody>
          <a:bodyPr/>
          <a:lstStyle/>
          <a:p>
            <a:r>
              <a:rPr lang="tr-TR" altLang="en-US" smtClean="0"/>
              <a:t>ASG</a:t>
            </a:r>
          </a:p>
        </p:txBody>
      </p:sp>
      <p:sp>
        <p:nvSpPr>
          <p:cNvPr id="31748" name="5 Slayt Numarası Yer Tutucusu"/>
          <p:cNvSpPr>
            <a:spLocks noGrp="1"/>
          </p:cNvSpPr>
          <p:nvPr>
            <p:ph type="sldNum" sz="quarter" idx="12"/>
          </p:nvPr>
        </p:nvSpPr>
        <p:spPr>
          <a:noFill/>
        </p:spPr>
        <p:txBody>
          <a:bodyPr/>
          <a:lstStyle/>
          <a:p>
            <a:fld id="{11CB7B4B-3623-4ACB-BE6F-7CF233371AE8}" type="slidenum">
              <a:rPr lang="tr-TR" altLang="en-US" smtClean="0"/>
              <a:pPr/>
              <a:t>15</a:t>
            </a:fld>
            <a:endParaRPr lang="tr-TR" altLang="en-US"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21" name="Rectangle 4"/>
          <p:cNvSpPr>
            <a:spLocks noGrp="1" noChangeArrowheads="1"/>
          </p:cNvSpPr>
          <p:nvPr>
            <p:ph type="ctrTitle"/>
          </p:nvPr>
        </p:nvSpPr>
        <p:spPr>
          <a:xfrm>
            <a:off x="315913" y="466725"/>
            <a:ext cx="6781800" cy="828675"/>
          </a:xfrm>
        </p:spPr>
        <p:txBody>
          <a:bodyPr/>
          <a:lstStyle/>
          <a:p>
            <a:pPr algn="ctr" eaLnBrk="1" hangingPunct="1"/>
            <a:r>
              <a:rPr lang="tr-TR" smtClean="0"/>
              <a:t>Kazanlar</a:t>
            </a:r>
          </a:p>
        </p:txBody>
      </p:sp>
      <p:sp>
        <p:nvSpPr>
          <p:cNvPr id="34818" name="Rectangle 5"/>
          <p:cNvSpPr>
            <a:spLocks noGrp="1" noChangeArrowheads="1"/>
          </p:cNvSpPr>
          <p:nvPr>
            <p:ph type="dt" sz="half" idx="10"/>
          </p:nvPr>
        </p:nvSpPr>
        <p:spPr>
          <a:noFill/>
        </p:spPr>
        <p:txBody>
          <a:bodyPr/>
          <a:lstStyle/>
          <a:p>
            <a:fld id="{D4D9DF8C-28F2-4E4A-916D-AE7353360EE4}" type="datetime1">
              <a:rPr lang="tr-TR" altLang="en-US" smtClean="0"/>
              <a:pPr/>
              <a:t>14.12.2014</a:t>
            </a:fld>
            <a:endParaRPr lang="tr-TR" altLang="en-US" smtClean="0"/>
          </a:p>
        </p:txBody>
      </p:sp>
      <p:sp>
        <p:nvSpPr>
          <p:cNvPr id="34819" name="Rectangle 6"/>
          <p:cNvSpPr>
            <a:spLocks noGrp="1" noChangeArrowheads="1"/>
          </p:cNvSpPr>
          <p:nvPr>
            <p:ph type="ftr" sz="quarter" idx="11"/>
          </p:nvPr>
        </p:nvSpPr>
        <p:spPr>
          <a:noFill/>
        </p:spPr>
        <p:txBody>
          <a:bodyPr/>
          <a:lstStyle/>
          <a:p>
            <a:r>
              <a:rPr lang="tr-TR" altLang="en-US" smtClean="0"/>
              <a:t>ASG</a:t>
            </a:r>
          </a:p>
        </p:txBody>
      </p:sp>
      <p:sp>
        <p:nvSpPr>
          <p:cNvPr id="34820" name="Rectangle 7"/>
          <p:cNvSpPr>
            <a:spLocks noGrp="1" noChangeArrowheads="1"/>
          </p:cNvSpPr>
          <p:nvPr>
            <p:ph type="sldNum" sz="quarter" idx="12"/>
          </p:nvPr>
        </p:nvSpPr>
        <p:spPr>
          <a:noFill/>
        </p:spPr>
        <p:txBody>
          <a:bodyPr/>
          <a:lstStyle/>
          <a:p>
            <a:fld id="{3F2C5EDA-5567-4DF5-814C-5934CE0D2B61}" type="slidenum">
              <a:rPr lang="tr-TR" altLang="en-US" smtClean="0"/>
              <a:pPr/>
              <a:t>16</a:t>
            </a:fld>
            <a:endParaRPr lang="tr-TR" altLang="en-US" smtClean="0"/>
          </a:p>
        </p:txBody>
      </p:sp>
      <p:pic>
        <p:nvPicPr>
          <p:cNvPr id="34822" name="Picture 6" descr="DSC09635"/>
          <p:cNvPicPr>
            <a:picLocks noChangeAspect="1" noChangeArrowheads="1"/>
          </p:cNvPicPr>
          <p:nvPr/>
        </p:nvPicPr>
        <p:blipFill>
          <a:blip r:embed="rId2" cstate="print"/>
          <a:srcRect t="27777" r="21249"/>
          <a:stretch>
            <a:fillRect/>
          </a:stretch>
        </p:blipFill>
        <p:spPr bwMode="auto">
          <a:xfrm>
            <a:off x="2133600" y="1524000"/>
            <a:ext cx="3919538"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5" name="Rectangle 2"/>
          <p:cNvSpPr>
            <a:spLocks noGrp="1" noChangeArrowheads="1"/>
          </p:cNvSpPr>
          <p:nvPr>
            <p:ph type="title"/>
          </p:nvPr>
        </p:nvSpPr>
        <p:spPr/>
        <p:txBody>
          <a:bodyPr/>
          <a:lstStyle/>
          <a:p>
            <a:pPr eaLnBrk="1" hangingPunct="1"/>
            <a:r>
              <a:rPr lang="tr-TR" smtClean="0"/>
              <a:t>Kazanlar</a:t>
            </a:r>
          </a:p>
        </p:txBody>
      </p:sp>
      <p:sp>
        <p:nvSpPr>
          <p:cNvPr id="27654" name="Rectangle 3"/>
          <p:cNvSpPr>
            <a:spLocks noGrp="1" noChangeArrowheads="1"/>
          </p:cNvSpPr>
          <p:nvPr>
            <p:ph idx="1"/>
          </p:nvPr>
        </p:nvSpPr>
        <p:spPr/>
        <p:txBody>
          <a:bodyPr/>
          <a:lstStyle/>
          <a:p>
            <a:pPr marL="514350" indent="-514350" eaLnBrk="1" hangingPunct="1">
              <a:buFont typeface="+mj-lt"/>
              <a:buAutoNum type="arabicPeriod"/>
              <a:defRPr/>
            </a:pPr>
            <a:r>
              <a:rPr lang="tr-TR" dirty="0" smtClean="0"/>
              <a:t>Sıcak su kazanları</a:t>
            </a:r>
          </a:p>
          <a:p>
            <a:pPr marL="514350" indent="-514350" eaLnBrk="1" hangingPunct="1">
              <a:buFont typeface="+mj-lt"/>
              <a:buAutoNum type="arabicPeriod"/>
              <a:defRPr/>
            </a:pPr>
            <a:r>
              <a:rPr lang="tr-TR" dirty="0" smtClean="0"/>
              <a:t>Buhar kazanları                                                                                                                                                                                                                                                - Düşük basınçlı buhar kazanları                                            - Orta basınçlı buhar kazanları                            - Yüksek basınçlı buhar kazanları</a:t>
            </a:r>
          </a:p>
          <a:p>
            <a:pPr marL="514350" indent="-514350" eaLnBrk="1" hangingPunct="1">
              <a:buFont typeface="+mj-lt"/>
              <a:buAutoNum type="arabicPeriod"/>
              <a:defRPr/>
            </a:pPr>
            <a:r>
              <a:rPr lang="tr-TR" dirty="0" smtClean="0"/>
              <a:t>Kızgın su buhar kazanları</a:t>
            </a:r>
          </a:p>
          <a:p>
            <a:pPr marL="514350" indent="-514350" eaLnBrk="1" hangingPunct="1">
              <a:buFont typeface="+mj-lt"/>
              <a:buAutoNum type="arabicPeriod"/>
              <a:defRPr/>
            </a:pPr>
            <a:r>
              <a:rPr lang="tr-TR" dirty="0" smtClean="0"/>
              <a:t>Kızgın yağ kazanları</a:t>
            </a:r>
          </a:p>
          <a:p>
            <a:pPr eaLnBrk="1" hangingPunct="1">
              <a:defRPr/>
            </a:pPr>
            <a:endParaRPr lang="tr-TR" dirty="0" smtClean="0"/>
          </a:p>
          <a:p>
            <a:pPr eaLnBrk="1" hangingPunct="1">
              <a:defRPr/>
            </a:pPr>
            <a:endParaRPr lang="tr-TR" dirty="0" smtClean="0"/>
          </a:p>
        </p:txBody>
      </p:sp>
      <p:sp>
        <p:nvSpPr>
          <p:cNvPr id="35842" name="3 Veri Yer Tutucusu"/>
          <p:cNvSpPr>
            <a:spLocks noGrp="1"/>
          </p:cNvSpPr>
          <p:nvPr>
            <p:ph type="dt" sz="half" idx="10"/>
          </p:nvPr>
        </p:nvSpPr>
        <p:spPr>
          <a:noFill/>
        </p:spPr>
        <p:txBody>
          <a:bodyPr/>
          <a:lstStyle/>
          <a:p>
            <a:fld id="{C6A7E0B8-67A2-4E5D-B5DD-95CB9520D77E}" type="datetime1">
              <a:rPr lang="tr-TR" altLang="en-US" smtClean="0"/>
              <a:pPr/>
              <a:t>14.12.2014</a:t>
            </a:fld>
            <a:endParaRPr lang="tr-TR" altLang="en-US" smtClean="0"/>
          </a:p>
        </p:txBody>
      </p:sp>
      <p:sp>
        <p:nvSpPr>
          <p:cNvPr id="35843" name="4 Altbilgi Yer Tutucusu"/>
          <p:cNvSpPr>
            <a:spLocks noGrp="1"/>
          </p:cNvSpPr>
          <p:nvPr>
            <p:ph type="ftr" sz="quarter" idx="11"/>
          </p:nvPr>
        </p:nvSpPr>
        <p:spPr>
          <a:noFill/>
        </p:spPr>
        <p:txBody>
          <a:bodyPr/>
          <a:lstStyle/>
          <a:p>
            <a:r>
              <a:rPr lang="tr-TR" altLang="en-US" smtClean="0"/>
              <a:t>ASG</a:t>
            </a:r>
          </a:p>
        </p:txBody>
      </p:sp>
      <p:sp>
        <p:nvSpPr>
          <p:cNvPr id="35844" name="5 Slayt Numarası Yer Tutucusu"/>
          <p:cNvSpPr>
            <a:spLocks noGrp="1"/>
          </p:cNvSpPr>
          <p:nvPr>
            <p:ph type="sldNum" sz="quarter" idx="12"/>
          </p:nvPr>
        </p:nvSpPr>
        <p:spPr>
          <a:noFill/>
        </p:spPr>
        <p:txBody>
          <a:bodyPr/>
          <a:lstStyle/>
          <a:p>
            <a:fld id="{19154C37-646C-454F-AAD5-BEF6777AD4CC}" type="slidenum">
              <a:rPr lang="tr-TR" altLang="en-US" smtClean="0"/>
              <a:pPr/>
              <a:t>17</a:t>
            </a:fld>
            <a:endParaRPr lang="tr-TR" alt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9" name="Rectangle 2"/>
          <p:cNvSpPr>
            <a:spLocks noGrp="1" noChangeArrowheads="1"/>
          </p:cNvSpPr>
          <p:nvPr>
            <p:ph type="title"/>
          </p:nvPr>
        </p:nvSpPr>
        <p:spPr/>
        <p:txBody>
          <a:bodyPr/>
          <a:lstStyle/>
          <a:p>
            <a:pPr eaLnBrk="1" hangingPunct="1"/>
            <a:r>
              <a:rPr lang="tr-TR" smtClean="0"/>
              <a:t>Kazancı Belgesi</a:t>
            </a:r>
          </a:p>
        </p:txBody>
      </p:sp>
      <p:sp>
        <p:nvSpPr>
          <p:cNvPr id="36870" name="Rectangle 3"/>
          <p:cNvSpPr>
            <a:spLocks noGrp="1" noChangeArrowheads="1"/>
          </p:cNvSpPr>
          <p:nvPr>
            <p:ph idx="1"/>
          </p:nvPr>
        </p:nvSpPr>
        <p:spPr/>
        <p:txBody>
          <a:bodyPr/>
          <a:lstStyle/>
          <a:p>
            <a:pPr eaLnBrk="1" hangingPunct="1"/>
            <a:r>
              <a:rPr lang="tr-TR" sz="4000" dirty="0" smtClean="0"/>
              <a:t>Kazanlar kazancı belgesi olan kişiler tarafından işletilecektir. </a:t>
            </a:r>
          </a:p>
        </p:txBody>
      </p:sp>
      <p:sp>
        <p:nvSpPr>
          <p:cNvPr id="36866" name="3 Veri Yer Tutucusu"/>
          <p:cNvSpPr>
            <a:spLocks noGrp="1"/>
          </p:cNvSpPr>
          <p:nvPr>
            <p:ph type="dt" sz="half" idx="10"/>
          </p:nvPr>
        </p:nvSpPr>
        <p:spPr>
          <a:noFill/>
        </p:spPr>
        <p:txBody>
          <a:bodyPr/>
          <a:lstStyle/>
          <a:p>
            <a:fld id="{107788D8-B995-4FF4-BC55-8A7FF7FF2103}" type="datetime1">
              <a:rPr lang="tr-TR" altLang="en-US" smtClean="0"/>
              <a:pPr/>
              <a:t>14.12.2014</a:t>
            </a:fld>
            <a:endParaRPr lang="tr-TR" altLang="en-US" smtClean="0"/>
          </a:p>
        </p:txBody>
      </p:sp>
      <p:sp>
        <p:nvSpPr>
          <p:cNvPr id="36867" name="4 Altbilgi Yer Tutucusu"/>
          <p:cNvSpPr>
            <a:spLocks noGrp="1"/>
          </p:cNvSpPr>
          <p:nvPr>
            <p:ph type="ftr" sz="quarter" idx="11"/>
          </p:nvPr>
        </p:nvSpPr>
        <p:spPr>
          <a:noFill/>
        </p:spPr>
        <p:txBody>
          <a:bodyPr/>
          <a:lstStyle/>
          <a:p>
            <a:r>
              <a:rPr lang="tr-TR" altLang="en-US" smtClean="0"/>
              <a:t>ASG</a:t>
            </a:r>
          </a:p>
        </p:txBody>
      </p:sp>
      <p:sp>
        <p:nvSpPr>
          <p:cNvPr id="36868" name="5 Slayt Numarası Yer Tutucusu"/>
          <p:cNvSpPr>
            <a:spLocks noGrp="1"/>
          </p:cNvSpPr>
          <p:nvPr>
            <p:ph type="sldNum" sz="quarter" idx="12"/>
          </p:nvPr>
        </p:nvSpPr>
        <p:spPr>
          <a:noFill/>
        </p:spPr>
        <p:txBody>
          <a:bodyPr/>
          <a:lstStyle/>
          <a:p>
            <a:fld id="{3647A88C-7352-4584-BA5E-73F71BAE1F61}" type="slidenum">
              <a:rPr lang="tr-TR" altLang="en-US" smtClean="0"/>
              <a:pPr/>
              <a:t>18</a:t>
            </a:fld>
            <a:endParaRPr lang="tr-TR" alt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1 Veri Yer Tutucusu"/>
          <p:cNvSpPr>
            <a:spLocks noGrp="1"/>
          </p:cNvSpPr>
          <p:nvPr>
            <p:ph type="dt" sz="half" idx="10"/>
          </p:nvPr>
        </p:nvSpPr>
        <p:spPr>
          <a:noFill/>
        </p:spPr>
        <p:txBody>
          <a:bodyPr/>
          <a:lstStyle/>
          <a:p>
            <a:fld id="{76A2A935-3840-46EA-A0B8-BFA27F515283}" type="datetime1">
              <a:rPr lang="tr-TR" altLang="en-US" smtClean="0"/>
              <a:pPr/>
              <a:t>14.12.2014</a:t>
            </a:fld>
            <a:endParaRPr lang="tr-TR" altLang="en-US" smtClean="0"/>
          </a:p>
        </p:txBody>
      </p:sp>
      <p:sp>
        <p:nvSpPr>
          <p:cNvPr id="38915" name="2 Altbilgi Yer Tutucusu"/>
          <p:cNvSpPr>
            <a:spLocks noGrp="1"/>
          </p:cNvSpPr>
          <p:nvPr>
            <p:ph type="ftr" sz="quarter" idx="11"/>
          </p:nvPr>
        </p:nvSpPr>
        <p:spPr>
          <a:noFill/>
        </p:spPr>
        <p:txBody>
          <a:bodyPr/>
          <a:lstStyle/>
          <a:p>
            <a:r>
              <a:rPr lang="tr-TR" altLang="en-US" smtClean="0"/>
              <a:t>ASG</a:t>
            </a:r>
          </a:p>
        </p:txBody>
      </p:sp>
      <p:sp>
        <p:nvSpPr>
          <p:cNvPr id="38916" name="3 Slayt Numarası Yer Tutucusu"/>
          <p:cNvSpPr>
            <a:spLocks noGrp="1"/>
          </p:cNvSpPr>
          <p:nvPr>
            <p:ph type="sldNum" sz="quarter" idx="12"/>
          </p:nvPr>
        </p:nvSpPr>
        <p:spPr>
          <a:noFill/>
        </p:spPr>
        <p:txBody>
          <a:bodyPr/>
          <a:lstStyle/>
          <a:p>
            <a:fld id="{B9B60822-3F4E-4FE2-9968-8F15FBCB9182}" type="slidenum">
              <a:rPr lang="tr-TR" altLang="en-US" smtClean="0"/>
              <a:pPr/>
              <a:t>19</a:t>
            </a:fld>
            <a:endParaRPr lang="tr-TR" altLang="en-US" smtClean="0"/>
          </a:p>
        </p:txBody>
      </p:sp>
      <p:sp>
        <p:nvSpPr>
          <p:cNvPr id="125953" name="Rectangle 1"/>
          <p:cNvSpPr>
            <a:spLocks noChangeArrowheads="1"/>
          </p:cNvSpPr>
          <p:nvPr/>
        </p:nvSpPr>
        <p:spPr bwMode="auto">
          <a:xfrm>
            <a:off x="457200" y="41275"/>
            <a:ext cx="8382000" cy="6718300"/>
          </a:xfrm>
          <a:prstGeom prst="rect">
            <a:avLst/>
          </a:prstGeom>
          <a:noFill/>
          <a:ln w="9525">
            <a:noFill/>
            <a:miter lim="800000"/>
            <a:headEnd/>
            <a:tailEnd/>
          </a:ln>
          <a:effectLst/>
        </p:spPr>
        <p:txBody>
          <a:bodyPr anchor="ctr">
            <a:spAutoFit/>
          </a:bodyPr>
          <a:lstStyle/>
          <a:p>
            <a:pPr algn="ctr" eaLnBrk="0" hangingPunct="0">
              <a:tabLst>
                <a:tab pos="457200" algn="l"/>
              </a:tabLst>
              <a:defRPr/>
            </a:pPr>
            <a:r>
              <a:rPr lang="tr-TR" sz="2400" b="1" dirty="0">
                <a:solidFill>
                  <a:srgbClr val="FF0000"/>
                </a:solidFill>
                <a:cs typeface="Times New Roman" pitchFamily="18" charset="0"/>
              </a:rPr>
              <a:t>BASINÇLI KAPLARDA TEST TEKNİKLERİ</a:t>
            </a:r>
            <a:endParaRPr lang="tr-TR" sz="2000" b="1" dirty="0">
              <a:solidFill>
                <a:srgbClr val="FF0000"/>
              </a:solidFill>
            </a:endParaRPr>
          </a:p>
          <a:p>
            <a:pPr eaLnBrk="0" hangingPunct="0">
              <a:tabLst>
                <a:tab pos="457200" algn="l"/>
              </a:tabLst>
              <a:defRPr/>
            </a:pPr>
            <a:r>
              <a:rPr lang="tr-TR" sz="2400" b="1" dirty="0">
                <a:cs typeface="Times New Roman" pitchFamily="18" charset="0"/>
              </a:rPr>
              <a:t>I.   Zorlayıcı testler </a:t>
            </a:r>
            <a:r>
              <a:rPr lang="tr-TR" sz="2400" dirty="0">
                <a:cs typeface="Times New Roman" pitchFamily="18" charset="0"/>
              </a:rPr>
              <a:t>(</a:t>
            </a:r>
            <a:r>
              <a:rPr lang="tr-TR" sz="2400" dirty="0" err="1">
                <a:cs typeface="Times New Roman" pitchFamily="18" charset="0"/>
              </a:rPr>
              <a:t>deformatif</a:t>
            </a:r>
            <a:r>
              <a:rPr lang="tr-TR" sz="2400" dirty="0">
                <a:cs typeface="Times New Roman" pitchFamily="18" charset="0"/>
              </a:rPr>
              <a:t>)</a:t>
            </a:r>
            <a:r>
              <a:rPr lang="tr-TR" sz="2400" b="1" dirty="0">
                <a:cs typeface="Times New Roman" pitchFamily="18" charset="0"/>
              </a:rPr>
              <a:t> :  </a:t>
            </a:r>
            <a:r>
              <a:rPr lang="tr-TR" sz="2400" dirty="0">
                <a:cs typeface="Times New Roman" pitchFamily="18" charset="0"/>
              </a:rPr>
              <a:t>Basınçlı kap üzerinde bulunan her noktanın  belirli bir kuvvetle zorlanmasıdır.</a:t>
            </a:r>
            <a:endParaRPr lang="tr-TR" sz="2000" dirty="0"/>
          </a:p>
          <a:p>
            <a:pPr eaLnBrk="0" hangingPunct="0">
              <a:tabLst>
                <a:tab pos="457200" algn="l"/>
              </a:tabLst>
              <a:defRPr/>
            </a:pPr>
            <a:r>
              <a:rPr lang="tr-TR" sz="2400" b="1" dirty="0">
                <a:cs typeface="Times New Roman" pitchFamily="18" charset="0"/>
              </a:rPr>
              <a:t>II.  Zorlayıcı   olmayan   testler </a:t>
            </a:r>
            <a:r>
              <a:rPr lang="tr-TR" sz="2400" dirty="0">
                <a:cs typeface="Times New Roman" pitchFamily="18" charset="0"/>
              </a:rPr>
              <a:t>(</a:t>
            </a:r>
            <a:r>
              <a:rPr lang="tr-TR" sz="2400" dirty="0" err="1">
                <a:cs typeface="Times New Roman" pitchFamily="18" charset="0"/>
              </a:rPr>
              <a:t>non</a:t>
            </a:r>
            <a:r>
              <a:rPr lang="tr-TR" sz="2400" dirty="0">
                <a:cs typeface="Times New Roman" pitchFamily="18" charset="0"/>
              </a:rPr>
              <a:t>   </a:t>
            </a:r>
            <a:r>
              <a:rPr lang="tr-TR" sz="2400" dirty="0" err="1">
                <a:cs typeface="Times New Roman" pitchFamily="18" charset="0"/>
              </a:rPr>
              <a:t>deformatif</a:t>
            </a:r>
            <a:r>
              <a:rPr lang="tr-TR" sz="2400" dirty="0">
                <a:cs typeface="Times New Roman" pitchFamily="18" charset="0"/>
              </a:rPr>
              <a:t>)</a:t>
            </a:r>
            <a:r>
              <a:rPr lang="tr-TR" sz="2400" b="1" dirty="0">
                <a:cs typeface="Times New Roman" pitchFamily="18" charset="0"/>
              </a:rPr>
              <a:t>:  </a:t>
            </a:r>
            <a:r>
              <a:rPr lang="tr-TR" sz="2400" dirty="0">
                <a:cs typeface="Times New Roman" pitchFamily="18" charset="0"/>
              </a:rPr>
              <a:t>Basınçlı kabın hassas yerlerinin özel  yöntemlerle  incelenmesidir.</a:t>
            </a:r>
          </a:p>
          <a:p>
            <a:pPr eaLnBrk="0" hangingPunct="0">
              <a:tabLst>
                <a:tab pos="457200" algn="l"/>
              </a:tabLst>
              <a:defRPr/>
            </a:pPr>
            <a:endParaRPr lang="tr-TR" sz="800" dirty="0"/>
          </a:p>
          <a:p>
            <a:pPr eaLnBrk="0" hangingPunct="0">
              <a:tabLst>
                <a:tab pos="457200" algn="l"/>
              </a:tabLst>
              <a:defRPr/>
            </a:pPr>
            <a:r>
              <a:rPr lang="tr-TR" sz="2000" b="1" dirty="0">
                <a:cs typeface="Times New Roman" pitchFamily="18" charset="0"/>
              </a:rPr>
              <a:t>I.  Zorlayıcı test teknikleri</a:t>
            </a:r>
            <a:endParaRPr lang="tr-TR" dirty="0"/>
          </a:p>
          <a:p>
            <a:pPr eaLnBrk="0" hangingPunct="0">
              <a:tabLst>
                <a:tab pos="457200" algn="l"/>
              </a:tabLst>
              <a:defRPr/>
            </a:pPr>
            <a:r>
              <a:rPr lang="tr-TR" sz="2000" b="1" dirty="0">
                <a:cs typeface="Times New Roman" pitchFamily="18" charset="0"/>
              </a:rPr>
              <a:t>a) Hidrolik   test : </a:t>
            </a:r>
            <a:r>
              <a:rPr lang="tr-TR" sz="2000" dirty="0">
                <a:cs typeface="Times New Roman" pitchFamily="18" charset="0"/>
              </a:rPr>
              <a:t>Basınçlı  kabın  tamamı veya bir kısmının  uygun şartlarda      bir sıvı ile doldurulup basınçlandırılması, izlenmesi  ve  boşaltılarak sonuçlarının  irdelenmesi tekniğidir.</a:t>
            </a:r>
            <a:endParaRPr lang="tr-TR" dirty="0"/>
          </a:p>
          <a:p>
            <a:pPr eaLnBrk="0" hangingPunct="0">
              <a:tabLst>
                <a:tab pos="457200" algn="l"/>
              </a:tabLst>
              <a:defRPr/>
            </a:pPr>
            <a:r>
              <a:rPr lang="tr-TR" sz="2000" b="1" dirty="0">
                <a:cs typeface="Times New Roman" pitchFamily="18" charset="0"/>
              </a:rPr>
              <a:t>b) </a:t>
            </a:r>
            <a:r>
              <a:rPr lang="tr-TR" sz="2000" b="1" dirty="0" err="1">
                <a:cs typeface="Times New Roman" pitchFamily="18" charset="0"/>
              </a:rPr>
              <a:t>Pnömatik</a:t>
            </a:r>
            <a:r>
              <a:rPr lang="tr-TR" sz="2000" b="1" dirty="0">
                <a:cs typeface="Times New Roman" pitchFamily="18" charset="0"/>
              </a:rPr>
              <a:t>  test :  </a:t>
            </a:r>
            <a:r>
              <a:rPr lang="tr-TR" sz="2000" dirty="0">
                <a:cs typeface="Times New Roman" pitchFamily="18" charset="0"/>
              </a:rPr>
              <a:t>Basınçlı kabın tamamı veya bir  kısmının uygun şartlarda bir    gaz ile doldurulup sıkıştırılması, izlenmesi ve boşaltılarak sonuçlarının irdelenmesi  tekniğidir.</a:t>
            </a:r>
          </a:p>
          <a:p>
            <a:pPr eaLnBrk="0" hangingPunct="0">
              <a:tabLst>
                <a:tab pos="457200" algn="l"/>
              </a:tabLst>
              <a:defRPr/>
            </a:pPr>
            <a:endParaRPr lang="tr-TR" sz="1050" dirty="0"/>
          </a:p>
          <a:p>
            <a:pPr eaLnBrk="0" hangingPunct="0">
              <a:tabLst>
                <a:tab pos="457200" algn="l"/>
              </a:tabLst>
              <a:defRPr/>
            </a:pPr>
            <a:r>
              <a:rPr lang="tr-TR" sz="2000" b="1" dirty="0">
                <a:cs typeface="Times New Roman" pitchFamily="18" charset="0"/>
              </a:rPr>
              <a:t>II.  Zorlayıcı olmayan test teknikleri  </a:t>
            </a:r>
            <a:r>
              <a:rPr lang="tr-TR" sz="2000" dirty="0">
                <a:cs typeface="Times New Roman" pitchFamily="18" charset="0"/>
              </a:rPr>
              <a:t>(</a:t>
            </a:r>
            <a:r>
              <a:rPr lang="tr-TR" sz="2000" dirty="0" err="1">
                <a:cs typeface="Times New Roman" pitchFamily="18" charset="0"/>
              </a:rPr>
              <a:t>non</a:t>
            </a:r>
            <a:r>
              <a:rPr lang="tr-TR" sz="2000" dirty="0">
                <a:cs typeface="Times New Roman" pitchFamily="18" charset="0"/>
              </a:rPr>
              <a:t> </a:t>
            </a:r>
            <a:r>
              <a:rPr lang="tr-TR" sz="2000" dirty="0" err="1">
                <a:cs typeface="Times New Roman" pitchFamily="18" charset="0"/>
              </a:rPr>
              <a:t>deformatif</a:t>
            </a:r>
            <a:r>
              <a:rPr lang="tr-TR" sz="2000" dirty="0">
                <a:cs typeface="Times New Roman" pitchFamily="18" charset="0"/>
              </a:rPr>
              <a:t>)</a:t>
            </a:r>
            <a:r>
              <a:rPr lang="tr-TR" sz="2000" b="1" dirty="0">
                <a:cs typeface="Times New Roman" pitchFamily="18" charset="0"/>
              </a:rPr>
              <a:t> : </a:t>
            </a:r>
            <a:r>
              <a:rPr lang="tr-TR" sz="2000" dirty="0">
                <a:cs typeface="Times New Roman" pitchFamily="18" charset="0"/>
              </a:rPr>
              <a:t>Basınçlı kaba  zorlayıcı test tekniklerinin uygulanmasında sakınca  görülmesi halinde uygulanırlar.  </a:t>
            </a:r>
            <a:endParaRPr lang="tr-TR" dirty="0"/>
          </a:p>
          <a:p>
            <a:pPr marL="1962150" lvl="4" indent="-133350" eaLnBrk="0" hangingPunct="0">
              <a:buFont typeface="Arial" pitchFamily="34" charset="0"/>
              <a:buChar char="•"/>
              <a:tabLst>
                <a:tab pos="457200" algn="l"/>
              </a:tabLst>
              <a:defRPr/>
            </a:pPr>
            <a:r>
              <a:rPr lang="tr-TR" sz="1600" b="1" dirty="0">
                <a:cs typeface="Times New Roman" pitchFamily="18" charset="0"/>
              </a:rPr>
              <a:t>Gözle  muayene  testi</a:t>
            </a:r>
            <a:endParaRPr lang="tr-TR" sz="1400" dirty="0"/>
          </a:p>
          <a:p>
            <a:pPr marL="1962150" lvl="4" indent="-133350" eaLnBrk="0" hangingPunct="0">
              <a:buFont typeface="Arial" pitchFamily="34" charset="0"/>
              <a:buChar char="•"/>
              <a:tabLst>
                <a:tab pos="457200" algn="l"/>
              </a:tabLst>
              <a:defRPr/>
            </a:pPr>
            <a:r>
              <a:rPr lang="tr-TR" sz="1600" b="1" dirty="0">
                <a:cs typeface="Times New Roman" pitchFamily="18" charset="0"/>
              </a:rPr>
              <a:t>Sıvı sızdırma testi </a:t>
            </a:r>
            <a:r>
              <a:rPr lang="tr-TR" sz="1600" dirty="0">
                <a:cs typeface="Times New Roman" pitchFamily="18" charset="0"/>
              </a:rPr>
              <a:t>(</a:t>
            </a:r>
            <a:r>
              <a:rPr lang="tr-TR" sz="1600" dirty="0" err="1">
                <a:cs typeface="Times New Roman" pitchFamily="18" charset="0"/>
              </a:rPr>
              <a:t>Penetrasyon</a:t>
            </a:r>
            <a:r>
              <a:rPr lang="tr-TR" sz="1600" dirty="0">
                <a:cs typeface="Times New Roman" pitchFamily="18" charset="0"/>
              </a:rPr>
              <a:t> testi)</a:t>
            </a:r>
            <a:endParaRPr lang="tr-TR" sz="1400" dirty="0"/>
          </a:p>
          <a:p>
            <a:pPr marL="1962150" lvl="4" indent="-133350" eaLnBrk="0" hangingPunct="0">
              <a:buFont typeface="Arial" pitchFamily="34" charset="0"/>
              <a:buChar char="•"/>
              <a:tabLst>
                <a:tab pos="457200" algn="l"/>
              </a:tabLst>
              <a:defRPr/>
            </a:pPr>
            <a:r>
              <a:rPr lang="tr-TR" sz="1600" b="1" dirty="0">
                <a:cs typeface="Times New Roman" pitchFamily="18" charset="0"/>
              </a:rPr>
              <a:t>Manyetik </a:t>
            </a:r>
            <a:r>
              <a:rPr lang="tr-TR" sz="1600" b="1" dirty="0" err="1">
                <a:cs typeface="Times New Roman" pitchFamily="18" charset="0"/>
              </a:rPr>
              <a:t>partiküler</a:t>
            </a:r>
            <a:r>
              <a:rPr lang="tr-TR" sz="1600" b="1" dirty="0">
                <a:cs typeface="Times New Roman" pitchFamily="18" charset="0"/>
              </a:rPr>
              <a:t> testi</a:t>
            </a:r>
            <a:endParaRPr lang="tr-TR" sz="1400" dirty="0"/>
          </a:p>
          <a:p>
            <a:pPr marL="1962150" lvl="3" indent="-133350" eaLnBrk="0" hangingPunct="0">
              <a:buFont typeface="Arial" pitchFamily="34" charset="0"/>
              <a:buChar char="•"/>
              <a:tabLst>
                <a:tab pos="457200" algn="l"/>
              </a:tabLst>
              <a:defRPr/>
            </a:pPr>
            <a:r>
              <a:rPr lang="tr-TR" sz="1600" b="1" dirty="0">
                <a:cs typeface="Times New Roman" pitchFamily="18" charset="0"/>
              </a:rPr>
              <a:t> Islak </a:t>
            </a:r>
            <a:r>
              <a:rPr lang="tr-TR" sz="1600" b="1" dirty="0" err="1">
                <a:cs typeface="Times New Roman" pitchFamily="18" charset="0"/>
              </a:rPr>
              <a:t>floor</a:t>
            </a:r>
            <a:r>
              <a:rPr lang="tr-TR" sz="1600" b="1" dirty="0">
                <a:cs typeface="Times New Roman" pitchFamily="18" charset="0"/>
              </a:rPr>
              <a:t> ışığı testi</a:t>
            </a:r>
            <a:endParaRPr lang="tr-TR" sz="1400" dirty="0"/>
          </a:p>
          <a:p>
            <a:pPr marL="1962150" lvl="4" indent="-133350" eaLnBrk="0" hangingPunct="0">
              <a:buFont typeface="Arial" pitchFamily="34" charset="0"/>
              <a:buChar char="•"/>
              <a:tabLst>
                <a:tab pos="457200" algn="l"/>
              </a:tabLst>
              <a:defRPr/>
            </a:pPr>
            <a:r>
              <a:rPr lang="tr-TR" sz="1600" b="1" dirty="0">
                <a:cs typeface="Times New Roman" pitchFamily="18" charset="0"/>
              </a:rPr>
              <a:t>Radyografi testi </a:t>
            </a:r>
            <a:r>
              <a:rPr lang="tr-TR" sz="1600" dirty="0">
                <a:cs typeface="Times New Roman" pitchFamily="18" charset="0"/>
              </a:rPr>
              <a:t>(gamma ve  x-ray)</a:t>
            </a:r>
          </a:p>
          <a:p>
            <a:pPr marL="1962150" lvl="4" indent="-133350" eaLnBrk="0" hangingPunct="0">
              <a:buFont typeface="Arial" pitchFamily="34" charset="0"/>
              <a:buChar char="•"/>
              <a:tabLst>
                <a:tab pos="457200" algn="l"/>
              </a:tabLst>
              <a:defRPr/>
            </a:pPr>
            <a:r>
              <a:rPr lang="tr-TR" sz="1600" b="1" dirty="0" err="1">
                <a:cs typeface="Times New Roman" pitchFamily="18" charset="0"/>
              </a:rPr>
              <a:t>Ultrasonik</a:t>
            </a:r>
            <a:r>
              <a:rPr lang="tr-TR" sz="1600" b="1" dirty="0">
                <a:cs typeface="Times New Roman" pitchFamily="18" charset="0"/>
              </a:rPr>
              <a:t>  test</a:t>
            </a:r>
            <a:endParaRPr lang="tr-TR"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9" name="Rectangle 2"/>
          <p:cNvSpPr>
            <a:spLocks noGrp="1" noChangeArrowheads="1"/>
          </p:cNvSpPr>
          <p:nvPr>
            <p:ph type="title"/>
          </p:nvPr>
        </p:nvSpPr>
        <p:spPr>
          <a:xfrm>
            <a:off x="457200" y="122238"/>
            <a:ext cx="7543800" cy="715962"/>
          </a:xfrm>
        </p:spPr>
        <p:txBody>
          <a:bodyPr/>
          <a:lstStyle/>
          <a:p>
            <a:pPr eaLnBrk="1" hangingPunct="1"/>
            <a:r>
              <a:rPr lang="tr-TR" smtClean="0"/>
              <a:t>Tanımlar</a:t>
            </a:r>
          </a:p>
        </p:txBody>
      </p:sp>
      <p:sp>
        <p:nvSpPr>
          <p:cNvPr id="16390" name="Rectangle 3"/>
          <p:cNvSpPr>
            <a:spLocks noGrp="1" noChangeArrowheads="1"/>
          </p:cNvSpPr>
          <p:nvPr>
            <p:ph idx="1"/>
          </p:nvPr>
        </p:nvSpPr>
        <p:spPr>
          <a:xfrm>
            <a:off x="381000" y="1143000"/>
            <a:ext cx="8229600" cy="5029200"/>
          </a:xfrm>
        </p:spPr>
        <p:txBody>
          <a:bodyPr/>
          <a:lstStyle/>
          <a:p>
            <a:pPr eaLnBrk="1" hangingPunct="1">
              <a:defRPr/>
            </a:pPr>
            <a:endParaRPr lang="tr-TR" sz="2400" b="1" dirty="0" smtClean="0">
              <a:solidFill>
                <a:schemeClr val="bg1">
                  <a:lumMod val="50000"/>
                </a:schemeClr>
              </a:solidFill>
            </a:endParaRPr>
          </a:p>
          <a:p>
            <a:pPr eaLnBrk="1" hangingPunct="1">
              <a:defRPr/>
            </a:pPr>
            <a:r>
              <a:rPr lang="tr-TR" sz="3200" b="1" dirty="0" smtClean="0">
                <a:solidFill>
                  <a:schemeClr val="bg1">
                    <a:lumMod val="50000"/>
                  </a:schemeClr>
                </a:solidFill>
              </a:rPr>
              <a:t>Basınçlı kap :  </a:t>
            </a:r>
            <a:r>
              <a:rPr lang="tr-TR" sz="3200" dirty="0" smtClean="0"/>
              <a:t>İç  basıncı   0.5   bardan büyük olan  kap   ve ekipmanlara   denir.</a:t>
            </a:r>
          </a:p>
          <a:p>
            <a:pPr eaLnBrk="1" hangingPunct="1">
              <a:defRPr/>
            </a:pPr>
            <a:endParaRPr lang="tr-TR" sz="2400" dirty="0" smtClean="0">
              <a:solidFill>
                <a:schemeClr val="bg2"/>
              </a:solidFill>
            </a:endParaRPr>
          </a:p>
          <a:p>
            <a:pPr eaLnBrk="1" hangingPunct="1">
              <a:defRPr/>
            </a:pPr>
            <a:r>
              <a:rPr lang="tr-TR" sz="2400" b="1" dirty="0" smtClean="0">
                <a:solidFill>
                  <a:schemeClr val="bg2"/>
                </a:solidFill>
              </a:rPr>
              <a:t>Hava Tankı:</a:t>
            </a:r>
            <a:r>
              <a:rPr lang="tr-TR" sz="2400" dirty="0" smtClean="0"/>
              <a:t> Kompresörden çıkan havanın depolandığı ve hat üzerindeki basınç değişikliklerini ortadan kaldıran tank</a:t>
            </a:r>
          </a:p>
          <a:p>
            <a:pPr eaLnBrk="1" hangingPunct="1">
              <a:defRPr/>
            </a:pPr>
            <a:endParaRPr lang="tr-TR" sz="2400" dirty="0" smtClean="0"/>
          </a:p>
          <a:p>
            <a:pPr eaLnBrk="1" hangingPunct="1">
              <a:defRPr/>
            </a:pPr>
            <a:r>
              <a:rPr lang="tr-TR" sz="2400" dirty="0" smtClean="0"/>
              <a:t> </a:t>
            </a:r>
            <a:r>
              <a:rPr lang="tr-TR" sz="2400" b="1" dirty="0" smtClean="0">
                <a:solidFill>
                  <a:schemeClr val="bg2"/>
                </a:solidFill>
              </a:rPr>
              <a:t>Emniyet </a:t>
            </a:r>
            <a:r>
              <a:rPr lang="tr-TR" sz="2400" b="1" dirty="0" err="1" smtClean="0">
                <a:solidFill>
                  <a:schemeClr val="bg2"/>
                </a:solidFill>
              </a:rPr>
              <a:t>valfleri</a:t>
            </a:r>
            <a:r>
              <a:rPr lang="tr-TR" sz="2400" b="1" dirty="0" smtClean="0">
                <a:solidFill>
                  <a:schemeClr val="bg2"/>
                </a:solidFill>
              </a:rPr>
              <a:t>:</a:t>
            </a:r>
            <a:r>
              <a:rPr lang="tr-TR" sz="2400" dirty="0" smtClean="0"/>
              <a:t> İnsana veya ekipmana zarar verebilecek basınç yüksekliklerinde basıncı atmaya yarayan valf</a:t>
            </a:r>
          </a:p>
          <a:p>
            <a:pPr eaLnBrk="1" hangingPunct="1">
              <a:defRPr/>
            </a:pPr>
            <a:endParaRPr lang="tr-TR" sz="2600" dirty="0" smtClean="0"/>
          </a:p>
        </p:txBody>
      </p:sp>
      <p:sp>
        <p:nvSpPr>
          <p:cNvPr id="16386" name="3 Veri Yer Tutucusu"/>
          <p:cNvSpPr>
            <a:spLocks noGrp="1"/>
          </p:cNvSpPr>
          <p:nvPr>
            <p:ph type="dt" sz="half" idx="10"/>
          </p:nvPr>
        </p:nvSpPr>
        <p:spPr>
          <a:noFill/>
        </p:spPr>
        <p:txBody>
          <a:bodyPr/>
          <a:lstStyle/>
          <a:p>
            <a:fld id="{918A34AF-15B4-4C67-8CC3-B5EF5735B726}" type="datetime1">
              <a:rPr lang="tr-TR" altLang="en-US" smtClean="0"/>
              <a:pPr/>
              <a:t>14.12.2014</a:t>
            </a:fld>
            <a:endParaRPr lang="tr-TR" altLang="en-US" smtClean="0"/>
          </a:p>
        </p:txBody>
      </p:sp>
      <p:sp>
        <p:nvSpPr>
          <p:cNvPr id="16387" name="4 Altbilgi Yer Tutucusu"/>
          <p:cNvSpPr>
            <a:spLocks noGrp="1"/>
          </p:cNvSpPr>
          <p:nvPr>
            <p:ph type="ftr" sz="quarter" idx="11"/>
          </p:nvPr>
        </p:nvSpPr>
        <p:spPr>
          <a:noFill/>
        </p:spPr>
        <p:txBody>
          <a:bodyPr/>
          <a:lstStyle/>
          <a:p>
            <a:r>
              <a:rPr lang="tr-TR" altLang="en-US" smtClean="0"/>
              <a:t>ASG</a:t>
            </a:r>
          </a:p>
        </p:txBody>
      </p:sp>
      <p:sp>
        <p:nvSpPr>
          <p:cNvPr id="16388" name="5 Slayt Numarası Yer Tutucusu"/>
          <p:cNvSpPr>
            <a:spLocks noGrp="1"/>
          </p:cNvSpPr>
          <p:nvPr>
            <p:ph type="sldNum" sz="quarter" idx="12"/>
          </p:nvPr>
        </p:nvSpPr>
        <p:spPr>
          <a:noFill/>
        </p:spPr>
        <p:txBody>
          <a:bodyPr/>
          <a:lstStyle/>
          <a:p>
            <a:fld id="{1A300B07-EEC2-4762-A055-D2EF79D7F624}" type="slidenum">
              <a:rPr lang="tr-TR" altLang="en-US" smtClean="0"/>
              <a:pPr/>
              <a:t>2</a:t>
            </a:fld>
            <a:endParaRPr lang="tr-TR" alt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2 İçerik Yer Tutucusu"/>
          <p:cNvSpPr>
            <a:spLocks noGrp="1"/>
          </p:cNvSpPr>
          <p:nvPr>
            <p:ph idx="1"/>
          </p:nvPr>
        </p:nvSpPr>
        <p:spPr>
          <a:xfrm>
            <a:off x="457200" y="609600"/>
            <a:ext cx="8229600" cy="5521325"/>
          </a:xfrm>
        </p:spPr>
        <p:txBody>
          <a:bodyPr/>
          <a:lstStyle/>
          <a:p>
            <a:r>
              <a:rPr lang="tr-TR" b="1" dirty="0" smtClean="0"/>
              <a:t>GÖZLE MUAYENE TESTİ</a:t>
            </a:r>
            <a:endParaRPr lang="tr-TR" dirty="0" smtClean="0"/>
          </a:p>
          <a:p>
            <a:r>
              <a:rPr lang="tr-TR" dirty="0" smtClean="0"/>
              <a:t>Malzeme üzerindeki süreksizlik muayenesinin gözle yapılması işlemidir.</a:t>
            </a:r>
          </a:p>
          <a:p>
            <a:r>
              <a:rPr lang="tr-TR" dirty="0" smtClean="0"/>
              <a:t>Önce yüzey temizliği yapılır.</a:t>
            </a:r>
          </a:p>
          <a:p>
            <a:r>
              <a:rPr lang="tr-TR" dirty="0" smtClean="0"/>
              <a:t>Yüzeyler koordinatlara ayrılır.</a:t>
            </a:r>
          </a:p>
          <a:p>
            <a:r>
              <a:rPr lang="tr-TR" dirty="0" smtClean="0"/>
              <a:t>Uzmanlarca çıplak gözle veya mercek altında göz muayeneleri yapılır.</a:t>
            </a:r>
          </a:p>
          <a:p>
            <a:r>
              <a:rPr lang="tr-TR" dirty="0" smtClean="0"/>
              <a:t>Hassas noktalar ve riskli bölgeler muayene edilir.</a:t>
            </a:r>
          </a:p>
          <a:p>
            <a:r>
              <a:rPr lang="tr-TR" b="1" dirty="0" smtClean="0"/>
              <a:t>Not: </a:t>
            </a:r>
            <a:r>
              <a:rPr lang="tr-TR" dirty="0" smtClean="0"/>
              <a:t>Zorlayıcı testlerden sonra bu test tekrar uygulanmalıdır.</a:t>
            </a:r>
          </a:p>
          <a:p>
            <a:endParaRPr lang="tr-TR" dirty="0" smtClean="0"/>
          </a:p>
        </p:txBody>
      </p:sp>
      <p:sp>
        <p:nvSpPr>
          <p:cNvPr id="39939" name="3 Veri Yer Tutucusu"/>
          <p:cNvSpPr>
            <a:spLocks noGrp="1"/>
          </p:cNvSpPr>
          <p:nvPr>
            <p:ph type="dt" sz="half" idx="10"/>
          </p:nvPr>
        </p:nvSpPr>
        <p:spPr>
          <a:noFill/>
        </p:spPr>
        <p:txBody>
          <a:bodyPr/>
          <a:lstStyle/>
          <a:p>
            <a:fld id="{1EB17370-E219-487A-A21F-159BDF3662E1}" type="datetime1">
              <a:rPr lang="tr-TR" altLang="en-US" smtClean="0"/>
              <a:pPr/>
              <a:t>14.12.2014</a:t>
            </a:fld>
            <a:endParaRPr lang="tr-TR" altLang="en-US" smtClean="0"/>
          </a:p>
        </p:txBody>
      </p:sp>
      <p:sp>
        <p:nvSpPr>
          <p:cNvPr id="39940" name="4 Altbilgi Yer Tutucusu"/>
          <p:cNvSpPr>
            <a:spLocks noGrp="1"/>
          </p:cNvSpPr>
          <p:nvPr>
            <p:ph type="ftr" sz="quarter" idx="11"/>
          </p:nvPr>
        </p:nvSpPr>
        <p:spPr>
          <a:noFill/>
        </p:spPr>
        <p:txBody>
          <a:bodyPr/>
          <a:lstStyle/>
          <a:p>
            <a:r>
              <a:rPr lang="tr-TR" altLang="en-US" smtClean="0"/>
              <a:t>ASG</a:t>
            </a:r>
          </a:p>
        </p:txBody>
      </p:sp>
      <p:sp>
        <p:nvSpPr>
          <p:cNvPr id="39941" name="5 Slayt Numarası Yer Tutucusu"/>
          <p:cNvSpPr>
            <a:spLocks noGrp="1"/>
          </p:cNvSpPr>
          <p:nvPr>
            <p:ph type="sldNum" sz="quarter" idx="12"/>
          </p:nvPr>
        </p:nvSpPr>
        <p:spPr>
          <a:noFill/>
        </p:spPr>
        <p:txBody>
          <a:bodyPr/>
          <a:lstStyle/>
          <a:p>
            <a:fld id="{284AC8FA-DAC9-4AC4-A843-A79828AD2740}" type="slidenum">
              <a:rPr lang="tr-TR" altLang="en-US" smtClean="0"/>
              <a:pPr/>
              <a:t>20</a:t>
            </a:fld>
            <a:endParaRPr lang="tr-TR" altLang="en-US"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04800" y="0"/>
            <a:ext cx="8839200" cy="6130925"/>
          </a:xfrm>
        </p:spPr>
        <p:txBody>
          <a:bodyPr/>
          <a:lstStyle/>
          <a:p>
            <a:pPr>
              <a:buFont typeface="Wingdings" pitchFamily="2" charset="2"/>
              <a:buNone/>
              <a:defRPr/>
            </a:pPr>
            <a:r>
              <a:rPr lang="tr-TR" b="1" cap="small" dirty="0" smtClean="0"/>
              <a:t>manyetik partikül test</a:t>
            </a:r>
            <a:r>
              <a:rPr lang="tr-TR" b="1" dirty="0" smtClean="0"/>
              <a:t>İ</a:t>
            </a:r>
            <a:endParaRPr lang="tr-TR" dirty="0" smtClean="0"/>
          </a:p>
          <a:p>
            <a:pPr marL="88900" indent="0">
              <a:buFont typeface="Wingdings" pitchFamily="2" charset="2"/>
              <a:buNone/>
              <a:defRPr/>
            </a:pPr>
            <a:r>
              <a:rPr lang="tr-TR" sz="2800" dirty="0" smtClean="0"/>
              <a:t>Bu metot süreksizliklerin manyetik kuvvet çizgilerini bozması esası üzerine kurulmuştur. </a:t>
            </a:r>
          </a:p>
          <a:p>
            <a:pPr marL="88900" indent="0">
              <a:buFont typeface="Wingdings" pitchFamily="2" charset="2"/>
              <a:buNone/>
              <a:defRPr/>
            </a:pPr>
            <a:r>
              <a:rPr lang="tr-TR" sz="2800" dirty="0" smtClean="0"/>
              <a:t>Taşınabilir özelliğe sahip el manyetiği ile güç kaynağına enerji sağlanabilecek tüm alanlarda, </a:t>
            </a:r>
            <a:r>
              <a:rPr lang="tr-TR" sz="2800" dirty="0" err="1" smtClean="0"/>
              <a:t>Ferromanyetik</a:t>
            </a:r>
            <a:r>
              <a:rPr lang="tr-TR" sz="2800" dirty="0" smtClean="0"/>
              <a:t>    özelliğe    sahip    tüm    malzemelerde    (demir,    çelik, nikel    v.b.)    deney yapılabilmektedir.</a:t>
            </a:r>
          </a:p>
          <a:p>
            <a:pPr marL="88900" indent="0">
              <a:buFont typeface="Wingdings" pitchFamily="2" charset="2"/>
              <a:buNone/>
              <a:defRPr/>
            </a:pPr>
            <a:r>
              <a:rPr lang="tr-TR" sz="2800" dirty="0" smtClean="0"/>
              <a:t>Kabaca yüzey temizliği yapılır. </a:t>
            </a:r>
            <a:r>
              <a:rPr lang="tr-TR" sz="2800" dirty="0" err="1" smtClean="0"/>
              <a:t>Problarla</a:t>
            </a:r>
            <a:r>
              <a:rPr lang="tr-TR" sz="2800" dirty="0" smtClean="0"/>
              <a:t> manyetik alan oluşturulur. Alana manyetik tozlar dökülür. Manyetik akı çizgilerinde sapmalar gözlenir. Manyetik alanın yönü değiştirilerek test tekrarlanır.</a:t>
            </a:r>
          </a:p>
          <a:p>
            <a:pPr>
              <a:buFont typeface="Wingdings" pitchFamily="2" charset="2"/>
              <a:buNone/>
              <a:defRPr/>
            </a:pPr>
            <a:r>
              <a:rPr lang="tr-TR" sz="2000" b="1" i="1" dirty="0" smtClean="0"/>
              <a:t>    </a:t>
            </a:r>
          </a:p>
          <a:p>
            <a:pPr>
              <a:buFont typeface="Wingdings" pitchFamily="2" charset="2"/>
              <a:buNone/>
              <a:defRPr/>
            </a:pPr>
            <a:r>
              <a:rPr lang="tr-TR" sz="2000" b="1" i="1" dirty="0" smtClean="0"/>
              <a:t>    Not:   </a:t>
            </a:r>
            <a:r>
              <a:rPr lang="tr-TR" sz="2000" i="1" dirty="0" smtClean="0"/>
              <a:t>Bu    test   yalnızca    manyetik  malzemelere    uygulanabilir.    Köşelerde    ve    kaynak    yerlerinde yanıltıcı   netice  verebilir.</a:t>
            </a:r>
            <a:endParaRPr lang="tr-TR" i="1" dirty="0"/>
          </a:p>
        </p:txBody>
      </p:sp>
      <p:sp>
        <p:nvSpPr>
          <p:cNvPr id="40963" name="3 Veri Yer Tutucusu"/>
          <p:cNvSpPr>
            <a:spLocks noGrp="1"/>
          </p:cNvSpPr>
          <p:nvPr>
            <p:ph type="dt" sz="half" idx="10"/>
          </p:nvPr>
        </p:nvSpPr>
        <p:spPr>
          <a:noFill/>
        </p:spPr>
        <p:txBody>
          <a:bodyPr/>
          <a:lstStyle/>
          <a:p>
            <a:fld id="{157C5648-9F8C-474E-BE82-0703C44634C7}" type="datetime1">
              <a:rPr lang="tr-TR" altLang="en-US" smtClean="0"/>
              <a:pPr/>
              <a:t>14.12.2014</a:t>
            </a:fld>
            <a:endParaRPr lang="tr-TR" altLang="en-US" smtClean="0"/>
          </a:p>
        </p:txBody>
      </p:sp>
      <p:sp>
        <p:nvSpPr>
          <p:cNvPr id="40964" name="4 Altbilgi Yer Tutucusu"/>
          <p:cNvSpPr>
            <a:spLocks noGrp="1"/>
          </p:cNvSpPr>
          <p:nvPr>
            <p:ph type="ftr" sz="quarter" idx="11"/>
          </p:nvPr>
        </p:nvSpPr>
        <p:spPr>
          <a:noFill/>
        </p:spPr>
        <p:txBody>
          <a:bodyPr/>
          <a:lstStyle/>
          <a:p>
            <a:r>
              <a:rPr lang="tr-TR" altLang="en-US" smtClean="0"/>
              <a:t>ASG</a:t>
            </a:r>
          </a:p>
        </p:txBody>
      </p:sp>
      <p:sp>
        <p:nvSpPr>
          <p:cNvPr id="40965" name="5 Slayt Numarası Yer Tutucusu"/>
          <p:cNvSpPr>
            <a:spLocks noGrp="1"/>
          </p:cNvSpPr>
          <p:nvPr>
            <p:ph type="sldNum" sz="quarter" idx="12"/>
          </p:nvPr>
        </p:nvSpPr>
        <p:spPr>
          <a:noFill/>
        </p:spPr>
        <p:txBody>
          <a:bodyPr/>
          <a:lstStyle/>
          <a:p>
            <a:fld id="{745F408F-1B8D-486B-B49A-F385A820E084}" type="slidenum">
              <a:rPr lang="tr-TR" altLang="en-US" smtClean="0"/>
              <a:pPr/>
              <a:t>21</a:t>
            </a:fld>
            <a:endParaRPr lang="tr-TR" altLang="en-US"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9" name="6 İçerik Yer Tutucusu"/>
          <p:cNvPicPr>
            <a:picLocks noGrp="1"/>
          </p:cNvPicPr>
          <p:nvPr>
            <p:ph idx="1"/>
          </p:nvPr>
        </p:nvPicPr>
        <p:blipFill>
          <a:blip r:embed="rId2" cstate="print"/>
          <a:srcRect/>
          <a:stretch>
            <a:fillRect/>
          </a:stretch>
        </p:blipFill>
        <p:spPr>
          <a:xfrm>
            <a:off x="1219200" y="304800"/>
            <a:ext cx="7086600" cy="5695950"/>
          </a:xfrm>
        </p:spPr>
      </p:pic>
      <p:sp>
        <p:nvSpPr>
          <p:cNvPr id="41986" name="3 Veri Yer Tutucusu"/>
          <p:cNvSpPr>
            <a:spLocks noGrp="1"/>
          </p:cNvSpPr>
          <p:nvPr>
            <p:ph type="dt" sz="half" idx="10"/>
          </p:nvPr>
        </p:nvSpPr>
        <p:spPr>
          <a:noFill/>
        </p:spPr>
        <p:txBody>
          <a:bodyPr/>
          <a:lstStyle/>
          <a:p>
            <a:fld id="{214F4977-E7C3-4FF9-835E-FC6D98058EB9}" type="datetime1">
              <a:rPr lang="tr-TR" altLang="en-US" smtClean="0"/>
              <a:pPr/>
              <a:t>14.12.2014</a:t>
            </a:fld>
            <a:endParaRPr lang="tr-TR" altLang="en-US" smtClean="0"/>
          </a:p>
        </p:txBody>
      </p:sp>
      <p:sp>
        <p:nvSpPr>
          <p:cNvPr id="41987" name="4 Altbilgi Yer Tutucusu"/>
          <p:cNvSpPr>
            <a:spLocks noGrp="1"/>
          </p:cNvSpPr>
          <p:nvPr>
            <p:ph type="ftr" sz="quarter" idx="11"/>
          </p:nvPr>
        </p:nvSpPr>
        <p:spPr>
          <a:noFill/>
        </p:spPr>
        <p:txBody>
          <a:bodyPr/>
          <a:lstStyle/>
          <a:p>
            <a:r>
              <a:rPr lang="tr-TR" altLang="en-US" smtClean="0"/>
              <a:t>ASG</a:t>
            </a:r>
          </a:p>
        </p:txBody>
      </p:sp>
      <p:sp>
        <p:nvSpPr>
          <p:cNvPr id="41988" name="5 Slayt Numarası Yer Tutucusu"/>
          <p:cNvSpPr>
            <a:spLocks noGrp="1"/>
          </p:cNvSpPr>
          <p:nvPr>
            <p:ph type="sldNum" sz="quarter" idx="12"/>
          </p:nvPr>
        </p:nvSpPr>
        <p:spPr>
          <a:noFill/>
        </p:spPr>
        <p:txBody>
          <a:bodyPr/>
          <a:lstStyle/>
          <a:p>
            <a:fld id="{8B662C26-9374-4055-A888-3475959690B5}" type="slidenum">
              <a:rPr lang="tr-TR" altLang="en-US" smtClean="0"/>
              <a:pPr/>
              <a:t>22</a:t>
            </a:fld>
            <a:endParaRPr lang="tr-TR" altLang="en-US"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0"/>
            <a:ext cx="8229600" cy="6130925"/>
          </a:xfrm>
        </p:spPr>
        <p:txBody>
          <a:bodyPr/>
          <a:lstStyle/>
          <a:p>
            <a:pPr>
              <a:defRPr/>
            </a:pPr>
            <a:r>
              <a:rPr lang="tr-TR" sz="2400" b="1" dirty="0" smtClean="0"/>
              <a:t>SIVI PENETRANT TESTİ</a:t>
            </a:r>
            <a:endParaRPr lang="tr-TR" sz="2400" dirty="0" smtClean="0"/>
          </a:p>
          <a:p>
            <a:pPr>
              <a:defRPr/>
            </a:pPr>
            <a:r>
              <a:rPr lang="tr-TR" sz="2400" dirty="0" err="1" smtClean="0"/>
              <a:t>Penetrant</a:t>
            </a:r>
            <a:r>
              <a:rPr lang="tr-TR" sz="2400" dirty="0" smtClean="0"/>
              <a:t> Metodu, malzeme veya kaynak yüzeyindeki hataların çeşitli kimyasal maddelerin doğru uygulanması yoluyla görünür hale getirildiği, oldukça pratik ve kullanışlı bir tahribatsız muayene yöntemidir.</a:t>
            </a:r>
          </a:p>
          <a:p>
            <a:pPr>
              <a:defRPr/>
            </a:pPr>
            <a:r>
              <a:rPr lang="tr-TR" sz="2400" dirty="0" smtClean="0"/>
              <a:t>Farklı uygulamalarda kontrast oluşturmak için su ile yıkanabilen, çözücü ile yıkanabilen ve sonradan emülsiyon haline gelen </a:t>
            </a:r>
            <a:r>
              <a:rPr lang="tr-TR" sz="2400" dirty="0" err="1" smtClean="0"/>
              <a:t>penetrantlar</a:t>
            </a:r>
            <a:r>
              <a:rPr lang="tr-TR" sz="2400" dirty="0" smtClean="0"/>
              <a:t> kullanılması mümkündür. Manyetik  Partikül  testinden  farklı  olarak  bu  deney,  tüm   </a:t>
            </a:r>
            <a:r>
              <a:rPr lang="tr-TR" sz="2400" dirty="0" err="1" smtClean="0"/>
              <a:t>metallare</a:t>
            </a:r>
            <a:r>
              <a:rPr lang="tr-TR" sz="2400" dirty="0" smtClean="0"/>
              <a:t>  uygulanabilmektedir. </a:t>
            </a:r>
            <a:r>
              <a:rPr lang="tr-TR" sz="2400" dirty="0" err="1" smtClean="0"/>
              <a:t>Penetrant</a:t>
            </a:r>
            <a:r>
              <a:rPr lang="tr-TR" sz="2400" dirty="0" smtClean="0"/>
              <a:t> Muayenesi ile yüzeye açık olması şartı ile tespit edilen en yaygın hatalar şunlardır;</a:t>
            </a:r>
          </a:p>
          <a:p>
            <a:pPr lvl="1">
              <a:buFont typeface="Arial" pitchFamily="34" charset="0"/>
              <a:buChar char="•"/>
              <a:defRPr/>
            </a:pPr>
            <a:r>
              <a:rPr lang="tr-TR" sz="1600" dirty="0" smtClean="0">
                <a:ea typeface="+mn-ea"/>
                <a:cs typeface="+mn-cs"/>
              </a:rPr>
              <a:t>Üretim ve Çalışma şartları Sonucu Yüzeyde Oluşan Çatlaklar </a:t>
            </a:r>
            <a:r>
              <a:rPr lang="tr-TR" sz="1600" b="1" i="1" dirty="0" smtClean="0">
                <a:ea typeface="+mn-ea"/>
                <a:cs typeface="+mn-cs"/>
              </a:rPr>
              <a:t>  </a:t>
            </a:r>
          </a:p>
          <a:p>
            <a:pPr lvl="1">
              <a:buFont typeface="Arial" pitchFamily="34" charset="0"/>
              <a:buChar char="•"/>
              <a:defRPr/>
            </a:pPr>
            <a:r>
              <a:rPr lang="tr-TR" sz="1600" dirty="0" err="1" smtClean="0">
                <a:ea typeface="+mn-ea"/>
                <a:cs typeface="+mn-cs"/>
              </a:rPr>
              <a:t>Katmerlenme</a:t>
            </a:r>
            <a:r>
              <a:rPr lang="tr-TR" sz="1600" dirty="0" smtClean="0">
                <a:ea typeface="+mn-ea"/>
                <a:cs typeface="+mn-cs"/>
              </a:rPr>
              <a:t> (Aşırı Haddeleme)</a:t>
            </a:r>
          </a:p>
          <a:p>
            <a:pPr lvl="1">
              <a:buFont typeface="Arial" pitchFamily="34" charset="0"/>
              <a:buChar char="•"/>
              <a:defRPr/>
            </a:pPr>
            <a:r>
              <a:rPr lang="tr-TR" sz="1600" dirty="0" smtClean="0">
                <a:ea typeface="+mn-ea"/>
                <a:cs typeface="+mn-cs"/>
              </a:rPr>
              <a:t>Gözenek (Gaz Boşluğu)</a:t>
            </a:r>
          </a:p>
          <a:p>
            <a:pPr lvl="1">
              <a:buFont typeface="Arial" pitchFamily="34" charset="0"/>
              <a:buChar char="•"/>
              <a:defRPr/>
            </a:pPr>
            <a:r>
              <a:rPr lang="tr-TR" sz="1600" dirty="0" smtClean="0">
                <a:ea typeface="+mn-ea"/>
                <a:cs typeface="+mn-cs"/>
              </a:rPr>
              <a:t>Metalik Olmayan Kalıntılar</a:t>
            </a:r>
          </a:p>
          <a:p>
            <a:pPr lvl="1">
              <a:buFont typeface="Arial" pitchFamily="34" charset="0"/>
              <a:buChar char="•"/>
              <a:defRPr/>
            </a:pPr>
            <a:r>
              <a:rPr lang="tr-TR" sz="1600" dirty="0" smtClean="0">
                <a:ea typeface="+mn-ea"/>
                <a:cs typeface="+mn-cs"/>
              </a:rPr>
              <a:t>Katlanma</a:t>
            </a:r>
          </a:p>
          <a:p>
            <a:pPr lvl="1">
              <a:buFont typeface="Arial" pitchFamily="34" charset="0"/>
              <a:buChar char="•"/>
              <a:defRPr/>
            </a:pPr>
            <a:r>
              <a:rPr lang="tr-TR" sz="1600" dirty="0" smtClean="0">
                <a:ea typeface="+mn-ea"/>
                <a:cs typeface="+mn-cs"/>
              </a:rPr>
              <a:t>Kaynakta Kaynama Hataları</a:t>
            </a:r>
          </a:p>
          <a:p>
            <a:pPr>
              <a:defRPr/>
            </a:pPr>
            <a:endParaRPr lang="tr-TR" sz="2400" dirty="0" smtClean="0"/>
          </a:p>
          <a:p>
            <a:pPr>
              <a:defRPr/>
            </a:pPr>
            <a:endParaRPr lang="tr-TR" sz="2400" dirty="0"/>
          </a:p>
        </p:txBody>
      </p:sp>
      <p:sp>
        <p:nvSpPr>
          <p:cNvPr id="43011" name="3 Veri Yer Tutucusu"/>
          <p:cNvSpPr>
            <a:spLocks noGrp="1"/>
          </p:cNvSpPr>
          <p:nvPr>
            <p:ph type="dt" sz="half" idx="10"/>
          </p:nvPr>
        </p:nvSpPr>
        <p:spPr>
          <a:noFill/>
        </p:spPr>
        <p:txBody>
          <a:bodyPr/>
          <a:lstStyle/>
          <a:p>
            <a:fld id="{FE0D0A93-941A-44CF-ADBB-930B29C10C25}" type="datetime1">
              <a:rPr lang="tr-TR" altLang="en-US" smtClean="0"/>
              <a:pPr/>
              <a:t>14.12.2014</a:t>
            </a:fld>
            <a:endParaRPr lang="tr-TR" altLang="en-US" smtClean="0"/>
          </a:p>
        </p:txBody>
      </p:sp>
      <p:sp>
        <p:nvSpPr>
          <p:cNvPr id="43012" name="4 Altbilgi Yer Tutucusu"/>
          <p:cNvSpPr>
            <a:spLocks noGrp="1"/>
          </p:cNvSpPr>
          <p:nvPr>
            <p:ph type="ftr" sz="quarter" idx="11"/>
          </p:nvPr>
        </p:nvSpPr>
        <p:spPr>
          <a:noFill/>
        </p:spPr>
        <p:txBody>
          <a:bodyPr/>
          <a:lstStyle/>
          <a:p>
            <a:r>
              <a:rPr lang="tr-TR" altLang="en-US" smtClean="0"/>
              <a:t>ASG</a:t>
            </a:r>
          </a:p>
        </p:txBody>
      </p:sp>
      <p:sp>
        <p:nvSpPr>
          <p:cNvPr id="43013" name="5 Slayt Numarası Yer Tutucusu"/>
          <p:cNvSpPr>
            <a:spLocks noGrp="1"/>
          </p:cNvSpPr>
          <p:nvPr>
            <p:ph type="sldNum" sz="quarter" idx="12"/>
          </p:nvPr>
        </p:nvSpPr>
        <p:spPr>
          <a:noFill/>
        </p:spPr>
        <p:txBody>
          <a:bodyPr/>
          <a:lstStyle/>
          <a:p>
            <a:fld id="{96091CCD-D248-4E07-B9E8-9CC94CE29A39}" type="slidenum">
              <a:rPr lang="tr-TR" altLang="en-US" smtClean="0"/>
              <a:pPr/>
              <a:t>23</a:t>
            </a:fld>
            <a:endParaRPr lang="tr-TR" altLang="en-US"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7" name="6 İçerik Yer Tutucusu"/>
          <p:cNvPicPr>
            <a:picLocks noGrp="1"/>
          </p:cNvPicPr>
          <p:nvPr>
            <p:ph idx="1"/>
          </p:nvPr>
        </p:nvPicPr>
        <p:blipFill>
          <a:blip r:embed="rId2" cstate="print"/>
          <a:srcRect/>
          <a:stretch>
            <a:fillRect/>
          </a:stretch>
        </p:blipFill>
        <p:spPr>
          <a:xfrm>
            <a:off x="381000" y="381000"/>
            <a:ext cx="7772400" cy="5486400"/>
          </a:xfrm>
        </p:spPr>
      </p:pic>
      <p:sp>
        <p:nvSpPr>
          <p:cNvPr id="44034" name="3 Veri Yer Tutucusu"/>
          <p:cNvSpPr>
            <a:spLocks noGrp="1"/>
          </p:cNvSpPr>
          <p:nvPr>
            <p:ph type="dt" sz="half" idx="10"/>
          </p:nvPr>
        </p:nvSpPr>
        <p:spPr>
          <a:noFill/>
        </p:spPr>
        <p:txBody>
          <a:bodyPr/>
          <a:lstStyle/>
          <a:p>
            <a:fld id="{6DBF597A-9D18-4AF2-A0EF-27C35A26BBE4}" type="datetime1">
              <a:rPr lang="tr-TR" altLang="en-US" smtClean="0"/>
              <a:pPr/>
              <a:t>14.12.2014</a:t>
            </a:fld>
            <a:endParaRPr lang="tr-TR" altLang="en-US" smtClean="0"/>
          </a:p>
        </p:txBody>
      </p:sp>
      <p:sp>
        <p:nvSpPr>
          <p:cNvPr id="44035" name="4 Altbilgi Yer Tutucusu"/>
          <p:cNvSpPr>
            <a:spLocks noGrp="1"/>
          </p:cNvSpPr>
          <p:nvPr>
            <p:ph type="ftr" sz="quarter" idx="11"/>
          </p:nvPr>
        </p:nvSpPr>
        <p:spPr>
          <a:noFill/>
        </p:spPr>
        <p:txBody>
          <a:bodyPr/>
          <a:lstStyle/>
          <a:p>
            <a:r>
              <a:rPr lang="tr-TR" altLang="en-US" smtClean="0"/>
              <a:t>ASG</a:t>
            </a:r>
          </a:p>
        </p:txBody>
      </p:sp>
      <p:sp>
        <p:nvSpPr>
          <p:cNvPr id="44036" name="5 Slayt Numarası Yer Tutucusu"/>
          <p:cNvSpPr>
            <a:spLocks noGrp="1"/>
          </p:cNvSpPr>
          <p:nvPr>
            <p:ph type="sldNum" sz="quarter" idx="12"/>
          </p:nvPr>
        </p:nvSpPr>
        <p:spPr>
          <a:noFill/>
        </p:spPr>
        <p:txBody>
          <a:bodyPr/>
          <a:lstStyle/>
          <a:p>
            <a:fld id="{A75CD2D6-CD43-486D-879B-7F5DB9C8F285}" type="slidenum">
              <a:rPr lang="tr-TR" altLang="en-US" smtClean="0"/>
              <a:pPr/>
              <a:t>24</a:t>
            </a:fld>
            <a:endParaRPr lang="tr-TR" altLang="en-US"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0"/>
            <a:ext cx="8229600" cy="6130925"/>
          </a:xfrm>
        </p:spPr>
        <p:txBody>
          <a:bodyPr/>
          <a:lstStyle/>
          <a:p>
            <a:pPr>
              <a:defRPr/>
            </a:pPr>
            <a:r>
              <a:rPr lang="tr-TR" b="1" cap="small" dirty="0" err="1" smtClean="0"/>
              <a:t>radyograf</a:t>
            </a:r>
            <a:r>
              <a:rPr lang="tr-TR" b="1" dirty="0" err="1" smtClean="0"/>
              <a:t>İ</a:t>
            </a:r>
            <a:r>
              <a:rPr lang="tr-TR" b="1" dirty="0" smtClean="0"/>
              <a:t> </a:t>
            </a:r>
            <a:r>
              <a:rPr lang="tr-TR" b="1" cap="small" dirty="0" smtClean="0"/>
              <a:t>test</a:t>
            </a:r>
            <a:r>
              <a:rPr lang="tr-TR" b="1" dirty="0" smtClean="0"/>
              <a:t>İ</a:t>
            </a:r>
            <a:endParaRPr lang="tr-TR" dirty="0" smtClean="0"/>
          </a:p>
          <a:p>
            <a:pPr>
              <a:buFont typeface="Wingdings" pitchFamily="2" charset="2"/>
              <a:buNone/>
              <a:defRPr/>
            </a:pPr>
            <a:r>
              <a:rPr lang="tr-TR" dirty="0" smtClean="0"/>
              <a:t>   Bu metot; </a:t>
            </a:r>
            <a:r>
              <a:rPr lang="tr-TR" b="1" dirty="0" smtClean="0"/>
              <a:t>x </a:t>
            </a:r>
            <a:r>
              <a:rPr lang="tr-TR" dirty="0" smtClean="0"/>
              <a:t>ışınlarının, malzemede ki süreksizlik durumunda film negatifleri üzerinde daha koyu alanlar oluşturması tekniğine dayanılarak geliştirilmiştir.</a:t>
            </a:r>
          </a:p>
          <a:p>
            <a:pPr>
              <a:buFont typeface="Wingdings" pitchFamily="2" charset="2"/>
              <a:buNone/>
              <a:defRPr/>
            </a:pPr>
            <a:endParaRPr lang="tr-TR" dirty="0" smtClean="0"/>
          </a:p>
          <a:p>
            <a:pPr>
              <a:defRPr/>
            </a:pPr>
            <a:r>
              <a:rPr lang="tr-TR" sz="2400" dirty="0" smtClean="0"/>
              <a:t>Test   yapılacak  alanda   gerekli   radyasyon   güvenlik  önlemleri   alınmalıdır</a:t>
            </a:r>
          </a:p>
          <a:p>
            <a:pPr>
              <a:defRPr/>
            </a:pPr>
            <a:r>
              <a:rPr lang="tr-TR" sz="2400" dirty="0" smtClean="0"/>
              <a:t>Uygulama   uzman   elemanlarca   yapılmalıdır.</a:t>
            </a:r>
          </a:p>
          <a:p>
            <a:pPr>
              <a:defRPr/>
            </a:pPr>
            <a:r>
              <a:rPr lang="tr-TR" sz="2400" dirty="0" smtClean="0"/>
              <a:t>Kalınlık   değişim  yerlerinde   olan   süreksizliklerde   tespit   zorluğu   vardır.</a:t>
            </a:r>
          </a:p>
          <a:p>
            <a:pPr>
              <a:defRPr/>
            </a:pPr>
            <a:r>
              <a:rPr lang="tr-TR" sz="2400" dirty="0" smtClean="0"/>
              <a:t>Süreksizlik   derinliğinin   belirlenmesi   güçtür.</a:t>
            </a:r>
          </a:p>
          <a:p>
            <a:pPr>
              <a:defRPr/>
            </a:pPr>
            <a:r>
              <a:rPr lang="tr-TR" sz="2400" dirty="0" smtClean="0"/>
              <a:t>Sıkıca  kapalı   süreksizliklerin   belirlenmesi   uzmanlık   gerektirir.</a:t>
            </a:r>
          </a:p>
          <a:p>
            <a:pPr>
              <a:defRPr/>
            </a:pPr>
            <a:endParaRPr lang="tr-TR" dirty="0"/>
          </a:p>
        </p:txBody>
      </p:sp>
      <p:sp>
        <p:nvSpPr>
          <p:cNvPr id="45059" name="3 Veri Yer Tutucusu"/>
          <p:cNvSpPr>
            <a:spLocks noGrp="1"/>
          </p:cNvSpPr>
          <p:nvPr>
            <p:ph type="dt" sz="half" idx="10"/>
          </p:nvPr>
        </p:nvSpPr>
        <p:spPr>
          <a:noFill/>
        </p:spPr>
        <p:txBody>
          <a:bodyPr/>
          <a:lstStyle/>
          <a:p>
            <a:fld id="{3893265E-151B-4171-A3C1-32A2ED9800AA}" type="datetime1">
              <a:rPr lang="tr-TR" altLang="en-US" smtClean="0"/>
              <a:pPr/>
              <a:t>14.12.2014</a:t>
            </a:fld>
            <a:endParaRPr lang="tr-TR" altLang="en-US" smtClean="0"/>
          </a:p>
        </p:txBody>
      </p:sp>
      <p:sp>
        <p:nvSpPr>
          <p:cNvPr id="45060" name="4 Altbilgi Yer Tutucusu"/>
          <p:cNvSpPr>
            <a:spLocks noGrp="1"/>
          </p:cNvSpPr>
          <p:nvPr>
            <p:ph type="ftr" sz="quarter" idx="11"/>
          </p:nvPr>
        </p:nvSpPr>
        <p:spPr>
          <a:noFill/>
        </p:spPr>
        <p:txBody>
          <a:bodyPr/>
          <a:lstStyle/>
          <a:p>
            <a:r>
              <a:rPr lang="tr-TR" altLang="en-US" smtClean="0"/>
              <a:t>ASG</a:t>
            </a:r>
          </a:p>
        </p:txBody>
      </p:sp>
      <p:sp>
        <p:nvSpPr>
          <p:cNvPr id="45061" name="5 Slayt Numarası Yer Tutucusu"/>
          <p:cNvSpPr>
            <a:spLocks noGrp="1"/>
          </p:cNvSpPr>
          <p:nvPr>
            <p:ph type="sldNum" sz="quarter" idx="12"/>
          </p:nvPr>
        </p:nvSpPr>
        <p:spPr>
          <a:noFill/>
        </p:spPr>
        <p:txBody>
          <a:bodyPr/>
          <a:lstStyle/>
          <a:p>
            <a:fld id="{C6F7DBD4-CC20-4498-B925-8C2D8D939AB4}" type="slidenum">
              <a:rPr lang="tr-TR" altLang="en-US" smtClean="0"/>
              <a:pPr/>
              <a:t>25</a:t>
            </a:fld>
            <a:endParaRPr lang="tr-TR" altLang="en-US"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2 İçerik Yer Tutucusu"/>
          <p:cNvSpPr>
            <a:spLocks noGrp="1"/>
          </p:cNvSpPr>
          <p:nvPr>
            <p:ph idx="1"/>
          </p:nvPr>
        </p:nvSpPr>
        <p:spPr>
          <a:xfrm>
            <a:off x="457200" y="0"/>
            <a:ext cx="8229600" cy="6130925"/>
          </a:xfrm>
        </p:spPr>
        <p:txBody>
          <a:bodyPr/>
          <a:lstStyle/>
          <a:p>
            <a:r>
              <a:rPr lang="tr-TR" sz="2800" b="1" smtClean="0"/>
              <a:t>ULTRASONİK TEST</a:t>
            </a:r>
            <a:endParaRPr lang="tr-TR" sz="2800" smtClean="0"/>
          </a:p>
          <a:p>
            <a:r>
              <a:rPr lang="tr-TR" sz="2800" smtClean="0"/>
              <a:t>Ultrasonik Test Ultrasonik Test, ultrason dalgaları sayesinde, malzemenin iç kusurlarını veya duvar kalınlığını ölçerek paslanmayı ortaya çıkartmak için kullanılan yüksek frekanslı bir test yöntemidir.</a:t>
            </a:r>
          </a:p>
          <a:p>
            <a:r>
              <a:rPr lang="tr-TR" sz="2800" smtClean="0"/>
              <a:t>Ultrasonik test ile malzemenin içine, eko vurum yüksek frekanslı ses gönderilir. Bu dalgalar, içsel kusur olan noktalarda bozularak kısmen veya malzeme duvarının arkasından geri dönerler. Geri dönen sesi yakalayarak analiz etmek, kusurun yeri ve yönelimi açısından ve ayrıca malzemenin duvar kalınlığı hakkında da yararlı bilgiler sunar. </a:t>
            </a:r>
          </a:p>
        </p:txBody>
      </p:sp>
      <p:sp>
        <p:nvSpPr>
          <p:cNvPr id="46083" name="3 Veri Yer Tutucusu"/>
          <p:cNvSpPr>
            <a:spLocks noGrp="1"/>
          </p:cNvSpPr>
          <p:nvPr>
            <p:ph type="dt" sz="half" idx="10"/>
          </p:nvPr>
        </p:nvSpPr>
        <p:spPr>
          <a:noFill/>
        </p:spPr>
        <p:txBody>
          <a:bodyPr/>
          <a:lstStyle/>
          <a:p>
            <a:fld id="{E5DDFAF6-79EE-4900-9D97-7008DA28EEC1}" type="datetime1">
              <a:rPr lang="tr-TR" altLang="en-US" smtClean="0"/>
              <a:pPr/>
              <a:t>14.12.2014</a:t>
            </a:fld>
            <a:endParaRPr lang="tr-TR" altLang="en-US" smtClean="0"/>
          </a:p>
        </p:txBody>
      </p:sp>
      <p:sp>
        <p:nvSpPr>
          <p:cNvPr id="46084" name="4 Altbilgi Yer Tutucusu"/>
          <p:cNvSpPr>
            <a:spLocks noGrp="1"/>
          </p:cNvSpPr>
          <p:nvPr>
            <p:ph type="ftr" sz="quarter" idx="11"/>
          </p:nvPr>
        </p:nvSpPr>
        <p:spPr>
          <a:noFill/>
        </p:spPr>
        <p:txBody>
          <a:bodyPr/>
          <a:lstStyle/>
          <a:p>
            <a:r>
              <a:rPr lang="tr-TR" altLang="en-US" smtClean="0"/>
              <a:t>ASG</a:t>
            </a:r>
          </a:p>
        </p:txBody>
      </p:sp>
      <p:sp>
        <p:nvSpPr>
          <p:cNvPr id="46085" name="5 Slayt Numarası Yer Tutucusu"/>
          <p:cNvSpPr>
            <a:spLocks noGrp="1"/>
          </p:cNvSpPr>
          <p:nvPr>
            <p:ph type="sldNum" sz="quarter" idx="12"/>
          </p:nvPr>
        </p:nvSpPr>
        <p:spPr>
          <a:noFill/>
        </p:spPr>
        <p:txBody>
          <a:bodyPr/>
          <a:lstStyle/>
          <a:p>
            <a:fld id="{42B81AAE-061F-45B5-BBE2-8474FA08BA55}" type="slidenum">
              <a:rPr lang="tr-TR" altLang="en-US" smtClean="0"/>
              <a:pPr/>
              <a:t>26</a:t>
            </a:fld>
            <a:endParaRPr lang="tr-TR" altLang="en-US"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2 İçerik Yer Tutucusu"/>
          <p:cNvSpPr>
            <a:spLocks noGrp="1"/>
          </p:cNvSpPr>
          <p:nvPr>
            <p:ph idx="1"/>
          </p:nvPr>
        </p:nvSpPr>
        <p:spPr>
          <a:xfrm>
            <a:off x="457200" y="914400"/>
            <a:ext cx="8229600" cy="5216525"/>
          </a:xfrm>
        </p:spPr>
        <p:txBody>
          <a:bodyPr/>
          <a:lstStyle/>
          <a:p>
            <a:r>
              <a:rPr lang="tr-TR" b="1" smtClean="0"/>
              <a:t>Ultarasonla Kalınlık Ölçümü</a:t>
            </a:r>
            <a:endParaRPr lang="tr-TR" smtClean="0"/>
          </a:p>
          <a:p>
            <a:r>
              <a:rPr lang="tr-TR" smtClean="0"/>
              <a:t>Kullanımda olan tanklar, kazanlar, basınçlı kaplar, boru hatları gibi ekipmanların dışarıdan et kalınlığının ölçülmesi işlemi için ultrason çok doğru ve uygulanabilirliği çok kolay bir yöntemdir. </a:t>
            </a:r>
          </a:p>
          <a:p>
            <a:r>
              <a:rPr lang="tr-TR" smtClean="0"/>
              <a:t>Ekipman içerisindeki korozyon veya aşınma miktarını ölçmek kaydıyla güvenlik derecesini belirlemek ve servis şartlarını değiştirmek mümkün olmaktadır.</a:t>
            </a:r>
          </a:p>
          <a:p>
            <a:endParaRPr lang="tr-TR" smtClean="0"/>
          </a:p>
        </p:txBody>
      </p:sp>
      <p:sp>
        <p:nvSpPr>
          <p:cNvPr id="47107" name="3 Veri Yer Tutucusu"/>
          <p:cNvSpPr>
            <a:spLocks noGrp="1"/>
          </p:cNvSpPr>
          <p:nvPr>
            <p:ph type="dt" sz="half" idx="10"/>
          </p:nvPr>
        </p:nvSpPr>
        <p:spPr>
          <a:noFill/>
        </p:spPr>
        <p:txBody>
          <a:bodyPr/>
          <a:lstStyle/>
          <a:p>
            <a:fld id="{B45B1934-171D-44ED-BB2B-135CCE033013}" type="datetime1">
              <a:rPr lang="tr-TR" altLang="en-US" smtClean="0"/>
              <a:pPr/>
              <a:t>14.12.2014</a:t>
            </a:fld>
            <a:endParaRPr lang="tr-TR" altLang="en-US" smtClean="0"/>
          </a:p>
        </p:txBody>
      </p:sp>
      <p:sp>
        <p:nvSpPr>
          <p:cNvPr id="47108" name="4 Altbilgi Yer Tutucusu"/>
          <p:cNvSpPr>
            <a:spLocks noGrp="1"/>
          </p:cNvSpPr>
          <p:nvPr>
            <p:ph type="ftr" sz="quarter" idx="11"/>
          </p:nvPr>
        </p:nvSpPr>
        <p:spPr>
          <a:noFill/>
        </p:spPr>
        <p:txBody>
          <a:bodyPr/>
          <a:lstStyle/>
          <a:p>
            <a:r>
              <a:rPr lang="tr-TR" altLang="en-US" smtClean="0"/>
              <a:t>ASG</a:t>
            </a:r>
          </a:p>
        </p:txBody>
      </p:sp>
      <p:sp>
        <p:nvSpPr>
          <p:cNvPr id="47109" name="5 Slayt Numarası Yer Tutucusu"/>
          <p:cNvSpPr>
            <a:spLocks noGrp="1"/>
          </p:cNvSpPr>
          <p:nvPr>
            <p:ph type="sldNum" sz="quarter" idx="12"/>
          </p:nvPr>
        </p:nvSpPr>
        <p:spPr>
          <a:noFill/>
        </p:spPr>
        <p:txBody>
          <a:bodyPr/>
          <a:lstStyle/>
          <a:p>
            <a:fld id="{088291EE-85E4-47C3-8E9C-B9C8802873DD}" type="slidenum">
              <a:rPr lang="tr-TR" altLang="en-US" smtClean="0"/>
              <a:pPr/>
              <a:t>27</a:t>
            </a:fld>
            <a:endParaRPr lang="tr-TR" altLang="en-US"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3" name="Rectangle 2"/>
          <p:cNvSpPr>
            <a:spLocks noGrp="1" noChangeArrowheads="1"/>
          </p:cNvSpPr>
          <p:nvPr>
            <p:ph type="title"/>
          </p:nvPr>
        </p:nvSpPr>
        <p:spPr/>
        <p:txBody>
          <a:bodyPr/>
          <a:lstStyle/>
          <a:p>
            <a:pPr eaLnBrk="1" hangingPunct="1"/>
            <a:r>
              <a:rPr lang="tr-TR" smtClean="0"/>
              <a:t>Sıcak su kazanların emniyet donanımı</a:t>
            </a:r>
          </a:p>
        </p:txBody>
      </p:sp>
      <p:sp>
        <p:nvSpPr>
          <p:cNvPr id="48134" name="Rectangle 4"/>
          <p:cNvSpPr>
            <a:spLocks noGrp="1" noChangeArrowheads="1"/>
          </p:cNvSpPr>
          <p:nvPr>
            <p:ph idx="1"/>
          </p:nvPr>
        </p:nvSpPr>
        <p:spPr/>
        <p:txBody>
          <a:bodyPr/>
          <a:lstStyle/>
          <a:p>
            <a:pPr eaLnBrk="1" hangingPunct="1"/>
            <a:r>
              <a:rPr lang="tr-TR" smtClean="0"/>
              <a:t>Termometre </a:t>
            </a:r>
          </a:p>
          <a:p>
            <a:pPr eaLnBrk="1" hangingPunct="1"/>
            <a:r>
              <a:rPr lang="tr-TR" smtClean="0"/>
              <a:t>Hidrometre</a:t>
            </a:r>
          </a:p>
          <a:p>
            <a:pPr eaLnBrk="1" hangingPunct="1"/>
            <a:r>
              <a:rPr lang="tr-TR" smtClean="0"/>
              <a:t>Gidiş dönüş    </a:t>
            </a:r>
          </a:p>
          <a:p>
            <a:pPr eaLnBrk="1" hangingPunct="1"/>
            <a:r>
              <a:rPr lang="tr-TR" smtClean="0"/>
              <a:t>Emniyet boruları</a:t>
            </a:r>
          </a:p>
          <a:p>
            <a:pPr eaLnBrk="1" hangingPunct="1"/>
            <a:r>
              <a:rPr lang="tr-TR" smtClean="0"/>
              <a:t>Patlama kapağı</a:t>
            </a:r>
          </a:p>
          <a:p>
            <a:pPr eaLnBrk="1" hangingPunct="1"/>
            <a:r>
              <a:rPr lang="tr-TR" smtClean="0"/>
              <a:t>Gözleme deliği</a:t>
            </a:r>
          </a:p>
          <a:p>
            <a:pPr eaLnBrk="1" hangingPunct="1"/>
            <a:r>
              <a:rPr lang="tr-TR" smtClean="0"/>
              <a:t>Taşma Havuzu</a:t>
            </a:r>
          </a:p>
          <a:p>
            <a:pPr eaLnBrk="1" hangingPunct="1"/>
            <a:r>
              <a:rPr lang="tr-TR" smtClean="0"/>
              <a:t>Termostat</a:t>
            </a:r>
          </a:p>
        </p:txBody>
      </p:sp>
      <p:sp>
        <p:nvSpPr>
          <p:cNvPr id="48130" name="3 Veri Yer Tutucusu"/>
          <p:cNvSpPr>
            <a:spLocks noGrp="1"/>
          </p:cNvSpPr>
          <p:nvPr>
            <p:ph type="dt" sz="half" idx="10"/>
          </p:nvPr>
        </p:nvSpPr>
        <p:spPr>
          <a:noFill/>
        </p:spPr>
        <p:txBody>
          <a:bodyPr/>
          <a:lstStyle/>
          <a:p>
            <a:fld id="{D8D6FBED-B25F-4CAF-B57D-6B8EDE7B3754}" type="datetime1">
              <a:rPr lang="tr-TR" altLang="en-US" smtClean="0"/>
              <a:pPr/>
              <a:t>14.12.2014</a:t>
            </a:fld>
            <a:endParaRPr lang="tr-TR" altLang="en-US" smtClean="0"/>
          </a:p>
        </p:txBody>
      </p:sp>
      <p:sp>
        <p:nvSpPr>
          <p:cNvPr id="48131" name="4 Altbilgi Yer Tutucusu"/>
          <p:cNvSpPr>
            <a:spLocks noGrp="1"/>
          </p:cNvSpPr>
          <p:nvPr>
            <p:ph type="ftr" sz="quarter" idx="11"/>
          </p:nvPr>
        </p:nvSpPr>
        <p:spPr>
          <a:noFill/>
        </p:spPr>
        <p:txBody>
          <a:bodyPr/>
          <a:lstStyle/>
          <a:p>
            <a:r>
              <a:rPr lang="tr-TR" altLang="en-US" smtClean="0"/>
              <a:t>ASG</a:t>
            </a:r>
          </a:p>
        </p:txBody>
      </p:sp>
      <p:sp>
        <p:nvSpPr>
          <p:cNvPr id="48132" name="5 Slayt Numarası Yer Tutucusu"/>
          <p:cNvSpPr>
            <a:spLocks noGrp="1"/>
          </p:cNvSpPr>
          <p:nvPr>
            <p:ph type="sldNum" sz="quarter" idx="12"/>
          </p:nvPr>
        </p:nvSpPr>
        <p:spPr>
          <a:noFill/>
        </p:spPr>
        <p:txBody>
          <a:bodyPr/>
          <a:lstStyle/>
          <a:p>
            <a:fld id="{2EEFAC56-C619-4C4F-B23B-380858CA14F8}" type="slidenum">
              <a:rPr lang="tr-TR" altLang="en-US" smtClean="0"/>
              <a:pPr/>
              <a:t>28</a:t>
            </a:fld>
            <a:endParaRPr lang="tr-TR" altLang="en-US" smtClean="0"/>
          </a:p>
        </p:txBody>
      </p:sp>
      <p:sp>
        <p:nvSpPr>
          <p:cNvPr id="48135" name="Rectangle 5"/>
          <p:cNvSpPr>
            <a:spLocks noGrp="1" noChangeArrowheads="1"/>
          </p:cNvSpPr>
          <p:nvPr>
            <p:ph type="body" sz="half" idx="4294967295"/>
          </p:nvPr>
        </p:nvSpPr>
        <p:spPr>
          <a:xfrm>
            <a:off x="5105400" y="1719263"/>
            <a:ext cx="4038600" cy="4411662"/>
          </a:xfrm>
        </p:spPr>
        <p:txBody>
          <a:bodyPr/>
          <a:lstStyle/>
          <a:p>
            <a:pPr eaLnBrk="1" hangingPunct="1"/>
            <a:endParaRPr lang="tr-TR" smtClean="0"/>
          </a:p>
          <a:p>
            <a:pPr eaLnBrk="1" hangingPunct="1">
              <a:buFont typeface="Wingdings" pitchFamily="2" charset="2"/>
              <a:buNone/>
            </a:pPr>
            <a:endParaRPr lang="tr-TR"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3" name="Rectangle 2"/>
          <p:cNvSpPr>
            <a:spLocks noGrp="1" noChangeArrowheads="1"/>
          </p:cNvSpPr>
          <p:nvPr>
            <p:ph type="title"/>
          </p:nvPr>
        </p:nvSpPr>
        <p:spPr/>
        <p:txBody>
          <a:bodyPr/>
          <a:lstStyle/>
          <a:p>
            <a:pPr eaLnBrk="1" hangingPunct="1"/>
            <a:r>
              <a:rPr lang="tr-TR" smtClean="0"/>
              <a:t>Buhar kazanlarında emniyet donanımı </a:t>
            </a:r>
          </a:p>
        </p:txBody>
      </p:sp>
      <p:sp>
        <p:nvSpPr>
          <p:cNvPr id="53254" name="Rectangle 3"/>
          <p:cNvSpPr>
            <a:spLocks noGrp="1" noChangeArrowheads="1"/>
          </p:cNvSpPr>
          <p:nvPr>
            <p:ph idx="1"/>
          </p:nvPr>
        </p:nvSpPr>
        <p:spPr/>
        <p:txBody>
          <a:bodyPr/>
          <a:lstStyle/>
          <a:p>
            <a:pPr eaLnBrk="1" hangingPunct="1"/>
            <a:r>
              <a:rPr lang="tr-TR" smtClean="0"/>
              <a:t>Kazan besleme cihazı</a:t>
            </a:r>
          </a:p>
          <a:p>
            <a:pPr eaLnBrk="1" hangingPunct="1"/>
            <a:r>
              <a:rPr lang="tr-TR" smtClean="0"/>
              <a:t>Su seviye göstergeleri</a:t>
            </a:r>
          </a:p>
          <a:p>
            <a:pPr eaLnBrk="1" hangingPunct="1"/>
            <a:r>
              <a:rPr lang="tr-TR" smtClean="0"/>
              <a:t>Emniyet subapları</a:t>
            </a:r>
          </a:p>
          <a:p>
            <a:pPr eaLnBrk="1" hangingPunct="1"/>
            <a:r>
              <a:rPr lang="tr-TR" smtClean="0"/>
              <a:t>Manometre</a:t>
            </a:r>
          </a:p>
          <a:p>
            <a:pPr eaLnBrk="1" hangingPunct="1"/>
            <a:r>
              <a:rPr lang="tr-TR" smtClean="0"/>
              <a:t>Emniyet düdüğü</a:t>
            </a:r>
          </a:p>
          <a:p>
            <a:pPr eaLnBrk="1" hangingPunct="1"/>
            <a:r>
              <a:rPr lang="tr-TR" sz="3200" smtClean="0"/>
              <a:t>Yakıtı otomatik kesen </a:t>
            </a:r>
            <a:r>
              <a:rPr lang="tr-TR" sz="3200" b="1" smtClean="0"/>
              <a:t>basınç şalteri (presostat)</a:t>
            </a:r>
            <a:endParaRPr lang="tr-TR" smtClean="0"/>
          </a:p>
          <a:p>
            <a:pPr eaLnBrk="1" hangingPunct="1"/>
            <a:endParaRPr lang="tr-TR" smtClean="0"/>
          </a:p>
        </p:txBody>
      </p:sp>
      <p:sp>
        <p:nvSpPr>
          <p:cNvPr id="53250" name="3 Veri Yer Tutucusu"/>
          <p:cNvSpPr>
            <a:spLocks noGrp="1"/>
          </p:cNvSpPr>
          <p:nvPr>
            <p:ph type="dt" sz="half" idx="10"/>
          </p:nvPr>
        </p:nvSpPr>
        <p:spPr>
          <a:noFill/>
        </p:spPr>
        <p:txBody>
          <a:bodyPr/>
          <a:lstStyle/>
          <a:p>
            <a:fld id="{01BE4B33-809E-42A4-BAA6-7A57069F5D4B}" type="datetime1">
              <a:rPr lang="tr-TR" altLang="en-US" smtClean="0"/>
              <a:pPr/>
              <a:t>14.12.2014</a:t>
            </a:fld>
            <a:endParaRPr lang="tr-TR" altLang="en-US" smtClean="0"/>
          </a:p>
        </p:txBody>
      </p:sp>
      <p:sp>
        <p:nvSpPr>
          <p:cNvPr id="53251" name="4 Altbilgi Yer Tutucusu"/>
          <p:cNvSpPr>
            <a:spLocks noGrp="1"/>
          </p:cNvSpPr>
          <p:nvPr>
            <p:ph type="ftr" sz="quarter" idx="11"/>
          </p:nvPr>
        </p:nvSpPr>
        <p:spPr>
          <a:noFill/>
        </p:spPr>
        <p:txBody>
          <a:bodyPr/>
          <a:lstStyle/>
          <a:p>
            <a:r>
              <a:rPr lang="tr-TR" altLang="en-US" smtClean="0"/>
              <a:t>ASG</a:t>
            </a:r>
          </a:p>
        </p:txBody>
      </p:sp>
      <p:sp>
        <p:nvSpPr>
          <p:cNvPr id="53252" name="5 Slayt Numarası Yer Tutucusu"/>
          <p:cNvSpPr>
            <a:spLocks noGrp="1"/>
          </p:cNvSpPr>
          <p:nvPr>
            <p:ph type="sldNum" sz="quarter" idx="12"/>
          </p:nvPr>
        </p:nvSpPr>
        <p:spPr>
          <a:noFill/>
        </p:spPr>
        <p:txBody>
          <a:bodyPr/>
          <a:lstStyle/>
          <a:p>
            <a:fld id="{450FC9B7-5AF1-44B2-ABB8-72FF4FAED2F1}" type="slidenum">
              <a:rPr lang="tr-TR" altLang="en-US" smtClean="0"/>
              <a:pPr/>
              <a:t>29</a:t>
            </a:fld>
            <a:endParaRPr lang="tr-TR" alt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2 İçerik Yer Tutucusu"/>
          <p:cNvSpPr>
            <a:spLocks noGrp="1"/>
          </p:cNvSpPr>
          <p:nvPr>
            <p:ph idx="1"/>
          </p:nvPr>
        </p:nvSpPr>
        <p:spPr>
          <a:xfrm>
            <a:off x="457200" y="0"/>
            <a:ext cx="8229600" cy="6130925"/>
          </a:xfrm>
        </p:spPr>
        <p:txBody>
          <a:bodyPr/>
          <a:lstStyle/>
          <a:p>
            <a:pPr>
              <a:spcBef>
                <a:spcPct val="0"/>
              </a:spcBef>
              <a:buFont typeface="Wingdings" pitchFamily="2" charset="2"/>
              <a:buNone/>
            </a:pPr>
            <a:r>
              <a:rPr lang="tr-TR" b="1" smtClean="0"/>
              <a:t>BASINÇLI KAP ÇEŞİTLERİ</a:t>
            </a:r>
            <a:endParaRPr lang="tr-TR" smtClean="0"/>
          </a:p>
          <a:p>
            <a:pPr>
              <a:spcBef>
                <a:spcPct val="0"/>
              </a:spcBef>
              <a:buFont typeface="Wingdings" pitchFamily="2" charset="2"/>
              <a:buChar char="ü"/>
            </a:pPr>
            <a:r>
              <a:rPr lang="tr-TR" smtClean="0"/>
              <a:t>Kazanlar,</a:t>
            </a:r>
          </a:p>
          <a:p>
            <a:pPr>
              <a:spcBef>
                <a:spcPct val="0"/>
              </a:spcBef>
              <a:buFont typeface="Wingdings" pitchFamily="2" charset="2"/>
              <a:buChar char="ü"/>
            </a:pPr>
            <a:r>
              <a:rPr lang="tr-TR" smtClean="0"/>
              <a:t>Kompresörler,</a:t>
            </a:r>
          </a:p>
          <a:p>
            <a:pPr>
              <a:spcBef>
                <a:spcPct val="0"/>
              </a:spcBef>
              <a:buFont typeface="Wingdings" pitchFamily="2" charset="2"/>
              <a:buChar char="ü"/>
            </a:pPr>
            <a:r>
              <a:rPr lang="tr-TR" smtClean="0"/>
              <a:t>Otoklavlar,</a:t>
            </a:r>
          </a:p>
          <a:p>
            <a:pPr>
              <a:spcBef>
                <a:spcPct val="0"/>
              </a:spcBef>
              <a:buFont typeface="Wingdings" pitchFamily="2" charset="2"/>
              <a:buChar char="ü"/>
            </a:pPr>
            <a:r>
              <a:rPr lang="tr-TR" smtClean="0"/>
              <a:t>Gaz tüpleri,</a:t>
            </a:r>
          </a:p>
          <a:p>
            <a:pPr>
              <a:spcBef>
                <a:spcPct val="0"/>
              </a:spcBef>
              <a:buFont typeface="Wingdings" pitchFamily="2" charset="2"/>
              <a:buChar char="ü"/>
            </a:pPr>
            <a:r>
              <a:rPr lang="tr-TR" smtClean="0"/>
              <a:t>Boru hatları,</a:t>
            </a:r>
          </a:p>
          <a:p>
            <a:pPr>
              <a:spcBef>
                <a:spcPct val="0"/>
              </a:spcBef>
              <a:buFont typeface="Wingdings" pitchFamily="2" charset="2"/>
              <a:buChar char="ü"/>
            </a:pPr>
            <a:r>
              <a:rPr lang="tr-TR" smtClean="0"/>
              <a:t>Hidrolik  akışkan devreleri,</a:t>
            </a:r>
          </a:p>
          <a:p>
            <a:pPr>
              <a:spcBef>
                <a:spcPct val="0"/>
              </a:spcBef>
              <a:buFont typeface="Wingdings" pitchFamily="2" charset="2"/>
              <a:buChar char="ü"/>
            </a:pPr>
            <a:r>
              <a:rPr lang="tr-TR" smtClean="0"/>
              <a:t>Hava tankları,</a:t>
            </a:r>
          </a:p>
          <a:p>
            <a:pPr>
              <a:spcBef>
                <a:spcPct val="0"/>
              </a:spcBef>
              <a:buFont typeface="Wingdings" pitchFamily="2" charset="2"/>
              <a:buChar char="ü"/>
            </a:pPr>
            <a:r>
              <a:rPr lang="tr-TR" smtClean="0"/>
              <a:t>Sınai gaz tankları.</a:t>
            </a:r>
          </a:p>
          <a:p>
            <a:pPr>
              <a:spcBef>
                <a:spcPct val="0"/>
              </a:spcBef>
              <a:buFont typeface="Wingdings" pitchFamily="2" charset="2"/>
              <a:buChar char="ü"/>
            </a:pPr>
            <a:r>
              <a:rPr lang="tr-TR" smtClean="0"/>
              <a:t>Pnomatik akışkan devreleri,</a:t>
            </a:r>
          </a:p>
          <a:p>
            <a:pPr>
              <a:spcBef>
                <a:spcPct val="0"/>
              </a:spcBef>
              <a:buFont typeface="Wingdings" pitchFamily="2" charset="2"/>
              <a:buChar char="ü"/>
            </a:pPr>
            <a:r>
              <a:rPr lang="tr-TR" smtClean="0"/>
              <a:t>LPG tankları,</a:t>
            </a:r>
          </a:p>
          <a:p>
            <a:pPr>
              <a:spcBef>
                <a:spcPct val="0"/>
              </a:spcBef>
              <a:buFont typeface="Wingdings" pitchFamily="2" charset="2"/>
              <a:buChar char="ü"/>
            </a:pPr>
            <a:r>
              <a:rPr lang="tr-TR" smtClean="0"/>
              <a:t>Kriyojenik tanklar,</a:t>
            </a:r>
          </a:p>
          <a:p>
            <a:pPr>
              <a:spcBef>
                <a:spcPct val="0"/>
              </a:spcBef>
              <a:buFont typeface="Wingdings" pitchFamily="2" charset="2"/>
              <a:buChar char="ü"/>
            </a:pPr>
            <a:r>
              <a:rPr lang="tr-TR" smtClean="0"/>
              <a:t>Soğutma üniteleri,</a:t>
            </a:r>
          </a:p>
          <a:p>
            <a:pPr>
              <a:spcBef>
                <a:spcPct val="0"/>
              </a:spcBef>
              <a:buFont typeface="Wingdings" pitchFamily="2" charset="2"/>
              <a:buChar char="ü"/>
            </a:pPr>
            <a:r>
              <a:rPr lang="tr-TR" smtClean="0"/>
              <a:t>Hidrofor vb.</a:t>
            </a:r>
          </a:p>
          <a:p>
            <a:pPr>
              <a:spcBef>
                <a:spcPct val="0"/>
              </a:spcBef>
              <a:buFont typeface="Wingdings" pitchFamily="2" charset="2"/>
              <a:buNone/>
            </a:pPr>
            <a:r>
              <a:rPr lang="tr-TR" smtClean="0"/>
              <a:t> </a:t>
            </a:r>
          </a:p>
          <a:p>
            <a:pPr>
              <a:spcBef>
                <a:spcPct val="0"/>
              </a:spcBef>
              <a:buFont typeface="Wingdings" pitchFamily="2" charset="2"/>
              <a:buNone/>
            </a:pPr>
            <a:r>
              <a:rPr lang="tr-TR" smtClean="0"/>
              <a:t> </a:t>
            </a:r>
          </a:p>
          <a:p>
            <a:pPr>
              <a:spcBef>
                <a:spcPct val="0"/>
              </a:spcBef>
              <a:buFont typeface="Wingdings" pitchFamily="2" charset="2"/>
              <a:buNone/>
            </a:pPr>
            <a:endParaRPr lang="tr-TR" smtClean="0"/>
          </a:p>
        </p:txBody>
      </p:sp>
      <p:sp>
        <p:nvSpPr>
          <p:cNvPr id="18435" name="3 Veri Yer Tutucusu"/>
          <p:cNvSpPr>
            <a:spLocks noGrp="1"/>
          </p:cNvSpPr>
          <p:nvPr>
            <p:ph type="dt" sz="half" idx="10"/>
          </p:nvPr>
        </p:nvSpPr>
        <p:spPr>
          <a:noFill/>
        </p:spPr>
        <p:txBody>
          <a:bodyPr/>
          <a:lstStyle/>
          <a:p>
            <a:fld id="{BEA41213-F7ED-4BA6-BE1C-03351CDD1DBC}" type="datetime1">
              <a:rPr lang="tr-TR" altLang="en-US" smtClean="0"/>
              <a:pPr/>
              <a:t>14.12.2014</a:t>
            </a:fld>
            <a:endParaRPr lang="tr-TR" altLang="en-US" smtClean="0"/>
          </a:p>
        </p:txBody>
      </p:sp>
      <p:sp>
        <p:nvSpPr>
          <p:cNvPr id="18436" name="4 Altbilgi Yer Tutucusu"/>
          <p:cNvSpPr>
            <a:spLocks noGrp="1"/>
          </p:cNvSpPr>
          <p:nvPr>
            <p:ph type="ftr" sz="quarter" idx="11"/>
          </p:nvPr>
        </p:nvSpPr>
        <p:spPr>
          <a:noFill/>
        </p:spPr>
        <p:txBody>
          <a:bodyPr/>
          <a:lstStyle/>
          <a:p>
            <a:r>
              <a:rPr lang="tr-TR" altLang="en-US" smtClean="0"/>
              <a:t>ASG</a:t>
            </a:r>
          </a:p>
        </p:txBody>
      </p:sp>
      <p:sp>
        <p:nvSpPr>
          <p:cNvPr id="18437" name="5 Slayt Numarası Yer Tutucusu"/>
          <p:cNvSpPr>
            <a:spLocks noGrp="1"/>
          </p:cNvSpPr>
          <p:nvPr>
            <p:ph type="sldNum" sz="quarter" idx="12"/>
          </p:nvPr>
        </p:nvSpPr>
        <p:spPr>
          <a:noFill/>
        </p:spPr>
        <p:txBody>
          <a:bodyPr/>
          <a:lstStyle/>
          <a:p>
            <a:fld id="{04DE8B5D-5CAE-4C85-8252-EEE74D20832B}" type="slidenum">
              <a:rPr lang="tr-TR" altLang="en-US" smtClean="0"/>
              <a:pPr/>
              <a:t>3</a:t>
            </a:fld>
            <a:endParaRPr lang="tr-TR" altLang="en-US"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9" name="Rectangle 2"/>
          <p:cNvSpPr>
            <a:spLocks noGrp="1" noChangeArrowheads="1"/>
          </p:cNvSpPr>
          <p:nvPr>
            <p:ph type="title"/>
          </p:nvPr>
        </p:nvSpPr>
        <p:spPr>
          <a:xfrm>
            <a:off x="457200" y="122238"/>
            <a:ext cx="8686800" cy="1295400"/>
          </a:xfrm>
        </p:spPr>
        <p:txBody>
          <a:bodyPr/>
          <a:lstStyle/>
          <a:p>
            <a:pPr eaLnBrk="1" hangingPunct="1"/>
            <a:r>
              <a:rPr lang="tr-TR" sz="3600" smtClean="0"/>
              <a:t>Buhar kazanlarında ölçümler </a:t>
            </a:r>
          </a:p>
        </p:txBody>
      </p:sp>
      <p:sp>
        <p:nvSpPr>
          <p:cNvPr id="57350" name="Rectangle 3"/>
          <p:cNvSpPr>
            <a:spLocks noGrp="1" noChangeArrowheads="1"/>
          </p:cNvSpPr>
          <p:nvPr>
            <p:ph idx="1"/>
          </p:nvPr>
        </p:nvSpPr>
        <p:spPr>
          <a:xfrm>
            <a:off x="457200" y="1719263"/>
            <a:ext cx="8686800" cy="4411662"/>
          </a:xfrm>
        </p:spPr>
        <p:txBody>
          <a:bodyPr/>
          <a:lstStyle/>
          <a:p>
            <a:pPr eaLnBrk="1" hangingPunct="1">
              <a:lnSpc>
                <a:spcPct val="90000"/>
              </a:lnSpc>
            </a:pPr>
            <a:r>
              <a:rPr lang="tr-TR" sz="2600" smtClean="0"/>
              <a:t>Basınç (buhar basıncı, besleme suyu, ocak hava emiş, kazan hava vantilatörü, baca giriş gaz)</a:t>
            </a:r>
          </a:p>
          <a:p>
            <a:pPr eaLnBrk="1" hangingPunct="1">
              <a:lnSpc>
                <a:spcPct val="90000"/>
              </a:lnSpc>
            </a:pPr>
            <a:r>
              <a:rPr lang="tr-TR" sz="2600" smtClean="0"/>
              <a:t>Buhar akış miktarı</a:t>
            </a:r>
          </a:p>
          <a:p>
            <a:pPr eaLnBrk="1" hangingPunct="1">
              <a:lnSpc>
                <a:spcPct val="90000"/>
              </a:lnSpc>
            </a:pPr>
            <a:r>
              <a:rPr lang="tr-TR" sz="2600" smtClean="0"/>
              <a:t>Kazana verilen hava miktarı</a:t>
            </a:r>
          </a:p>
          <a:p>
            <a:pPr eaLnBrk="1" hangingPunct="1">
              <a:lnSpc>
                <a:spcPct val="90000"/>
              </a:lnSpc>
            </a:pPr>
            <a:r>
              <a:rPr lang="tr-TR" sz="2600" smtClean="0"/>
              <a:t>Buhar çıkış sıcaklığı (Kızgın buhar üreten kazanlarda)</a:t>
            </a:r>
          </a:p>
          <a:p>
            <a:pPr eaLnBrk="1" hangingPunct="1">
              <a:lnSpc>
                <a:spcPct val="90000"/>
              </a:lnSpc>
            </a:pPr>
            <a:r>
              <a:rPr lang="tr-TR" sz="2600" smtClean="0"/>
              <a:t>Çıkış hava ve gaz sıcaklığı (Hava ısıtıcısı olanlarda)</a:t>
            </a:r>
          </a:p>
          <a:p>
            <a:pPr eaLnBrk="1" hangingPunct="1">
              <a:lnSpc>
                <a:spcPct val="90000"/>
              </a:lnSpc>
            </a:pPr>
            <a:r>
              <a:rPr lang="tr-TR" sz="2600" smtClean="0"/>
              <a:t>Buhar giriş çıkış sıcaklığı ve basıncı (Ara ısıtıcısı olanlarda) </a:t>
            </a:r>
          </a:p>
          <a:p>
            <a:pPr eaLnBrk="1" hangingPunct="1">
              <a:lnSpc>
                <a:spcPct val="90000"/>
              </a:lnSpc>
            </a:pPr>
            <a:r>
              <a:rPr lang="tr-TR" sz="2600" smtClean="0"/>
              <a:t>Besleme suyu giriş sıcaklığını ölçen termometre</a:t>
            </a:r>
          </a:p>
          <a:p>
            <a:pPr eaLnBrk="1" hangingPunct="1">
              <a:lnSpc>
                <a:spcPct val="90000"/>
              </a:lnSpc>
            </a:pPr>
            <a:r>
              <a:rPr lang="tr-TR" sz="2600" smtClean="0"/>
              <a:t>Toz kömür öğütücülerin, toz kömür ve hava karışımı sıcaklık termometresi</a:t>
            </a:r>
          </a:p>
        </p:txBody>
      </p:sp>
      <p:sp>
        <p:nvSpPr>
          <p:cNvPr id="57346" name="3 Veri Yer Tutucusu"/>
          <p:cNvSpPr>
            <a:spLocks noGrp="1"/>
          </p:cNvSpPr>
          <p:nvPr>
            <p:ph type="dt" sz="half" idx="10"/>
          </p:nvPr>
        </p:nvSpPr>
        <p:spPr>
          <a:noFill/>
        </p:spPr>
        <p:txBody>
          <a:bodyPr/>
          <a:lstStyle/>
          <a:p>
            <a:fld id="{E7371C5B-6286-4546-A26C-09A144136B39}" type="datetime1">
              <a:rPr lang="tr-TR" altLang="en-US" smtClean="0"/>
              <a:pPr/>
              <a:t>14.12.2014</a:t>
            </a:fld>
            <a:endParaRPr lang="tr-TR" altLang="en-US" smtClean="0"/>
          </a:p>
        </p:txBody>
      </p:sp>
      <p:sp>
        <p:nvSpPr>
          <p:cNvPr id="57347" name="4 Altbilgi Yer Tutucusu"/>
          <p:cNvSpPr>
            <a:spLocks noGrp="1"/>
          </p:cNvSpPr>
          <p:nvPr>
            <p:ph type="ftr" sz="quarter" idx="11"/>
          </p:nvPr>
        </p:nvSpPr>
        <p:spPr>
          <a:noFill/>
        </p:spPr>
        <p:txBody>
          <a:bodyPr/>
          <a:lstStyle/>
          <a:p>
            <a:r>
              <a:rPr lang="tr-TR" altLang="en-US" smtClean="0"/>
              <a:t>ASG</a:t>
            </a:r>
          </a:p>
        </p:txBody>
      </p:sp>
      <p:sp>
        <p:nvSpPr>
          <p:cNvPr id="57348" name="5 Slayt Numarası Yer Tutucusu"/>
          <p:cNvSpPr>
            <a:spLocks noGrp="1"/>
          </p:cNvSpPr>
          <p:nvPr>
            <p:ph type="sldNum" sz="quarter" idx="12"/>
          </p:nvPr>
        </p:nvSpPr>
        <p:spPr>
          <a:noFill/>
        </p:spPr>
        <p:txBody>
          <a:bodyPr/>
          <a:lstStyle/>
          <a:p>
            <a:fld id="{3F791302-436E-4305-811D-0B8D88BAF519}" type="slidenum">
              <a:rPr lang="tr-TR" altLang="en-US" smtClean="0"/>
              <a:pPr/>
              <a:t>30</a:t>
            </a:fld>
            <a:endParaRPr lang="tr-TR" alt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3" name="Rectangle 2"/>
          <p:cNvSpPr>
            <a:spLocks noGrp="1" noChangeArrowheads="1"/>
          </p:cNvSpPr>
          <p:nvPr>
            <p:ph type="title"/>
          </p:nvPr>
        </p:nvSpPr>
        <p:spPr/>
        <p:txBody>
          <a:bodyPr/>
          <a:lstStyle/>
          <a:p>
            <a:pPr eaLnBrk="1" hangingPunct="1"/>
            <a:r>
              <a:rPr lang="tr-TR" smtClean="0"/>
              <a:t>Buhar kazanlarında otomatik kontrol sistemleri</a:t>
            </a:r>
          </a:p>
        </p:txBody>
      </p:sp>
      <p:sp>
        <p:nvSpPr>
          <p:cNvPr id="58374" name="Rectangle 3"/>
          <p:cNvSpPr>
            <a:spLocks noGrp="1" noChangeArrowheads="1"/>
          </p:cNvSpPr>
          <p:nvPr>
            <p:ph idx="1"/>
          </p:nvPr>
        </p:nvSpPr>
        <p:spPr/>
        <p:txBody>
          <a:bodyPr/>
          <a:lstStyle/>
          <a:p>
            <a:pPr eaLnBrk="1" hangingPunct="1"/>
            <a:r>
              <a:rPr lang="tr-TR" sz="2600" smtClean="0"/>
              <a:t>Yanma kontrolü  (Kazandaki basıncın sabit tutulması gereken yerlerde uygulanır)</a:t>
            </a:r>
          </a:p>
          <a:p>
            <a:pPr eaLnBrk="1" hangingPunct="1"/>
            <a:endParaRPr lang="tr-TR" sz="2600" smtClean="0"/>
          </a:p>
          <a:p>
            <a:pPr eaLnBrk="1" hangingPunct="1"/>
            <a:r>
              <a:rPr lang="tr-TR" sz="2600" smtClean="0"/>
              <a:t>Besleme suyu kontrolü                                     (Kazan su seviyesini sabit tutar)</a:t>
            </a:r>
          </a:p>
          <a:p>
            <a:pPr eaLnBrk="1" hangingPunct="1"/>
            <a:endParaRPr lang="tr-TR" sz="2600" smtClean="0"/>
          </a:p>
          <a:p>
            <a:pPr eaLnBrk="1" hangingPunct="1"/>
            <a:r>
              <a:rPr lang="tr-TR" sz="2600" smtClean="0"/>
              <a:t>Sıcaklık kontrolü                                               (Buhar çıkış sıcaklığını sabit tutar)</a:t>
            </a:r>
          </a:p>
          <a:p>
            <a:pPr eaLnBrk="1" hangingPunct="1">
              <a:buFont typeface="Wingdings" pitchFamily="2" charset="2"/>
              <a:buNone/>
            </a:pPr>
            <a:r>
              <a:rPr lang="tr-TR" sz="2600" smtClean="0"/>
              <a:t>                                                                                                                                                                                                                                                       </a:t>
            </a:r>
          </a:p>
        </p:txBody>
      </p:sp>
      <p:sp>
        <p:nvSpPr>
          <p:cNvPr id="58370" name="3 Veri Yer Tutucusu"/>
          <p:cNvSpPr>
            <a:spLocks noGrp="1"/>
          </p:cNvSpPr>
          <p:nvPr>
            <p:ph type="dt" sz="half" idx="10"/>
          </p:nvPr>
        </p:nvSpPr>
        <p:spPr>
          <a:noFill/>
        </p:spPr>
        <p:txBody>
          <a:bodyPr/>
          <a:lstStyle/>
          <a:p>
            <a:fld id="{7A1882B6-1B41-4FB1-8844-86BB22E0A8C3}" type="datetime1">
              <a:rPr lang="tr-TR" altLang="en-US" smtClean="0"/>
              <a:pPr/>
              <a:t>14.12.2014</a:t>
            </a:fld>
            <a:endParaRPr lang="tr-TR" altLang="en-US" smtClean="0"/>
          </a:p>
        </p:txBody>
      </p:sp>
      <p:sp>
        <p:nvSpPr>
          <p:cNvPr id="58371" name="4 Altbilgi Yer Tutucusu"/>
          <p:cNvSpPr>
            <a:spLocks noGrp="1"/>
          </p:cNvSpPr>
          <p:nvPr>
            <p:ph type="ftr" sz="quarter" idx="11"/>
          </p:nvPr>
        </p:nvSpPr>
        <p:spPr>
          <a:noFill/>
        </p:spPr>
        <p:txBody>
          <a:bodyPr/>
          <a:lstStyle/>
          <a:p>
            <a:r>
              <a:rPr lang="tr-TR" altLang="en-US" smtClean="0"/>
              <a:t>ASG</a:t>
            </a:r>
          </a:p>
        </p:txBody>
      </p:sp>
      <p:sp>
        <p:nvSpPr>
          <p:cNvPr id="58372" name="5 Slayt Numarası Yer Tutucusu"/>
          <p:cNvSpPr>
            <a:spLocks noGrp="1"/>
          </p:cNvSpPr>
          <p:nvPr>
            <p:ph type="sldNum" sz="quarter" idx="12"/>
          </p:nvPr>
        </p:nvSpPr>
        <p:spPr>
          <a:noFill/>
        </p:spPr>
        <p:txBody>
          <a:bodyPr/>
          <a:lstStyle/>
          <a:p>
            <a:fld id="{91BA08A0-B1A9-46A7-BF9B-36E11823E1F4}" type="slidenum">
              <a:rPr lang="tr-TR" altLang="en-US" smtClean="0"/>
              <a:pPr/>
              <a:t>31</a:t>
            </a:fld>
            <a:endParaRPr lang="tr-TR" alt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7" name="Rectangle 2"/>
          <p:cNvSpPr>
            <a:spLocks noGrp="1" noChangeArrowheads="1"/>
          </p:cNvSpPr>
          <p:nvPr>
            <p:ph type="title"/>
          </p:nvPr>
        </p:nvSpPr>
        <p:spPr/>
        <p:txBody>
          <a:bodyPr/>
          <a:lstStyle/>
          <a:p>
            <a:pPr eaLnBrk="1" hangingPunct="1"/>
            <a:r>
              <a:rPr lang="tr-TR" smtClean="0"/>
              <a:t>Buhar kazanlarında otomatik kilitleme ve koruma donanımı</a:t>
            </a:r>
          </a:p>
        </p:txBody>
      </p:sp>
      <p:sp>
        <p:nvSpPr>
          <p:cNvPr id="59398" name="Rectangle 3"/>
          <p:cNvSpPr>
            <a:spLocks noGrp="1" noChangeArrowheads="1"/>
          </p:cNvSpPr>
          <p:nvPr>
            <p:ph idx="1"/>
          </p:nvPr>
        </p:nvSpPr>
        <p:spPr>
          <a:xfrm>
            <a:off x="457200" y="1836738"/>
            <a:ext cx="8305800" cy="4411662"/>
          </a:xfrm>
        </p:spPr>
        <p:txBody>
          <a:bodyPr/>
          <a:lstStyle/>
          <a:p>
            <a:pPr eaLnBrk="1" hangingPunct="1">
              <a:lnSpc>
                <a:spcPct val="90000"/>
              </a:lnSpc>
            </a:pPr>
            <a:r>
              <a:rPr lang="tr-TR" sz="2200" dirty="0" err="1" smtClean="0"/>
              <a:t>Brülor</a:t>
            </a:r>
            <a:r>
              <a:rPr lang="tr-TR" sz="2200" dirty="0" smtClean="0"/>
              <a:t> alevi söndüğünde yakıtı kesen </a:t>
            </a:r>
            <a:r>
              <a:rPr lang="tr-TR" sz="2200" b="1" dirty="0" smtClean="0"/>
              <a:t>fotoelektrik gözleyici</a:t>
            </a:r>
            <a:endParaRPr lang="tr-TR" sz="2200" dirty="0" smtClean="0"/>
          </a:p>
          <a:p>
            <a:pPr eaLnBrk="1" hangingPunct="1">
              <a:lnSpc>
                <a:spcPct val="90000"/>
              </a:lnSpc>
            </a:pPr>
            <a:r>
              <a:rPr lang="tr-TR" sz="2200" dirty="0" smtClean="0"/>
              <a:t>Aşırı buhar basıncında yakıtı kesen </a:t>
            </a:r>
            <a:r>
              <a:rPr lang="tr-TR" sz="2200" b="1" dirty="0" smtClean="0"/>
              <a:t>basınç şalteri (</a:t>
            </a:r>
            <a:r>
              <a:rPr lang="tr-TR" sz="2200" b="1" dirty="0" err="1" smtClean="0"/>
              <a:t>presostat</a:t>
            </a:r>
            <a:r>
              <a:rPr lang="tr-TR" sz="2200" b="1" dirty="0" smtClean="0"/>
              <a:t>)</a:t>
            </a:r>
            <a:endParaRPr lang="tr-TR" sz="2200" dirty="0" smtClean="0"/>
          </a:p>
          <a:p>
            <a:pPr eaLnBrk="1" hangingPunct="1">
              <a:lnSpc>
                <a:spcPct val="90000"/>
              </a:lnSpc>
            </a:pPr>
            <a:r>
              <a:rPr lang="tr-TR" sz="2200" dirty="0" smtClean="0"/>
              <a:t>Su seviyesi aşırı düştüğünde yakıtı kesen </a:t>
            </a:r>
            <a:r>
              <a:rPr lang="tr-TR" sz="2200" b="1" dirty="0" smtClean="0"/>
              <a:t> su seviye aygıtı</a:t>
            </a:r>
            <a:endParaRPr lang="tr-TR" sz="2200" dirty="0" smtClean="0"/>
          </a:p>
          <a:p>
            <a:pPr eaLnBrk="1" hangingPunct="1">
              <a:lnSpc>
                <a:spcPct val="90000"/>
              </a:lnSpc>
            </a:pPr>
            <a:r>
              <a:rPr lang="tr-TR" sz="2200" dirty="0" smtClean="0"/>
              <a:t>Yakıt pompası çıkış basıncı düştüğünde yakıtı kesen </a:t>
            </a:r>
            <a:r>
              <a:rPr lang="tr-TR" sz="2200" b="1" dirty="0" smtClean="0"/>
              <a:t>basınç şalteri</a:t>
            </a:r>
            <a:endParaRPr lang="tr-TR" sz="2200" dirty="0" smtClean="0"/>
          </a:p>
          <a:p>
            <a:pPr eaLnBrk="1" hangingPunct="1">
              <a:lnSpc>
                <a:spcPct val="90000"/>
              </a:lnSpc>
            </a:pPr>
            <a:r>
              <a:rPr lang="tr-TR" sz="2200" dirty="0" smtClean="0"/>
              <a:t>(Yakıt ön ısıtıcılı kazanlarda) Yakıt sıcaklığının düşmesi halinde yakıtı kesen </a:t>
            </a:r>
            <a:r>
              <a:rPr lang="tr-TR" sz="2200" b="1" dirty="0" smtClean="0"/>
              <a:t>sıcaklık şalteri</a:t>
            </a:r>
            <a:endParaRPr lang="tr-TR" sz="2200" dirty="0" smtClean="0"/>
          </a:p>
          <a:p>
            <a:pPr eaLnBrk="1" hangingPunct="1">
              <a:lnSpc>
                <a:spcPct val="90000"/>
              </a:lnSpc>
            </a:pPr>
            <a:r>
              <a:rPr lang="tr-TR" sz="2200" dirty="0" smtClean="0"/>
              <a:t>Kazan yakma havasının kesilmesi halinde yakıtı kesen basınç şalteri</a:t>
            </a:r>
          </a:p>
          <a:p>
            <a:pPr eaLnBrk="1" hangingPunct="1">
              <a:lnSpc>
                <a:spcPct val="90000"/>
              </a:lnSpc>
            </a:pPr>
            <a:r>
              <a:rPr lang="tr-TR" sz="2200" dirty="0" smtClean="0"/>
              <a:t>(Gaz yakan kazanlarda) Gaz basıncının düşmesi halinde yakıtı kesen basınç şalteri</a:t>
            </a:r>
          </a:p>
          <a:p>
            <a:pPr eaLnBrk="1" hangingPunct="1">
              <a:lnSpc>
                <a:spcPct val="90000"/>
              </a:lnSpc>
            </a:pPr>
            <a:endParaRPr lang="tr-TR" sz="2200" dirty="0" smtClean="0"/>
          </a:p>
        </p:txBody>
      </p:sp>
      <p:sp>
        <p:nvSpPr>
          <p:cNvPr id="59394" name="3 Veri Yer Tutucusu"/>
          <p:cNvSpPr>
            <a:spLocks noGrp="1"/>
          </p:cNvSpPr>
          <p:nvPr>
            <p:ph type="dt" sz="half" idx="10"/>
          </p:nvPr>
        </p:nvSpPr>
        <p:spPr>
          <a:noFill/>
        </p:spPr>
        <p:txBody>
          <a:bodyPr/>
          <a:lstStyle/>
          <a:p>
            <a:fld id="{B64845B0-D8C2-413B-A3E8-18DA918C31C5}" type="datetime1">
              <a:rPr lang="tr-TR" altLang="en-US" smtClean="0"/>
              <a:pPr/>
              <a:t>14.12.2014</a:t>
            </a:fld>
            <a:endParaRPr lang="tr-TR" altLang="en-US" smtClean="0"/>
          </a:p>
        </p:txBody>
      </p:sp>
      <p:sp>
        <p:nvSpPr>
          <p:cNvPr id="59395" name="4 Altbilgi Yer Tutucusu"/>
          <p:cNvSpPr>
            <a:spLocks noGrp="1"/>
          </p:cNvSpPr>
          <p:nvPr>
            <p:ph type="ftr" sz="quarter" idx="11"/>
          </p:nvPr>
        </p:nvSpPr>
        <p:spPr>
          <a:noFill/>
        </p:spPr>
        <p:txBody>
          <a:bodyPr/>
          <a:lstStyle/>
          <a:p>
            <a:r>
              <a:rPr lang="tr-TR" altLang="en-US" smtClean="0"/>
              <a:t>ASG</a:t>
            </a:r>
          </a:p>
        </p:txBody>
      </p:sp>
      <p:sp>
        <p:nvSpPr>
          <p:cNvPr id="59396" name="5 Slayt Numarası Yer Tutucusu"/>
          <p:cNvSpPr>
            <a:spLocks noGrp="1"/>
          </p:cNvSpPr>
          <p:nvPr>
            <p:ph type="sldNum" sz="quarter" idx="12"/>
          </p:nvPr>
        </p:nvSpPr>
        <p:spPr>
          <a:noFill/>
        </p:spPr>
        <p:txBody>
          <a:bodyPr/>
          <a:lstStyle/>
          <a:p>
            <a:fld id="{2305B02D-873B-4780-8DF5-1302A399880F}" type="slidenum">
              <a:rPr lang="tr-TR" altLang="en-US" smtClean="0"/>
              <a:pPr/>
              <a:t>32</a:t>
            </a:fld>
            <a:endParaRPr lang="tr-TR" alt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21" name="Rectangle 2"/>
          <p:cNvSpPr>
            <a:spLocks noGrp="1" noChangeArrowheads="1"/>
          </p:cNvSpPr>
          <p:nvPr>
            <p:ph type="title"/>
          </p:nvPr>
        </p:nvSpPr>
        <p:spPr/>
        <p:txBody>
          <a:bodyPr/>
          <a:lstStyle/>
          <a:p>
            <a:pPr eaLnBrk="1" hangingPunct="1"/>
            <a:r>
              <a:rPr lang="tr-TR" smtClean="0"/>
              <a:t>Buhar kazanlarında alarm elemanları</a:t>
            </a:r>
          </a:p>
        </p:txBody>
      </p:sp>
      <p:sp>
        <p:nvSpPr>
          <p:cNvPr id="60422" name="Rectangle 3"/>
          <p:cNvSpPr>
            <a:spLocks noGrp="1" noChangeArrowheads="1"/>
          </p:cNvSpPr>
          <p:nvPr>
            <p:ph idx="1"/>
          </p:nvPr>
        </p:nvSpPr>
        <p:spPr/>
        <p:txBody>
          <a:bodyPr/>
          <a:lstStyle/>
          <a:p>
            <a:pPr eaLnBrk="1" hangingPunct="1"/>
            <a:r>
              <a:rPr lang="tr-TR" smtClean="0"/>
              <a:t>Alçak ve yüksek su seviyesi alarmı</a:t>
            </a:r>
          </a:p>
          <a:p>
            <a:pPr eaLnBrk="1" hangingPunct="1"/>
            <a:endParaRPr lang="tr-TR" smtClean="0"/>
          </a:p>
          <a:p>
            <a:pPr eaLnBrk="1" hangingPunct="1"/>
            <a:r>
              <a:rPr lang="tr-TR" smtClean="0"/>
              <a:t>Alev sönme alarmı</a:t>
            </a:r>
          </a:p>
          <a:p>
            <a:pPr eaLnBrk="1" hangingPunct="1"/>
            <a:endParaRPr lang="tr-TR" smtClean="0"/>
          </a:p>
          <a:p>
            <a:pPr eaLnBrk="1" hangingPunct="1"/>
            <a:r>
              <a:rPr lang="tr-TR" smtClean="0"/>
              <a:t>Hava toz karışımındaki yüksek sıcaklık alarmı</a:t>
            </a:r>
          </a:p>
          <a:p>
            <a:pPr eaLnBrk="1" hangingPunct="1"/>
            <a:endParaRPr lang="tr-TR" smtClean="0"/>
          </a:p>
        </p:txBody>
      </p:sp>
      <p:sp>
        <p:nvSpPr>
          <p:cNvPr id="60418" name="3 Veri Yer Tutucusu"/>
          <p:cNvSpPr>
            <a:spLocks noGrp="1"/>
          </p:cNvSpPr>
          <p:nvPr>
            <p:ph type="dt" sz="half" idx="10"/>
          </p:nvPr>
        </p:nvSpPr>
        <p:spPr>
          <a:noFill/>
        </p:spPr>
        <p:txBody>
          <a:bodyPr/>
          <a:lstStyle/>
          <a:p>
            <a:fld id="{C3F9810B-3250-49C3-9012-DE704605BEF3}" type="datetime1">
              <a:rPr lang="tr-TR" altLang="en-US" smtClean="0"/>
              <a:pPr/>
              <a:t>14.12.2014</a:t>
            </a:fld>
            <a:endParaRPr lang="tr-TR" altLang="en-US" smtClean="0"/>
          </a:p>
        </p:txBody>
      </p:sp>
      <p:sp>
        <p:nvSpPr>
          <p:cNvPr id="60419" name="4 Altbilgi Yer Tutucusu"/>
          <p:cNvSpPr>
            <a:spLocks noGrp="1"/>
          </p:cNvSpPr>
          <p:nvPr>
            <p:ph type="ftr" sz="quarter" idx="11"/>
          </p:nvPr>
        </p:nvSpPr>
        <p:spPr>
          <a:noFill/>
        </p:spPr>
        <p:txBody>
          <a:bodyPr/>
          <a:lstStyle/>
          <a:p>
            <a:r>
              <a:rPr lang="tr-TR" altLang="en-US" smtClean="0"/>
              <a:t>ASG</a:t>
            </a:r>
          </a:p>
        </p:txBody>
      </p:sp>
      <p:sp>
        <p:nvSpPr>
          <p:cNvPr id="60420" name="5 Slayt Numarası Yer Tutucusu"/>
          <p:cNvSpPr>
            <a:spLocks noGrp="1"/>
          </p:cNvSpPr>
          <p:nvPr>
            <p:ph type="sldNum" sz="quarter" idx="12"/>
          </p:nvPr>
        </p:nvSpPr>
        <p:spPr>
          <a:noFill/>
        </p:spPr>
        <p:txBody>
          <a:bodyPr/>
          <a:lstStyle/>
          <a:p>
            <a:fld id="{B8483228-0208-4E41-A949-36D75752E6AC}" type="slidenum">
              <a:rPr lang="tr-TR" altLang="en-US" smtClean="0"/>
              <a:pPr/>
              <a:t>33</a:t>
            </a:fld>
            <a:endParaRPr lang="tr-TR" altLang="en-US"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5" name="Rectangle 2"/>
          <p:cNvSpPr>
            <a:spLocks noGrp="1" noChangeArrowheads="1"/>
          </p:cNvSpPr>
          <p:nvPr>
            <p:ph type="title"/>
          </p:nvPr>
        </p:nvSpPr>
        <p:spPr/>
        <p:txBody>
          <a:bodyPr/>
          <a:lstStyle/>
          <a:p>
            <a:pPr eaLnBrk="1" hangingPunct="1"/>
            <a:r>
              <a:rPr lang="tr-TR" smtClean="0"/>
              <a:t>Kazan işletiminde güvenlik kuralları</a:t>
            </a:r>
          </a:p>
        </p:txBody>
      </p:sp>
      <p:sp>
        <p:nvSpPr>
          <p:cNvPr id="61446" name="Rectangle 3"/>
          <p:cNvSpPr>
            <a:spLocks noGrp="1" noChangeArrowheads="1"/>
          </p:cNvSpPr>
          <p:nvPr>
            <p:ph idx="1"/>
          </p:nvPr>
        </p:nvSpPr>
        <p:spPr/>
        <p:txBody>
          <a:bodyPr/>
          <a:lstStyle/>
          <a:p>
            <a:pPr eaLnBrk="1" hangingPunct="1"/>
            <a:r>
              <a:rPr lang="tr-TR" sz="2800" smtClean="0"/>
              <a:t>Ehliyetli kazancı çalışmalıdır.</a:t>
            </a:r>
          </a:p>
          <a:p>
            <a:pPr eaLnBrk="1" hangingPunct="1"/>
            <a:r>
              <a:rPr lang="tr-TR" sz="2800" smtClean="0"/>
              <a:t>Kazanlar yakılmadan önce, </a:t>
            </a:r>
          </a:p>
          <a:p>
            <a:pPr marL="742950" lvl="1" indent="-285750" eaLnBrk="1" hangingPunct="1"/>
            <a:r>
              <a:rPr lang="tr-TR" sz="2400" smtClean="0"/>
              <a:t>tüm vanalar</a:t>
            </a:r>
          </a:p>
          <a:p>
            <a:pPr marL="742950" lvl="1" indent="-285750" eaLnBrk="1" hangingPunct="1"/>
            <a:r>
              <a:rPr lang="tr-TR" sz="2400" smtClean="0"/>
              <a:t>Klapeler</a:t>
            </a:r>
          </a:p>
          <a:p>
            <a:pPr marL="742950" lvl="1" indent="-285750" eaLnBrk="1" hangingPunct="1"/>
            <a:r>
              <a:rPr lang="tr-TR" sz="2400" smtClean="0"/>
              <a:t>Kapaklar</a:t>
            </a:r>
          </a:p>
          <a:p>
            <a:pPr marL="742950" lvl="1" indent="-285750" eaLnBrk="1" hangingPunct="1"/>
            <a:r>
              <a:rPr lang="tr-TR" sz="2400" smtClean="0"/>
              <a:t>emniyet supapları</a:t>
            </a:r>
          </a:p>
          <a:p>
            <a:pPr marL="742950" lvl="1" indent="-285750" eaLnBrk="1" hangingPunct="1"/>
            <a:r>
              <a:rPr lang="tr-TR" sz="2400" smtClean="0"/>
              <a:t>yakıt ve su miktarları</a:t>
            </a:r>
          </a:p>
          <a:p>
            <a:pPr marL="742950" lvl="1" indent="-285750" eaLnBrk="1" hangingPunct="1"/>
            <a:r>
              <a:rPr lang="tr-TR" sz="2400" smtClean="0"/>
              <a:t>işletme ile ilgili bütün hususlar gözden geçirilmeli ve kontrol edilmelidir.</a:t>
            </a:r>
          </a:p>
        </p:txBody>
      </p:sp>
      <p:sp>
        <p:nvSpPr>
          <p:cNvPr id="61442" name="3 Veri Yer Tutucusu"/>
          <p:cNvSpPr>
            <a:spLocks noGrp="1"/>
          </p:cNvSpPr>
          <p:nvPr>
            <p:ph type="dt" sz="half" idx="10"/>
          </p:nvPr>
        </p:nvSpPr>
        <p:spPr>
          <a:noFill/>
        </p:spPr>
        <p:txBody>
          <a:bodyPr/>
          <a:lstStyle/>
          <a:p>
            <a:fld id="{1A89886C-C70D-4C0C-85B8-DF8C1042B385}" type="datetime1">
              <a:rPr lang="tr-TR" altLang="en-US" smtClean="0"/>
              <a:pPr/>
              <a:t>14.12.2014</a:t>
            </a:fld>
            <a:endParaRPr lang="tr-TR" altLang="en-US" smtClean="0"/>
          </a:p>
        </p:txBody>
      </p:sp>
      <p:sp>
        <p:nvSpPr>
          <p:cNvPr id="61443" name="4 Altbilgi Yer Tutucusu"/>
          <p:cNvSpPr>
            <a:spLocks noGrp="1"/>
          </p:cNvSpPr>
          <p:nvPr>
            <p:ph type="ftr" sz="quarter" idx="11"/>
          </p:nvPr>
        </p:nvSpPr>
        <p:spPr>
          <a:noFill/>
        </p:spPr>
        <p:txBody>
          <a:bodyPr/>
          <a:lstStyle/>
          <a:p>
            <a:r>
              <a:rPr lang="tr-TR" altLang="en-US" smtClean="0"/>
              <a:t>ASG</a:t>
            </a:r>
          </a:p>
        </p:txBody>
      </p:sp>
      <p:sp>
        <p:nvSpPr>
          <p:cNvPr id="61444" name="5 Slayt Numarası Yer Tutucusu"/>
          <p:cNvSpPr>
            <a:spLocks noGrp="1"/>
          </p:cNvSpPr>
          <p:nvPr>
            <p:ph type="sldNum" sz="quarter" idx="12"/>
          </p:nvPr>
        </p:nvSpPr>
        <p:spPr>
          <a:noFill/>
        </p:spPr>
        <p:txBody>
          <a:bodyPr/>
          <a:lstStyle/>
          <a:p>
            <a:fld id="{2293DE68-BE29-4667-8D4F-39188EC87F20}" type="slidenum">
              <a:rPr lang="tr-TR" altLang="en-US" smtClean="0"/>
              <a:pPr/>
              <a:t>34</a:t>
            </a:fld>
            <a:endParaRPr lang="tr-TR" altLang="en-US"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9" name="Rectangle 2"/>
          <p:cNvSpPr>
            <a:spLocks noGrp="1" noChangeArrowheads="1"/>
          </p:cNvSpPr>
          <p:nvPr>
            <p:ph type="title"/>
          </p:nvPr>
        </p:nvSpPr>
        <p:spPr/>
        <p:txBody>
          <a:bodyPr/>
          <a:lstStyle/>
          <a:p>
            <a:pPr eaLnBrk="1" hangingPunct="1"/>
            <a:r>
              <a:rPr lang="tr-TR" smtClean="0"/>
              <a:t>Bakım</a:t>
            </a:r>
          </a:p>
        </p:txBody>
      </p:sp>
      <p:sp>
        <p:nvSpPr>
          <p:cNvPr id="47110" name="Rectangle 3"/>
          <p:cNvSpPr>
            <a:spLocks noGrp="1" noChangeArrowheads="1"/>
          </p:cNvSpPr>
          <p:nvPr>
            <p:ph idx="1"/>
          </p:nvPr>
        </p:nvSpPr>
        <p:spPr>
          <a:xfrm>
            <a:off x="457200" y="1600200"/>
            <a:ext cx="8229600" cy="4411663"/>
          </a:xfrm>
        </p:spPr>
        <p:txBody>
          <a:bodyPr/>
          <a:lstStyle/>
          <a:p>
            <a:pPr eaLnBrk="1" hangingPunct="1">
              <a:defRPr/>
            </a:pPr>
            <a:r>
              <a:rPr lang="tr-TR" dirty="0" smtClean="0"/>
              <a:t>Kazanların içine girmek gerekirse </a:t>
            </a:r>
            <a:r>
              <a:rPr lang="tr-TR" dirty="0" smtClean="0">
                <a:effectLst>
                  <a:outerShdw blurRad="38100" dist="38100" dir="2700000" algn="tl">
                    <a:srgbClr val="000000">
                      <a:alpha val="43137"/>
                    </a:srgbClr>
                  </a:outerShdw>
                </a:effectLst>
              </a:rPr>
              <a:t>kapalı alanda emniyetli çalışma kurallarına uyulmalı</a:t>
            </a:r>
          </a:p>
          <a:p>
            <a:pPr eaLnBrk="1" hangingPunct="1">
              <a:defRPr/>
            </a:pPr>
            <a:r>
              <a:rPr lang="tr-TR" dirty="0" smtClean="0">
                <a:effectLst>
                  <a:outerShdw blurRad="38100" dist="38100" dir="2700000" algn="tl">
                    <a:srgbClr val="000000">
                      <a:alpha val="43137"/>
                    </a:srgbClr>
                  </a:outerShdw>
                </a:effectLst>
              </a:rPr>
              <a:t>Basınç altında bakım </a:t>
            </a:r>
            <a:r>
              <a:rPr lang="tr-TR" dirty="0" smtClean="0"/>
              <a:t>onarım yapılmamalı</a:t>
            </a:r>
          </a:p>
          <a:p>
            <a:pPr eaLnBrk="1" hangingPunct="1">
              <a:defRPr/>
            </a:pPr>
            <a:r>
              <a:rPr lang="tr-TR" dirty="0" smtClean="0"/>
              <a:t>Bakım onarım esnasında </a:t>
            </a:r>
            <a:r>
              <a:rPr lang="tr-TR" dirty="0" smtClean="0">
                <a:effectLst>
                  <a:outerShdw blurRad="38100" dist="38100" dir="2700000" algn="tl">
                    <a:srgbClr val="000000">
                      <a:alpha val="43137"/>
                    </a:srgbClr>
                  </a:outerShdw>
                </a:effectLst>
              </a:rPr>
              <a:t>ikaz levhaları </a:t>
            </a:r>
            <a:r>
              <a:rPr lang="tr-TR" dirty="0" smtClean="0"/>
              <a:t>asılmalı</a:t>
            </a:r>
          </a:p>
          <a:p>
            <a:pPr eaLnBrk="1" hangingPunct="1">
              <a:defRPr/>
            </a:pPr>
            <a:r>
              <a:rPr lang="tr-TR" dirty="0" smtClean="0"/>
              <a:t>Bakım öncesi </a:t>
            </a:r>
            <a:r>
              <a:rPr lang="tr-TR" dirty="0" smtClean="0">
                <a:effectLst>
                  <a:outerShdw blurRad="38100" dist="38100" dir="2700000" algn="tl">
                    <a:srgbClr val="000000">
                      <a:alpha val="43137"/>
                    </a:srgbClr>
                  </a:outerShdw>
                </a:effectLst>
              </a:rPr>
              <a:t>stop </a:t>
            </a:r>
            <a:r>
              <a:rPr lang="tr-TR" dirty="0" err="1" smtClean="0">
                <a:effectLst>
                  <a:outerShdw blurRad="38100" dist="38100" dir="2700000" algn="tl">
                    <a:srgbClr val="000000">
                      <a:alpha val="43137"/>
                    </a:srgbClr>
                  </a:outerShdw>
                </a:effectLst>
              </a:rPr>
              <a:t>valfleri</a:t>
            </a:r>
            <a:r>
              <a:rPr lang="tr-TR" dirty="0" smtClean="0">
                <a:effectLst>
                  <a:outerShdw blurRad="38100" dist="38100" dir="2700000" algn="tl">
                    <a:srgbClr val="000000">
                      <a:alpha val="43137"/>
                    </a:srgbClr>
                  </a:outerShdw>
                </a:effectLst>
              </a:rPr>
              <a:t> ve bütün vanalar kapatılmalı</a:t>
            </a:r>
          </a:p>
          <a:p>
            <a:pPr eaLnBrk="1" hangingPunct="1">
              <a:defRPr/>
            </a:pPr>
            <a:endParaRPr lang="tr-TR" dirty="0" smtClean="0"/>
          </a:p>
        </p:txBody>
      </p:sp>
      <p:sp>
        <p:nvSpPr>
          <p:cNvPr id="62466" name="3 Veri Yer Tutucusu"/>
          <p:cNvSpPr>
            <a:spLocks noGrp="1"/>
          </p:cNvSpPr>
          <p:nvPr>
            <p:ph type="dt" sz="half" idx="10"/>
          </p:nvPr>
        </p:nvSpPr>
        <p:spPr>
          <a:noFill/>
        </p:spPr>
        <p:txBody>
          <a:bodyPr/>
          <a:lstStyle/>
          <a:p>
            <a:fld id="{2155E5AD-3D89-4556-86D4-6F077855677A}" type="datetime1">
              <a:rPr lang="tr-TR" altLang="en-US" smtClean="0"/>
              <a:pPr/>
              <a:t>14.12.2014</a:t>
            </a:fld>
            <a:endParaRPr lang="tr-TR" altLang="en-US" smtClean="0"/>
          </a:p>
        </p:txBody>
      </p:sp>
      <p:sp>
        <p:nvSpPr>
          <p:cNvPr id="62467" name="4 Altbilgi Yer Tutucusu"/>
          <p:cNvSpPr>
            <a:spLocks noGrp="1"/>
          </p:cNvSpPr>
          <p:nvPr>
            <p:ph type="ftr" sz="quarter" idx="11"/>
          </p:nvPr>
        </p:nvSpPr>
        <p:spPr>
          <a:noFill/>
        </p:spPr>
        <p:txBody>
          <a:bodyPr/>
          <a:lstStyle/>
          <a:p>
            <a:r>
              <a:rPr lang="tr-TR" altLang="en-US" smtClean="0"/>
              <a:t>ASG</a:t>
            </a:r>
          </a:p>
        </p:txBody>
      </p:sp>
      <p:sp>
        <p:nvSpPr>
          <p:cNvPr id="62468" name="5 Slayt Numarası Yer Tutucusu"/>
          <p:cNvSpPr>
            <a:spLocks noGrp="1"/>
          </p:cNvSpPr>
          <p:nvPr>
            <p:ph type="sldNum" sz="quarter" idx="12"/>
          </p:nvPr>
        </p:nvSpPr>
        <p:spPr>
          <a:noFill/>
        </p:spPr>
        <p:txBody>
          <a:bodyPr/>
          <a:lstStyle/>
          <a:p>
            <a:fld id="{00FC6DE3-A026-4560-8588-297B612F2963}" type="slidenum">
              <a:rPr lang="tr-TR" altLang="en-US" smtClean="0"/>
              <a:pPr/>
              <a:t>35</a:t>
            </a:fld>
            <a:endParaRPr lang="tr-TR" altLang="en-US"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7" name="Rectangle 4"/>
          <p:cNvSpPr>
            <a:spLocks noGrp="1" noChangeArrowheads="1"/>
          </p:cNvSpPr>
          <p:nvPr>
            <p:ph type="ctrTitle"/>
          </p:nvPr>
        </p:nvSpPr>
        <p:spPr>
          <a:xfrm>
            <a:off x="315913" y="1676400"/>
            <a:ext cx="8828087" cy="2133600"/>
          </a:xfrm>
        </p:spPr>
        <p:txBody>
          <a:bodyPr/>
          <a:lstStyle/>
          <a:p>
            <a:pPr algn="ctr" eaLnBrk="1" hangingPunct="1"/>
            <a:r>
              <a:rPr lang="tr-TR" smtClean="0"/>
              <a:t>BASINÇLI KAPLARIN PERİYODİK KONTROLÜ</a:t>
            </a:r>
          </a:p>
        </p:txBody>
      </p:sp>
      <p:sp>
        <p:nvSpPr>
          <p:cNvPr id="64514" name="Rectangle 5"/>
          <p:cNvSpPr>
            <a:spLocks noGrp="1" noChangeArrowheads="1"/>
          </p:cNvSpPr>
          <p:nvPr>
            <p:ph type="dt" sz="half" idx="10"/>
          </p:nvPr>
        </p:nvSpPr>
        <p:spPr>
          <a:noFill/>
        </p:spPr>
        <p:txBody>
          <a:bodyPr/>
          <a:lstStyle/>
          <a:p>
            <a:fld id="{D5924AA7-4DB7-4D01-BC30-5DF0DB8810BE}" type="datetime1">
              <a:rPr lang="tr-TR" altLang="en-US" smtClean="0"/>
              <a:pPr/>
              <a:t>14.12.2014</a:t>
            </a:fld>
            <a:endParaRPr lang="tr-TR" altLang="en-US" smtClean="0"/>
          </a:p>
        </p:txBody>
      </p:sp>
      <p:sp>
        <p:nvSpPr>
          <p:cNvPr id="64515" name="Rectangle 6"/>
          <p:cNvSpPr>
            <a:spLocks noGrp="1" noChangeArrowheads="1"/>
          </p:cNvSpPr>
          <p:nvPr>
            <p:ph type="ftr" sz="quarter" idx="11"/>
          </p:nvPr>
        </p:nvSpPr>
        <p:spPr>
          <a:noFill/>
        </p:spPr>
        <p:txBody>
          <a:bodyPr/>
          <a:lstStyle/>
          <a:p>
            <a:r>
              <a:rPr lang="tr-TR" altLang="en-US" smtClean="0"/>
              <a:t>ASG</a:t>
            </a:r>
          </a:p>
        </p:txBody>
      </p:sp>
      <p:sp>
        <p:nvSpPr>
          <p:cNvPr id="64516" name="Rectangle 7"/>
          <p:cNvSpPr>
            <a:spLocks noGrp="1" noChangeArrowheads="1"/>
          </p:cNvSpPr>
          <p:nvPr>
            <p:ph type="sldNum" sz="quarter" idx="12"/>
          </p:nvPr>
        </p:nvSpPr>
        <p:spPr>
          <a:noFill/>
        </p:spPr>
        <p:txBody>
          <a:bodyPr/>
          <a:lstStyle/>
          <a:p>
            <a:fld id="{937F628B-C410-439E-AB02-1B58CF058D56}" type="slidenum">
              <a:rPr lang="tr-TR" altLang="en-US" smtClean="0"/>
              <a:pPr/>
              <a:t>36</a:t>
            </a:fld>
            <a:endParaRPr lang="tr-TR" altLang="en-US"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41" name="Rectangle 3"/>
          <p:cNvSpPr>
            <a:spLocks noGrp="1" noChangeArrowheads="1"/>
          </p:cNvSpPr>
          <p:nvPr>
            <p:ph idx="1"/>
          </p:nvPr>
        </p:nvSpPr>
        <p:spPr>
          <a:xfrm>
            <a:off x="457200" y="0"/>
            <a:ext cx="8382000" cy="6477000"/>
          </a:xfrm>
        </p:spPr>
        <p:txBody>
          <a:bodyPr/>
          <a:lstStyle/>
          <a:p>
            <a:r>
              <a:rPr lang="tr-TR" sz="2800" b="1" dirty="0" smtClean="0"/>
              <a:t>Basınçlı kap ve tesisatların kontrolü</a:t>
            </a:r>
            <a:endParaRPr lang="tr-TR" sz="2800" dirty="0" smtClean="0"/>
          </a:p>
          <a:p>
            <a:r>
              <a:rPr lang="tr-TR" sz="2800" dirty="0" smtClean="0"/>
              <a:t>Basınçlı kaplarda temel prensip olarak hidrostatik test yapılması esastır. Bu testler, standartlarda aksi belirtilmediği sürece işletme basıncının 1,5 katı ile ve bir yılı aşmayan sürelerle yapılır. </a:t>
            </a:r>
          </a:p>
          <a:p>
            <a:r>
              <a:rPr lang="tr-TR" sz="2800" dirty="0" smtClean="0"/>
              <a:t>Ancak iş ekipmanının özelliği ve işletmeden kaynaklanan zorunlu şartlar gereğince hidrostatik test yapma imkânı olmayan basınçlı kaplarda hidrostatik test yerine standartlarda belirtilen tahribatsız muayene yöntemleri de uygulanabilir. </a:t>
            </a:r>
          </a:p>
          <a:p>
            <a:r>
              <a:rPr lang="tr-TR" sz="2800" dirty="0" smtClean="0"/>
              <a:t>Bu durumda, düzenlenecek periyodik kontrol raporlarında bu husus gerekçesi ile birlikte belirtilir.</a:t>
            </a:r>
          </a:p>
        </p:txBody>
      </p:sp>
      <p:sp>
        <p:nvSpPr>
          <p:cNvPr id="65538" name="3 Veri Yer Tutucusu"/>
          <p:cNvSpPr>
            <a:spLocks noGrp="1"/>
          </p:cNvSpPr>
          <p:nvPr>
            <p:ph type="dt" sz="half" idx="10"/>
          </p:nvPr>
        </p:nvSpPr>
        <p:spPr>
          <a:noFill/>
        </p:spPr>
        <p:txBody>
          <a:bodyPr/>
          <a:lstStyle/>
          <a:p>
            <a:fld id="{DBF04E20-3231-46A4-A58F-692357063256}" type="datetime1">
              <a:rPr lang="tr-TR" altLang="en-US" smtClean="0"/>
              <a:pPr/>
              <a:t>14.12.2014</a:t>
            </a:fld>
            <a:endParaRPr lang="tr-TR" altLang="en-US" smtClean="0"/>
          </a:p>
        </p:txBody>
      </p:sp>
      <p:sp>
        <p:nvSpPr>
          <p:cNvPr id="65539" name="4 Altbilgi Yer Tutucusu"/>
          <p:cNvSpPr>
            <a:spLocks noGrp="1"/>
          </p:cNvSpPr>
          <p:nvPr>
            <p:ph type="ftr" sz="quarter" idx="11"/>
          </p:nvPr>
        </p:nvSpPr>
        <p:spPr>
          <a:noFill/>
        </p:spPr>
        <p:txBody>
          <a:bodyPr/>
          <a:lstStyle/>
          <a:p>
            <a:r>
              <a:rPr lang="tr-TR" altLang="en-US" smtClean="0"/>
              <a:t>ASG</a:t>
            </a:r>
          </a:p>
        </p:txBody>
      </p:sp>
      <p:sp>
        <p:nvSpPr>
          <p:cNvPr id="65540" name="5 Slayt Numarası Yer Tutucusu"/>
          <p:cNvSpPr>
            <a:spLocks noGrp="1"/>
          </p:cNvSpPr>
          <p:nvPr>
            <p:ph type="sldNum" sz="quarter" idx="12"/>
          </p:nvPr>
        </p:nvSpPr>
        <p:spPr>
          <a:noFill/>
        </p:spPr>
        <p:txBody>
          <a:bodyPr/>
          <a:lstStyle/>
          <a:p>
            <a:fld id="{010AD028-D639-442F-8055-3AC722D68B70}" type="slidenum">
              <a:rPr lang="tr-TR" altLang="en-US" smtClean="0"/>
              <a:pPr/>
              <a:t>37</a:t>
            </a:fld>
            <a:endParaRPr lang="tr-TR" altLang="en-US"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2 İçerik Yer Tutucusu"/>
          <p:cNvSpPr>
            <a:spLocks noGrp="1"/>
          </p:cNvSpPr>
          <p:nvPr>
            <p:ph idx="1"/>
          </p:nvPr>
        </p:nvSpPr>
        <p:spPr>
          <a:xfrm>
            <a:off x="457200" y="0"/>
            <a:ext cx="8229600" cy="6130925"/>
          </a:xfrm>
        </p:spPr>
        <p:txBody>
          <a:bodyPr/>
          <a:lstStyle/>
          <a:p>
            <a:r>
              <a:rPr lang="tr-TR" dirty="0" smtClean="0"/>
              <a:t>Basınçlı kap ve tesisatların periyodik kontrolleri, 22/1/2007 tarihli ve 26411 sayılı Resmî Gazete’de yayımlanan Basınçlı Ekipmanlar Yönetmeliği, 31/12/2012 tarihli ve 28514 sayılı Resmî Gazete’de yayımlanan Taşınabilir Basınçlı Ekipmanlar Yönetmeliği ve 30/12/2006 tarihli ve 26392 sayılı Resmî Gazete’de yayımlanan Basit Basınçlı Kaplar Yönetmeliğinde yer alan ve bu Yönetmelik hükümlerine aykırı olmayan hususlar saklı kalmak kaydıyla ilgili standartlarda belirtilen kriterlere göre yapılır.</a:t>
            </a:r>
          </a:p>
        </p:txBody>
      </p:sp>
      <p:sp>
        <p:nvSpPr>
          <p:cNvPr id="66563" name="3 Veri Yer Tutucusu"/>
          <p:cNvSpPr>
            <a:spLocks noGrp="1"/>
          </p:cNvSpPr>
          <p:nvPr>
            <p:ph type="dt" sz="half" idx="10"/>
          </p:nvPr>
        </p:nvSpPr>
        <p:spPr>
          <a:noFill/>
        </p:spPr>
        <p:txBody>
          <a:bodyPr/>
          <a:lstStyle/>
          <a:p>
            <a:fld id="{4DC5DBF0-4393-4B36-8F17-829ABC04737A}" type="datetime1">
              <a:rPr lang="tr-TR" altLang="en-US" smtClean="0"/>
              <a:pPr/>
              <a:t>14.12.2014</a:t>
            </a:fld>
            <a:endParaRPr lang="tr-TR" altLang="en-US" smtClean="0"/>
          </a:p>
        </p:txBody>
      </p:sp>
      <p:sp>
        <p:nvSpPr>
          <p:cNvPr id="66564" name="4 Altbilgi Yer Tutucusu"/>
          <p:cNvSpPr>
            <a:spLocks noGrp="1"/>
          </p:cNvSpPr>
          <p:nvPr>
            <p:ph type="ftr" sz="quarter" idx="11"/>
          </p:nvPr>
        </p:nvSpPr>
        <p:spPr>
          <a:noFill/>
        </p:spPr>
        <p:txBody>
          <a:bodyPr/>
          <a:lstStyle/>
          <a:p>
            <a:r>
              <a:rPr lang="tr-TR" altLang="en-US" smtClean="0"/>
              <a:t>ASG</a:t>
            </a:r>
          </a:p>
        </p:txBody>
      </p:sp>
      <p:sp>
        <p:nvSpPr>
          <p:cNvPr id="66565" name="5 Slayt Numarası Yer Tutucusu"/>
          <p:cNvSpPr>
            <a:spLocks noGrp="1"/>
          </p:cNvSpPr>
          <p:nvPr>
            <p:ph type="sldNum" sz="quarter" idx="12"/>
          </p:nvPr>
        </p:nvSpPr>
        <p:spPr>
          <a:noFill/>
        </p:spPr>
        <p:txBody>
          <a:bodyPr/>
          <a:lstStyle/>
          <a:p>
            <a:fld id="{F7AFD9B9-6337-4B15-B420-15034AD3F8DE}" type="slidenum">
              <a:rPr lang="tr-TR" altLang="en-US" smtClean="0"/>
              <a:pPr/>
              <a:t>38</a:t>
            </a:fld>
            <a:endParaRPr lang="tr-TR" altLang="en-US"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2 İçerik Yer Tutucusu"/>
          <p:cNvSpPr>
            <a:spLocks noGrp="1"/>
          </p:cNvSpPr>
          <p:nvPr>
            <p:ph idx="1"/>
          </p:nvPr>
        </p:nvSpPr>
        <p:spPr>
          <a:xfrm>
            <a:off x="457200" y="457200"/>
            <a:ext cx="8229600" cy="5673725"/>
          </a:xfrm>
        </p:spPr>
        <p:txBody>
          <a:bodyPr/>
          <a:lstStyle/>
          <a:p>
            <a:r>
              <a:rPr lang="tr-TR" sz="3600" dirty="0" smtClean="0"/>
              <a:t>Basınçlı kap ve tesisatların periyodik kontrolleri, makine mühendisleri ve makine tekniker veya yüksek teknikerleri tarafından yapılır. </a:t>
            </a:r>
          </a:p>
          <a:p>
            <a:r>
              <a:rPr lang="tr-TR" sz="3600" dirty="0" smtClean="0"/>
              <a:t>Söz konusu periyodik kontrollerin </a:t>
            </a:r>
            <a:r>
              <a:rPr lang="tr-TR" sz="3600" b="1" dirty="0" smtClean="0"/>
              <a:t>tahribatsız muayene yöntemleri ile yapılması durumunda, </a:t>
            </a:r>
            <a:r>
              <a:rPr lang="tr-TR" sz="3600" dirty="0" smtClean="0"/>
              <a:t>bu kontroller sadece </a:t>
            </a:r>
            <a:r>
              <a:rPr lang="tr-TR" sz="3600" b="1" u="sng" dirty="0" smtClean="0"/>
              <a:t>TS EN 473 standardına göre eğitim almış </a:t>
            </a:r>
            <a:r>
              <a:rPr lang="tr-TR" sz="3600" dirty="0" smtClean="0"/>
              <a:t>mühendisler ve aynı eğitimi almış tekniker veya yüksek teknikerler tarafından yapılabilir.</a:t>
            </a:r>
          </a:p>
        </p:txBody>
      </p:sp>
      <p:sp>
        <p:nvSpPr>
          <p:cNvPr id="69635" name="3 Veri Yer Tutucusu"/>
          <p:cNvSpPr>
            <a:spLocks noGrp="1"/>
          </p:cNvSpPr>
          <p:nvPr>
            <p:ph type="dt" sz="half" idx="10"/>
          </p:nvPr>
        </p:nvSpPr>
        <p:spPr>
          <a:noFill/>
        </p:spPr>
        <p:txBody>
          <a:bodyPr/>
          <a:lstStyle/>
          <a:p>
            <a:fld id="{683CC062-0DAF-4365-8149-3BBAFA9997AB}" type="datetime1">
              <a:rPr lang="tr-TR" altLang="en-US" smtClean="0"/>
              <a:pPr/>
              <a:t>14.12.2014</a:t>
            </a:fld>
            <a:endParaRPr lang="tr-TR" altLang="en-US" smtClean="0"/>
          </a:p>
        </p:txBody>
      </p:sp>
      <p:sp>
        <p:nvSpPr>
          <p:cNvPr id="69636" name="4 Altbilgi Yer Tutucusu"/>
          <p:cNvSpPr>
            <a:spLocks noGrp="1"/>
          </p:cNvSpPr>
          <p:nvPr>
            <p:ph type="ftr" sz="quarter" idx="11"/>
          </p:nvPr>
        </p:nvSpPr>
        <p:spPr>
          <a:noFill/>
        </p:spPr>
        <p:txBody>
          <a:bodyPr/>
          <a:lstStyle/>
          <a:p>
            <a:r>
              <a:rPr lang="tr-TR" altLang="en-US" smtClean="0"/>
              <a:t>ASG</a:t>
            </a:r>
          </a:p>
        </p:txBody>
      </p:sp>
      <p:sp>
        <p:nvSpPr>
          <p:cNvPr id="69637" name="5 Slayt Numarası Yer Tutucusu"/>
          <p:cNvSpPr>
            <a:spLocks noGrp="1"/>
          </p:cNvSpPr>
          <p:nvPr>
            <p:ph type="sldNum" sz="quarter" idx="12"/>
          </p:nvPr>
        </p:nvSpPr>
        <p:spPr>
          <a:noFill/>
        </p:spPr>
        <p:txBody>
          <a:bodyPr/>
          <a:lstStyle/>
          <a:p>
            <a:fld id="{D7FEE6FA-6188-4848-89F1-E435050A7E46}" type="slidenum">
              <a:rPr lang="tr-TR" altLang="en-US" smtClean="0"/>
              <a:pPr/>
              <a:t>39</a:t>
            </a:fld>
            <a:endParaRPr lang="tr-TR" alt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61" name="6 İçerik Yer Tutucusu"/>
          <p:cNvPicPr>
            <a:picLocks noGrp="1"/>
          </p:cNvPicPr>
          <p:nvPr>
            <p:ph idx="1"/>
          </p:nvPr>
        </p:nvPicPr>
        <p:blipFill>
          <a:blip r:embed="rId2" cstate="print"/>
          <a:srcRect/>
          <a:stretch>
            <a:fillRect/>
          </a:stretch>
        </p:blipFill>
        <p:spPr>
          <a:xfrm>
            <a:off x="762000" y="0"/>
            <a:ext cx="7848600" cy="6858000"/>
          </a:xfrm>
        </p:spPr>
      </p:pic>
      <p:sp>
        <p:nvSpPr>
          <p:cNvPr id="19458" name="3 Veri Yer Tutucusu"/>
          <p:cNvSpPr>
            <a:spLocks noGrp="1"/>
          </p:cNvSpPr>
          <p:nvPr>
            <p:ph type="dt" sz="half" idx="10"/>
          </p:nvPr>
        </p:nvSpPr>
        <p:spPr>
          <a:noFill/>
        </p:spPr>
        <p:txBody>
          <a:bodyPr/>
          <a:lstStyle/>
          <a:p>
            <a:fld id="{6D00E0CE-A989-48DA-854E-30ED8A26E14A}" type="datetime1">
              <a:rPr lang="tr-TR" altLang="en-US" smtClean="0"/>
              <a:pPr/>
              <a:t>14.12.2014</a:t>
            </a:fld>
            <a:endParaRPr lang="tr-TR" altLang="en-US" smtClean="0"/>
          </a:p>
        </p:txBody>
      </p:sp>
      <p:sp>
        <p:nvSpPr>
          <p:cNvPr id="19459" name="4 Altbilgi Yer Tutucusu"/>
          <p:cNvSpPr>
            <a:spLocks noGrp="1"/>
          </p:cNvSpPr>
          <p:nvPr>
            <p:ph type="ftr" sz="quarter" idx="11"/>
          </p:nvPr>
        </p:nvSpPr>
        <p:spPr>
          <a:noFill/>
        </p:spPr>
        <p:txBody>
          <a:bodyPr/>
          <a:lstStyle/>
          <a:p>
            <a:r>
              <a:rPr lang="tr-TR" altLang="en-US" smtClean="0"/>
              <a:t>ASG</a:t>
            </a:r>
          </a:p>
        </p:txBody>
      </p:sp>
      <p:sp>
        <p:nvSpPr>
          <p:cNvPr id="19460" name="5 Slayt Numarası Yer Tutucusu"/>
          <p:cNvSpPr>
            <a:spLocks noGrp="1"/>
          </p:cNvSpPr>
          <p:nvPr>
            <p:ph type="sldNum" sz="quarter" idx="12"/>
          </p:nvPr>
        </p:nvSpPr>
        <p:spPr>
          <a:noFill/>
        </p:spPr>
        <p:txBody>
          <a:bodyPr/>
          <a:lstStyle/>
          <a:p>
            <a:fld id="{5392228D-7B16-4629-99F8-94EE3E9C1C5E}" type="slidenum">
              <a:rPr lang="tr-TR" altLang="en-US" smtClean="0"/>
              <a:pPr/>
              <a:t>4</a:t>
            </a:fld>
            <a:endParaRPr lang="tr-TR" alt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1 Başlık"/>
          <p:cNvSpPr>
            <a:spLocks noGrp="1"/>
          </p:cNvSpPr>
          <p:nvPr>
            <p:ph type="title"/>
          </p:nvPr>
        </p:nvSpPr>
        <p:spPr/>
        <p:txBody>
          <a:bodyPr/>
          <a:lstStyle/>
          <a:p>
            <a:endParaRPr lang="tr-TR" smtClean="0"/>
          </a:p>
        </p:txBody>
      </p:sp>
      <p:sp>
        <p:nvSpPr>
          <p:cNvPr id="70659" name="2 İçerik Yer Tutucusu"/>
          <p:cNvSpPr>
            <a:spLocks noGrp="1"/>
          </p:cNvSpPr>
          <p:nvPr>
            <p:ph idx="1"/>
          </p:nvPr>
        </p:nvSpPr>
        <p:spPr/>
        <p:txBody>
          <a:bodyPr/>
          <a:lstStyle/>
          <a:p>
            <a:pPr>
              <a:buNone/>
            </a:pPr>
            <a:r>
              <a:rPr lang="tr-TR" dirty="0" smtClean="0"/>
              <a:t>   Buhar kazanları</a:t>
            </a:r>
          </a:p>
          <a:p>
            <a:r>
              <a:rPr lang="tr-TR" dirty="0" smtClean="0"/>
              <a:t>Standartlarda süre belirtilmemişse</a:t>
            </a:r>
          </a:p>
          <a:p>
            <a:r>
              <a:rPr lang="tr-TR" dirty="0" smtClean="0"/>
              <a:t>1 Yıl</a:t>
            </a:r>
          </a:p>
          <a:p>
            <a:r>
              <a:rPr lang="tr-TR" u="sng" dirty="0" smtClean="0"/>
              <a:t>TS 2025 ve TS EN 13445-5 </a:t>
            </a:r>
            <a:r>
              <a:rPr lang="tr-TR" dirty="0" smtClean="0"/>
              <a:t>standartlarında belirtilen kriterlere uygun olarak yapılır.</a:t>
            </a:r>
          </a:p>
          <a:p>
            <a:endParaRPr lang="tr-TR" dirty="0" smtClean="0"/>
          </a:p>
        </p:txBody>
      </p:sp>
      <p:sp>
        <p:nvSpPr>
          <p:cNvPr id="70660" name="3 Veri Yer Tutucusu"/>
          <p:cNvSpPr>
            <a:spLocks noGrp="1"/>
          </p:cNvSpPr>
          <p:nvPr>
            <p:ph type="dt" sz="half" idx="10"/>
          </p:nvPr>
        </p:nvSpPr>
        <p:spPr>
          <a:noFill/>
        </p:spPr>
        <p:txBody>
          <a:bodyPr/>
          <a:lstStyle/>
          <a:p>
            <a:fld id="{92C2EF0D-66EC-4B63-8EB7-A0F5ECF47F32}" type="datetime1">
              <a:rPr lang="tr-TR" altLang="en-US" smtClean="0"/>
              <a:pPr/>
              <a:t>14.12.2014</a:t>
            </a:fld>
            <a:endParaRPr lang="tr-TR" altLang="en-US" smtClean="0"/>
          </a:p>
        </p:txBody>
      </p:sp>
      <p:sp>
        <p:nvSpPr>
          <p:cNvPr id="70661" name="4 Altbilgi Yer Tutucusu"/>
          <p:cNvSpPr>
            <a:spLocks noGrp="1"/>
          </p:cNvSpPr>
          <p:nvPr>
            <p:ph type="ftr" sz="quarter" idx="11"/>
          </p:nvPr>
        </p:nvSpPr>
        <p:spPr>
          <a:noFill/>
        </p:spPr>
        <p:txBody>
          <a:bodyPr/>
          <a:lstStyle/>
          <a:p>
            <a:r>
              <a:rPr lang="tr-TR" altLang="en-US" smtClean="0"/>
              <a:t>ASG</a:t>
            </a:r>
          </a:p>
        </p:txBody>
      </p:sp>
      <p:sp>
        <p:nvSpPr>
          <p:cNvPr id="70662" name="5 Slayt Numarası Yer Tutucusu"/>
          <p:cNvSpPr>
            <a:spLocks noGrp="1"/>
          </p:cNvSpPr>
          <p:nvPr>
            <p:ph type="sldNum" sz="quarter" idx="12"/>
          </p:nvPr>
        </p:nvSpPr>
        <p:spPr>
          <a:noFill/>
        </p:spPr>
        <p:txBody>
          <a:bodyPr/>
          <a:lstStyle/>
          <a:p>
            <a:fld id="{9D52CDD4-6DEB-4B49-9B97-4331F73970E0}" type="slidenum">
              <a:rPr lang="tr-TR" altLang="en-US" smtClean="0"/>
              <a:pPr/>
              <a:t>40</a:t>
            </a:fld>
            <a:endParaRPr lang="tr-TR" altLang="en-US"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1 Başlık"/>
          <p:cNvSpPr>
            <a:spLocks noGrp="1"/>
          </p:cNvSpPr>
          <p:nvPr>
            <p:ph type="title"/>
          </p:nvPr>
        </p:nvSpPr>
        <p:spPr/>
        <p:txBody>
          <a:bodyPr/>
          <a:lstStyle/>
          <a:p>
            <a:endParaRPr lang="tr-TR" smtClean="0"/>
          </a:p>
        </p:txBody>
      </p:sp>
      <p:sp>
        <p:nvSpPr>
          <p:cNvPr id="71683" name="2 İçerik Yer Tutucusu"/>
          <p:cNvSpPr>
            <a:spLocks noGrp="1"/>
          </p:cNvSpPr>
          <p:nvPr>
            <p:ph idx="1"/>
          </p:nvPr>
        </p:nvSpPr>
        <p:spPr/>
        <p:txBody>
          <a:bodyPr/>
          <a:lstStyle/>
          <a:p>
            <a:pPr>
              <a:buNone/>
            </a:pPr>
            <a:r>
              <a:rPr lang="tr-TR" dirty="0" smtClean="0"/>
              <a:t>   Kalorifer kazanları</a:t>
            </a:r>
          </a:p>
          <a:p>
            <a:r>
              <a:rPr lang="tr-TR" dirty="0" smtClean="0"/>
              <a:t>Standartlarda süre belirtilmemişse</a:t>
            </a:r>
          </a:p>
          <a:p>
            <a:r>
              <a:rPr lang="tr-TR" dirty="0" smtClean="0"/>
              <a:t>1 Yıl</a:t>
            </a:r>
          </a:p>
          <a:p>
            <a:r>
              <a:rPr lang="tr-TR" u="sng" dirty="0" smtClean="0"/>
              <a:t>TS EN 12952-6 </a:t>
            </a:r>
            <a:r>
              <a:rPr lang="tr-TR" dirty="0" smtClean="0"/>
              <a:t>standardında belirtilen kriterlere uygun olarak yapılır.</a:t>
            </a:r>
          </a:p>
          <a:p>
            <a:endParaRPr lang="tr-TR" dirty="0" smtClean="0"/>
          </a:p>
        </p:txBody>
      </p:sp>
      <p:sp>
        <p:nvSpPr>
          <p:cNvPr id="71684" name="3 Veri Yer Tutucusu"/>
          <p:cNvSpPr>
            <a:spLocks noGrp="1"/>
          </p:cNvSpPr>
          <p:nvPr>
            <p:ph type="dt" sz="half" idx="10"/>
          </p:nvPr>
        </p:nvSpPr>
        <p:spPr>
          <a:noFill/>
        </p:spPr>
        <p:txBody>
          <a:bodyPr/>
          <a:lstStyle/>
          <a:p>
            <a:fld id="{997F5126-F260-42C9-875F-31C47ABC1CD1}" type="datetime1">
              <a:rPr lang="tr-TR" altLang="en-US" smtClean="0"/>
              <a:pPr/>
              <a:t>14.12.2014</a:t>
            </a:fld>
            <a:endParaRPr lang="tr-TR" altLang="en-US" smtClean="0"/>
          </a:p>
        </p:txBody>
      </p:sp>
      <p:sp>
        <p:nvSpPr>
          <p:cNvPr id="71685" name="4 Altbilgi Yer Tutucusu"/>
          <p:cNvSpPr>
            <a:spLocks noGrp="1"/>
          </p:cNvSpPr>
          <p:nvPr>
            <p:ph type="ftr" sz="quarter" idx="11"/>
          </p:nvPr>
        </p:nvSpPr>
        <p:spPr>
          <a:noFill/>
        </p:spPr>
        <p:txBody>
          <a:bodyPr/>
          <a:lstStyle/>
          <a:p>
            <a:r>
              <a:rPr lang="tr-TR" altLang="en-US" smtClean="0"/>
              <a:t>ASG</a:t>
            </a:r>
          </a:p>
        </p:txBody>
      </p:sp>
      <p:sp>
        <p:nvSpPr>
          <p:cNvPr id="71686" name="5 Slayt Numarası Yer Tutucusu"/>
          <p:cNvSpPr>
            <a:spLocks noGrp="1"/>
          </p:cNvSpPr>
          <p:nvPr>
            <p:ph type="sldNum" sz="quarter" idx="12"/>
          </p:nvPr>
        </p:nvSpPr>
        <p:spPr>
          <a:noFill/>
        </p:spPr>
        <p:txBody>
          <a:bodyPr/>
          <a:lstStyle/>
          <a:p>
            <a:fld id="{3986CC75-7453-40A8-AB08-661AB08C4174}" type="slidenum">
              <a:rPr lang="tr-TR" altLang="en-US" smtClean="0"/>
              <a:pPr/>
              <a:t>41</a:t>
            </a:fld>
            <a:endParaRPr lang="tr-TR" altLang="en-US"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2 İçerik Yer Tutucusu"/>
          <p:cNvSpPr>
            <a:spLocks noGrp="1"/>
          </p:cNvSpPr>
          <p:nvPr>
            <p:ph idx="1"/>
          </p:nvPr>
        </p:nvSpPr>
        <p:spPr>
          <a:xfrm>
            <a:off x="457200" y="609600"/>
            <a:ext cx="8229600" cy="5521325"/>
          </a:xfrm>
        </p:spPr>
        <p:txBody>
          <a:bodyPr/>
          <a:lstStyle/>
          <a:p>
            <a:r>
              <a:rPr lang="tr-TR" dirty="0" smtClean="0"/>
              <a:t>Taşınabilir gaz tüpleri  (Dikişli, dikişsiz)</a:t>
            </a:r>
          </a:p>
          <a:p>
            <a:pPr>
              <a:buNone/>
            </a:pPr>
            <a:r>
              <a:rPr lang="tr-TR" dirty="0" smtClean="0"/>
              <a:t> Standartlarda süre belirtilmemişse</a:t>
            </a:r>
          </a:p>
          <a:p>
            <a:r>
              <a:rPr lang="tr-TR" dirty="0" smtClean="0"/>
              <a:t>3Yıl</a:t>
            </a:r>
          </a:p>
          <a:p>
            <a:r>
              <a:rPr lang="tr-TR" dirty="0" smtClean="0"/>
              <a:t>TS EN 1802,</a:t>
            </a:r>
            <a:r>
              <a:rPr lang="tr-TR" b="1" dirty="0" smtClean="0"/>
              <a:t> </a:t>
            </a:r>
            <a:r>
              <a:rPr lang="tr-TR" dirty="0" smtClean="0"/>
              <a:t>TS EN 1803, TS EN 1968, TS EN 13322, TS EN 14876, TS EN ISO 9809 ve TS EN ISO 16148 standartlarında belirtilen kriterlere uygun olarak yapılır.</a:t>
            </a:r>
          </a:p>
          <a:p>
            <a:endParaRPr lang="tr-TR" dirty="0" smtClean="0"/>
          </a:p>
        </p:txBody>
      </p:sp>
      <p:sp>
        <p:nvSpPr>
          <p:cNvPr id="72707" name="3 Veri Yer Tutucusu"/>
          <p:cNvSpPr>
            <a:spLocks noGrp="1"/>
          </p:cNvSpPr>
          <p:nvPr>
            <p:ph type="dt" sz="half" idx="10"/>
          </p:nvPr>
        </p:nvSpPr>
        <p:spPr>
          <a:noFill/>
        </p:spPr>
        <p:txBody>
          <a:bodyPr/>
          <a:lstStyle/>
          <a:p>
            <a:fld id="{420CD2FC-3509-485F-84C7-CCB57FB33F18}" type="datetime1">
              <a:rPr lang="tr-TR" altLang="en-US" smtClean="0"/>
              <a:pPr/>
              <a:t>14.12.2014</a:t>
            </a:fld>
            <a:endParaRPr lang="tr-TR" altLang="en-US" smtClean="0"/>
          </a:p>
        </p:txBody>
      </p:sp>
      <p:sp>
        <p:nvSpPr>
          <p:cNvPr id="72708" name="4 Altbilgi Yer Tutucusu"/>
          <p:cNvSpPr>
            <a:spLocks noGrp="1"/>
          </p:cNvSpPr>
          <p:nvPr>
            <p:ph type="ftr" sz="quarter" idx="11"/>
          </p:nvPr>
        </p:nvSpPr>
        <p:spPr>
          <a:noFill/>
        </p:spPr>
        <p:txBody>
          <a:bodyPr/>
          <a:lstStyle/>
          <a:p>
            <a:r>
              <a:rPr lang="tr-TR" altLang="en-US" smtClean="0"/>
              <a:t>ASG</a:t>
            </a:r>
          </a:p>
        </p:txBody>
      </p:sp>
      <p:sp>
        <p:nvSpPr>
          <p:cNvPr id="72709" name="5 Slayt Numarası Yer Tutucusu"/>
          <p:cNvSpPr>
            <a:spLocks noGrp="1"/>
          </p:cNvSpPr>
          <p:nvPr>
            <p:ph type="sldNum" sz="quarter" idx="12"/>
          </p:nvPr>
        </p:nvSpPr>
        <p:spPr>
          <a:noFill/>
        </p:spPr>
        <p:txBody>
          <a:bodyPr/>
          <a:lstStyle/>
          <a:p>
            <a:fld id="{E5C5866D-8967-4614-AA5D-50CBAF6AF448}" type="slidenum">
              <a:rPr lang="tr-TR" altLang="en-US" smtClean="0"/>
              <a:pPr/>
              <a:t>42</a:t>
            </a:fld>
            <a:endParaRPr lang="tr-TR" altLang="en-US"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2 İçerik Yer Tutucusu"/>
          <p:cNvSpPr>
            <a:spLocks noGrp="1"/>
          </p:cNvSpPr>
          <p:nvPr>
            <p:ph idx="1"/>
          </p:nvPr>
        </p:nvSpPr>
        <p:spPr/>
        <p:txBody>
          <a:bodyPr/>
          <a:lstStyle/>
          <a:p>
            <a:pPr>
              <a:buNone/>
            </a:pPr>
            <a:r>
              <a:rPr lang="tr-TR" sz="4400" u="sng" dirty="0" smtClean="0"/>
              <a:t>Taşınabilir asetilen tüpleri</a:t>
            </a:r>
          </a:p>
          <a:p>
            <a:r>
              <a:rPr lang="tr-TR" sz="4400" u="sng" dirty="0" smtClean="0"/>
              <a:t>TS EN 12863 </a:t>
            </a:r>
            <a:r>
              <a:rPr lang="tr-TR" sz="4400" dirty="0" smtClean="0"/>
              <a:t>standardında belirtilen sürelerde ve kriterlere uygun olarak yapılır.</a:t>
            </a:r>
          </a:p>
          <a:p>
            <a:endParaRPr lang="tr-TR" sz="4400" dirty="0" smtClean="0"/>
          </a:p>
        </p:txBody>
      </p:sp>
      <p:sp>
        <p:nvSpPr>
          <p:cNvPr id="73731" name="3 Veri Yer Tutucusu"/>
          <p:cNvSpPr>
            <a:spLocks noGrp="1"/>
          </p:cNvSpPr>
          <p:nvPr>
            <p:ph type="dt" sz="half" idx="10"/>
          </p:nvPr>
        </p:nvSpPr>
        <p:spPr>
          <a:noFill/>
        </p:spPr>
        <p:txBody>
          <a:bodyPr/>
          <a:lstStyle/>
          <a:p>
            <a:fld id="{21C9F284-0164-45FF-869D-F27EC3961F21}" type="datetime1">
              <a:rPr lang="tr-TR" altLang="en-US" smtClean="0"/>
              <a:pPr/>
              <a:t>14.12.2014</a:t>
            </a:fld>
            <a:endParaRPr lang="tr-TR" altLang="en-US" smtClean="0"/>
          </a:p>
        </p:txBody>
      </p:sp>
      <p:sp>
        <p:nvSpPr>
          <p:cNvPr id="73732" name="4 Altbilgi Yer Tutucusu"/>
          <p:cNvSpPr>
            <a:spLocks noGrp="1"/>
          </p:cNvSpPr>
          <p:nvPr>
            <p:ph type="ftr" sz="quarter" idx="11"/>
          </p:nvPr>
        </p:nvSpPr>
        <p:spPr>
          <a:noFill/>
        </p:spPr>
        <p:txBody>
          <a:bodyPr/>
          <a:lstStyle/>
          <a:p>
            <a:r>
              <a:rPr lang="tr-TR" altLang="en-US" smtClean="0"/>
              <a:t>ASG</a:t>
            </a:r>
          </a:p>
        </p:txBody>
      </p:sp>
      <p:sp>
        <p:nvSpPr>
          <p:cNvPr id="73733" name="5 Slayt Numarası Yer Tutucusu"/>
          <p:cNvSpPr>
            <a:spLocks noGrp="1"/>
          </p:cNvSpPr>
          <p:nvPr>
            <p:ph type="sldNum" sz="quarter" idx="12"/>
          </p:nvPr>
        </p:nvSpPr>
        <p:spPr>
          <a:noFill/>
        </p:spPr>
        <p:txBody>
          <a:bodyPr/>
          <a:lstStyle/>
          <a:p>
            <a:fld id="{FA54F540-5738-41E9-A984-C76366592F37}" type="slidenum">
              <a:rPr lang="tr-TR" altLang="en-US" smtClean="0"/>
              <a:pPr/>
              <a:t>43</a:t>
            </a:fld>
            <a:endParaRPr lang="tr-TR" altLang="en-US"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2 İçerik Yer Tutucusu"/>
          <p:cNvSpPr>
            <a:spLocks noGrp="1"/>
          </p:cNvSpPr>
          <p:nvPr>
            <p:ph idx="1"/>
          </p:nvPr>
        </p:nvSpPr>
        <p:spPr/>
        <p:txBody>
          <a:bodyPr/>
          <a:lstStyle/>
          <a:p>
            <a:pPr>
              <a:buNone/>
            </a:pPr>
            <a:r>
              <a:rPr lang="tr-TR" dirty="0" smtClean="0"/>
              <a:t>   </a:t>
            </a:r>
            <a:r>
              <a:rPr lang="tr-TR" u="sng" dirty="0" err="1" smtClean="0"/>
              <a:t>Manifoldlu</a:t>
            </a:r>
            <a:r>
              <a:rPr lang="tr-TR" u="sng" dirty="0" smtClean="0"/>
              <a:t> asetilen tüp demetleri </a:t>
            </a:r>
          </a:p>
          <a:p>
            <a:r>
              <a:rPr lang="tr-TR" dirty="0" smtClean="0"/>
              <a:t>Standartlarda süre belirtilmemişse</a:t>
            </a:r>
          </a:p>
          <a:p>
            <a:r>
              <a:rPr lang="tr-TR" dirty="0" smtClean="0"/>
              <a:t>1 Yıl</a:t>
            </a:r>
          </a:p>
          <a:p>
            <a:r>
              <a:rPr lang="tr-TR" dirty="0" smtClean="0"/>
              <a:t>TS EN 12755 ve TS EN 13720 standartlarında belirtilen kriterlere uygun olarak yapılır.</a:t>
            </a:r>
          </a:p>
          <a:p>
            <a:endParaRPr lang="tr-TR" dirty="0" smtClean="0"/>
          </a:p>
        </p:txBody>
      </p:sp>
      <p:sp>
        <p:nvSpPr>
          <p:cNvPr id="74755" name="3 Veri Yer Tutucusu"/>
          <p:cNvSpPr>
            <a:spLocks noGrp="1"/>
          </p:cNvSpPr>
          <p:nvPr>
            <p:ph type="dt" sz="half" idx="10"/>
          </p:nvPr>
        </p:nvSpPr>
        <p:spPr>
          <a:noFill/>
        </p:spPr>
        <p:txBody>
          <a:bodyPr/>
          <a:lstStyle/>
          <a:p>
            <a:fld id="{B9516970-C2E3-46E5-89C1-A5AA1553F3D1}" type="datetime1">
              <a:rPr lang="tr-TR" altLang="en-US" smtClean="0"/>
              <a:pPr/>
              <a:t>14.12.2014</a:t>
            </a:fld>
            <a:endParaRPr lang="tr-TR" altLang="en-US" smtClean="0"/>
          </a:p>
        </p:txBody>
      </p:sp>
      <p:sp>
        <p:nvSpPr>
          <p:cNvPr id="74756" name="4 Altbilgi Yer Tutucusu"/>
          <p:cNvSpPr>
            <a:spLocks noGrp="1"/>
          </p:cNvSpPr>
          <p:nvPr>
            <p:ph type="ftr" sz="quarter" idx="11"/>
          </p:nvPr>
        </p:nvSpPr>
        <p:spPr>
          <a:noFill/>
        </p:spPr>
        <p:txBody>
          <a:bodyPr/>
          <a:lstStyle/>
          <a:p>
            <a:r>
              <a:rPr lang="tr-TR" altLang="en-US" smtClean="0"/>
              <a:t>ASG</a:t>
            </a:r>
          </a:p>
        </p:txBody>
      </p:sp>
      <p:sp>
        <p:nvSpPr>
          <p:cNvPr id="74757" name="5 Slayt Numarası Yer Tutucusu"/>
          <p:cNvSpPr>
            <a:spLocks noGrp="1"/>
          </p:cNvSpPr>
          <p:nvPr>
            <p:ph type="sldNum" sz="quarter" idx="12"/>
          </p:nvPr>
        </p:nvSpPr>
        <p:spPr>
          <a:noFill/>
        </p:spPr>
        <p:txBody>
          <a:bodyPr/>
          <a:lstStyle/>
          <a:p>
            <a:fld id="{C36EBC16-286F-4E28-9B68-6EBD2EFE4CEC}" type="slidenum">
              <a:rPr lang="tr-TR" altLang="en-US" smtClean="0"/>
              <a:pPr/>
              <a:t>44</a:t>
            </a:fld>
            <a:endParaRPr lang="tr-TR" altLang="en-US"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1 Başlık"/>
          <p:cNvSpPr>
            <a:spLocks noGrp="1"/>
          </p:cNvSpPr>
          <p:nvPr>
            <p:ph type="title"/>
          </p:nvPr>
        </p:nvSpPr>
        <p:spPr/>
        <p:txBody>
          <a:bodyPr/>
          <a:lstStyle/>
          <a:p>
            <a:endParaRPr lang="tr-TR" smtClean="0"/>
          </a:p>
        </p:txBody>
      </p:sp>
      <p:sp>
        <p:nvSpPr>
          <p:cNvPr id="75779" name="2 İçerik Yer Tutucusu"/>
          <p:cNvSpPr>
            <a:spLocks noGrp="1"/>
          </p:cNvSpPr>
          <p:nvPr>
            <p:ph idx="1"/>
          </p:nvPr>
        </p:nvSpPr>
        <p:spPr/>
        <p:txBody>
          <a:bodyPr/>
          <a:lstStyle/>
          <a:p>
            <a:pPr>
              <a:buNone/>
            </a:pPr>
            <a:r>
              <a:rPr lang="tr-TR" b="1" u="sng" dirty="0" err="1" smtClean="0"/>
              <a:t>Manifoldlu</a:t>
            </a:r>
            <a:r>
              <a:rPr lang="tr-TR" b="1" u="sng" dirty="0" smtClean="0"/>
              <a:t> tüp demetleri</a:t>
            </a:r>
          </a:p>
          <a:p>
            <a:r>
              <a:rPr lang="tr-TR" dirty="0" smtClean="0"/>
              <a:t>Standartlarda süre belirtilmemişse</a:t>
            </a:r>
          </a:p>
          <a:p>
            <a:r>
              <a:rPr lang="tr-TR" dirty="0" smtClean="0"/>
              <a:t>1 Yıl </a:t>
            </a:r>
          </a:p>
          <a:p>
            <a:r>
              <a:rPr lang="tr-TR" dirty="0" smtClean="0"/>
              <a:t>TS EN 13385 ve TS EN 13769 standartlarında belirtilen kriterlere uygun olarak yapılır.</a:t>
            </a:r>
          </a:p>
          <a:p>
            <a:endParaRPr lang="tr-TR" dirty="0" smtClean="0"/>
          </a:p>
        </p:txBody>
      </p:sp>
      <p:sp>
        <p:nvSpPr>
          <p:cNvPr id="75780" name="3 Veri Yer Tutucusu"/>
          <p:cNvSpPr>
            <a:spLocks noGrp="1"/>
          </p:cNvSpPr>
          <p:nvPr>
            <p:ph type="dt" sz="half" idx="10"/>
          </p:nvPr>
        </p:nvSpPr>
        <p:spPr>
          <a:noFill/>
        </p:spPr>
        <p:txBody>
          <a:bodyPr/>
          <a:lstStyle/>
          <a:p>
            <a:fld id="{454B446A-F3D4-48E5-9CDE-22A1EAE7E5BC}" type="datetime1">
              <a:rPr lang="tr-TR" altLang="en-US" smtClean="0"/>
              <a:pPr/>
              <a:t>14.12.2014</a:t>
            </a:fld>
            <a:endParaRPr lang="tr-TR" altLang="en-US" smtClean="0"/>
          </a:p>
        </p:txBody>
      </p:sp>
      <p:sp>
        <p:nvSpPr>
          <p:cNvPr id="75781" name="4 Altbilgi Yer Tutucusu"/>
          <p:cNvSpPr>
            <a:spLocks noGrp="1"/>
          </p:cNvSpPr>
          <p:nvPr>
            <p:ph type="ftr" sz="quarter" idx="11"/>
          </p:nvPr>
        </p:nvSpPr>
        <p:spPr>
          <a:noFill/>
        </p:spPr>
        <p:txBody>
          <a:bodyPr/>
          <a:lstStyle/>
          <a:p>
            <a:r>
              <a:rPr lang="tr-TR" altLang="en-US" smtClean="0"/>
              <a:t>ASG</a:t>
            </a:r>
          </a:p>
        </p:txBody>
      </p:sp>
      <p:sp>
        <p:nvSpPr>
          <p:cNvPr id="75782" name="5 Slayt Numarası Yer Tutucusu"/>
          <p:cNvSpPr>
            <a:spLocks noGrp="1"/>
          </p:cNvSpPr>
          <p:nvPr>
            <p:ph type="sldNum" sz="quarter" idx="12"/>
          </p:nvPr>
        </p:nvSpPr>
        <p:spPr>
          <a:noFill/>
        </p:spPr>
        <p:txBody>
          <a:bodyPr/>
          <a:lstStyle/>
          <a:p>
            <a:fld id="{0D65D5A4-872C-4E0D-8EF6-51F8E8E635FD}" type="slidenum">
              <a:rPr lang="tr-TR" altLang="en-US" smtClean="0"/>
              <a:pPr/>
              <a:t>45</a:t>
            </a:fld>
            <a:endParaRPr lang="tr-TR" altLang="en-US"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2 İçerik Yer Tutucusu"/>
          <p:cNvSpPr>
            <a:spLocks noGrp="1"/>
          </p:cNvSpPr>
          <p:nvPr>
            <p:ph idx="1"/>
          </p:nvPr>
        </p:nvSpPr>
        <p:spPr/>
        <p:txBody>
          <a:bodyPr/>
          <a:lstStyle/>
          <a:p>
            <a:pPr>
              <a:buNone/>
            </a:pPr>
            <a:r>
              <a:rPr lang="tr-TR" b="1" dirty="0" smtClean="0"/>
              <a:t>Sıvılaştırılmış gaz tankları (LPG ve benzeri) (yerüstü)</a:t>
            </a:r>
            <a:r>
              <a:rPr lang="tr-TR" b="1" baseline="30000" dirty="0" smtClean="0"/>
              <a:t> </a:t>
            </a:r>
            <a:endParaRPr lang="tr-TR" b="1" dirty="0" smtClean="0"/>
          </a:p>
          <a:p>
            <a:r>
              <a:rPr lang="tr-TR" dirty="0" smtClean="0"/>
              <a:t>10 Yıl</a:t>
            </a:r>
          </a:p>
          <a:p>
            <a:r>
              <a:rPr lang="tr-TR" u="sng" dirty="0" smtClean="0"/>
              <a:t>TS 55, TS 1445, TS 1446, TS  EN 12817 ve TS EN 12819  </a:t>
            </a:r>
            <a:r>
              <a:rPr lang="tr-TR" dirty="0" smtClean="0"/>
              <a:t>standartlarında belirtilen kriterlere uygun olarak  yapılır.</a:t>
            </a:r>
          </a:p>
          <a:p>
            <a:endParaRPr lang="tr-TR" dirty="0" smtClean="0"/>
          </a:p>
        </p:txBody>
      </p:sp>
      <p:sp>
        <p:nvSpPr>
          <p:cNvPr id="76803" name="3 Veri Yer Tutucusu"/>
          <p:cNvSpPr>
            <a:spLocks noGrp="1"/>
          </p:cNvSpPr>
          <p:nvPr>
            <p:ph type="dt" sz="half" idx="10"/>
          </p:nvPr>
        </p:nvSpPr>
        <p:spPr>
          <a:noFill/>
        </p:spPr>
        <p:txBody>
          <a:bodyPr/>
          <a:lstStyle/>
          <a:p>
            <a:fld id="{7793F218-9E61-4AC7-AC66-483AE8769AE3}" type="datetime1">
              <a:rPr lang="tr-TR" altLang="en-US" smtClean="0"/>
              <a:pPr/>
              <a:t>14.12.2014</a:t>
            </a:fld>
            <a:endParaRPr lang="tr-TR" altLang="en-US" smtClean="0"/>
          </a:p>
        </p:txBody>
      </p:sp>
      <p:sp>
        <p:nvSpPr>
          <p:cNvPr id="76804" name="4 Altbilgi Yer Tutucusu"/>
          <p:cNvSpPr>
            <a:spLocks noGrp="1"/>
          </p:cNvSpPr>
          <p:nvPr>
            <p:ph type="ftr" sz="quarter" idx="11"/>
          </p:nvPr>
        </p:nvSpPr>
        <p:spPr>
          <a:noFill/>
        </p:spPr>
        <p:txBody>
          <a:bodyPr/>
          <a:lstStyle/>
          <a:p>
            <a:r>
              <a:rPr lang="tr-TR" altLang="en-US" smtClean="0"/>
              <a:t>ASG</a:t>
            </a:r>
          </a:p>
        </p:txBody>
      </p:sp>
      <p:sp>
        <p:nvSpPr>
          <p:cNvPr id="76805" name="5 Slayt Numarası Yer Tutucusu"/>
          <p:cNvSpPr>
            <a:spLocks noGrp="1"/>
          </p:cNvSpPr>
          <p:nvPr>
            <p:ph type="sldNum" sz="quarter" idx="12"/>
          </p:nvPr>
        </p:nvSpPr>
        <p:spPr>
          <a:noFill/>
        </p:spPr>
        <p:txBody>
          <a:bodyPr/>
          <a:lstStyle/>
          <a:p>
            <a:fld id="{90E95089-37AE-4704-8E66-7122F67C124F}" type="slidenum">
              <a:rPr lang="tr-TR" altLang="en-US" smtClean="0"/>
              <a:pPr/>
              <a:t>46</a:t>
            </a:fld>
            <a:endParaRPr lang="tr-TR" altLang="en-US"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2 İçerik Yer Tutucusu"/>
          <p:cNvSpPr>
            <a:spLocks noGrp="1"/>
          </p:cNvSpPr>
          <p:nvPr>
            <p:ph idx="1"/>
          </p:nvPr>
        </p:nvSpPr>
        <p:spPr/>
        <p:txBody>
          <a:bodyPr/>
          <a:lstStyle/>
          <a:p>
            <a:pPr>
              <a:buNone/>
            </a:pPr>
            <a:r>
              <a:rPr lang="tr-TR" b="1" dirty="0" smtClean="0"/>
              <a:t>Sıvılaştırılmış gaz tankları (LPG, ve benzeri) (yer altı)</a:t>
            </a:r>
            <a:r>
              <a:rPr lang="tr-TR" b="1" baseline="30000" dirty="0" smtClean="0"/>
              <a:t> (1)</a:t>
            </a:r>
            <a:endParaRPr lang="tr-TR" b="1" dirty="0" smtClean="0"/>
          </a:p>
          <a:p>
            <a:r>
              <a:rPr lang="tr-TR" dirty="0" smtClean="0"/>
              <a:t>10 Yıl</a:t>
            </a:r>
          </a:p>
          <a:p>
            <a:r>
              <a:rPr lang="tr-TR" u="sng" dirty="0" smtClean="0"/>
              <a:t>TS  EN12817, TS EN 12819 </a:t>
            </a:r>
            <a:r>
              <a:rPr lang="tr-TR" dirty="0" smtClean="0"/>
              <a:t>standartlarında belirtilen kriterlere uygun olarak  yapılır.</a:t>
            </a:r>
          </a:p>
          <a:p>
            <a:endParaRPr lang="tr-TR" dirty="0" smtClean="0"/>
          </a:p>
        </p:txBody>
      </p:sp>
      <p:sp>
        <p:nvSpPr>
          <p:cNvPr id="77827" name="3 Veri Yer Tutucusu"/>
          <p:cNvSpPr>
            <a:spLocks noGrp="1"/>
          </p:cNvSpPr>
          <p:nvPr>
            <p:ph type="dt" sz="half" idx="10"/>
          </p:nvPr>
        </p:nvSpPr>
        <p:spPr>
          <a:noFill/>
        </p:spPr>
        <p:txBody>
          <a:bodyPr/>
          <a:lstStyle/>
          <a:p>
            <a:fld id="{DFC36F31-87AC-46D2-A4EB-2D096394E160}" type="datetime1">
              <a:rPr lang="tr-TR" altLang="en-US" smtClean="0"/>
              <a:pPr/>
              <a:t>14.12.2014</a:t>
            </a:fld>
            <a:endParaRPr lang="tr-TR" altLang="en-US" smtClean="0"/>
          </a:p>
        </p:txBody>
      </p:sp>
      <p:sp>
        <p:nvSpPr>
          <p:cNvPr id="77828" name="4 Altbilgi Yer Tutucusu"/>
          <p:cNvSpPr>
            <a:spLocks noGrp="1"/>
          </p:cNvSpPr>
          <p:nvPr>
            <p:ph type="ftr" sz="quarter" idx="11"/>
          </p:nvPr>
        </p:nvSpPr>
        <p:spPr>
          <a:noFill/>
        </p:spPr>
        <p:txBody>
          <a:bodyPr/>
          <a:lstStyle/>
          <a:p>
            <a:r>
              <a:rPr lang="tr-TR" altLang="en-US" smtClean="0"/>
              <a:t>ASG</a:t>
            </a:r>
          </a:p>
        </p:txBody>
      </p:sp>
      <p:sp>
        <p:nvSpPr>
          <p:cNvPr id="77829" name="5 Slayt Numarası Yer Tutucusu"/>
          <p:cNvSpPr>
            <a:spLocks noGrp="1"/>
          </p:cNvSpPr>
          <p:nvPr>
            <p:ph type="sldNum" sz="quarter" idx="12"/>
          </p:nvPr>
        </p:nvSpPr>
        <p:spPr>
          <a:noFill/>
        </p:spPr>
        <p:txBody>
          <a:bodyPr/>
          <a:lstStyle/>
          <a:p>
            <a:fld id="{80C90C33-29BA-44B8-BE00-7E98D7702218}" type="slidenum">
              <a:rPr lang="tr-TR" altLang="en-US" smtClean="0"/>
              <a:pPr/>
              <a:t>47</a:t>
            </a:fld>
            <a:endParaRPr lang="tr-TR" altLang="en-US"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2 İçerik Yer Tutucusu"/>
          <p:cNvSpPr>
            <a:spLocks noGrp="1"/>
          </p:cNvSpPr>
          <p:nvPr>
            <p:ph idx="1"/>
          </p:nvPr>
        </p:nvSpPr>
        <p:spPr/>
        <p:txBody>
          <a:bodyPr/>
          <a:lstStyle/>
          <a:p>
            <a:pPr>
              <a:buNone/>
            </a:pPr>
            <a:r>
              <a:rPr lang="tr-TR" dirty="0" smtClean="0"/>
              <a:t>Kullanımdaki LPG tüpleri</a:t>
            </a:r>
          </a:p>
          <a:p>
            <a:pPr>
              <a:buNone/>
            </a:pPr>
            <a:r>
              <a:rPr lang="tr-TR" dirty="0" smtClean="0"/>
              <a:t>Standartlarda süre belirtilmemişse</a:t>
            </a:r>
          </a:p>
          <a:p>
            <a:r>
              <a:rPr lang="tr-TR" dirty="0" smtClean="0"/>
              <a:t>1 Yıl</a:t>
            </a:r>
          </a:p>
          <a:p>
            <a:r>
              <a:rPr lang="tr-TR" dirty="0" smtClean="0"/>
              <a:t> TS EN 1440:2008+A1:2012, TS EN 14767,</a:t>
            </a:r>
          </a:p>
          <a:p>
            <a:r>
              <a:rPr lang="tr-TR" dirty="0" smtClean="0"/>
              <a:t>TS EN 14795, TS EN 14914 standartlarında belirtilen kriterlere uygun olarak yapılır.</a:t>
            </a:r>
            <a:r>
              <a:rPr lang="tr-TR" b="1" dirty="0" smtClean="0"/>
              <a:t> </a:t>
            </a:r>
            <a:endParaRPr lang="tr-TR" dirty="0" smtClean="0"/>
          </a:p>
          <a:p>
            <a:r>
              <a:rPr lang="tr-TR" dirty="0" smtClean="0"/>
              <a:t> </a:t>
            </a:r>
          </a:p>
          <a:p>
            <a:endParaRPr lang="tr-TR" dirty="0" smtClean="0"/>
          </a:p>
        </p:txBody>
      </p:sp>
      <p:sp>
        <p:nvSpPr>
          <p:cNvPr id="78851" name="3 Veri Yer Tutucusu"/>
          <p:cNvSpPr>
            <a:spLocks noGrp="1"/>
          </p:cNvSpPr>
          <p:nvPr>
            <p:ph type="dt" sz="half" idx="10"/>
          </p:nvPr>
        </p:nvSpPr>
        <p:spPr>
          <a:noFill/>
        </p:spPr>
        <p:txBody>
          <a:bodyPr/>
          <a:lstStyle/>
          <a:p>
            <a:fld id="{C55CA071-A60E-4BBF-9F90-B3F67E5B51EF}" type="datetime1">
              <a:rPr lang="tr-TR" altLang="en-US" smtClean="0"/>
              <a:pPr/>
              <a:t>14.12.2014</a:t>
            </a:fld>
            <a:endParaRPr lang="tr-TR" altLang="en-US" smtClean="0"/>
          </a:p>
        </p:txBody>
      </p:sp>
      <p:sp>
        <p:nvSpPr>
          <p:cNvPr id="78852" name="4 Altbilgi Yer Tutucusu"/>
          <p:cNvSpPr>
            <a:spLocks noGrp="1"/>
          </p:cNvSpPr>
          <p:nvPr>
            <p:ph type="ftr" sz="quarter" idx="11"/>
          </p:nvPr>
        </p:nvSpPr>
        <p:spPr>
          <a:noFill/>
        </p:spPr>
        <p:txBody>
          <a:bodyPr/>
          <a:lstStyle/>
          <a:p>
            <a:r>
              <a:rPr lang="tr-TR" altLang="en-US" smtClean="0"/>
              <a:t>ASG</a:t>
            </a:r>
          </a:p>
        </p:txBody>
      </p:sp>
      <p:sp>
        <p:nvSpPr>
          <p:cNvPr id="78853" name="5 Slayt Numarası Yer Tutucusu"/>
          <p:cNvSpPr>
            <a:spLocks noGrp="1"/>
          </p:cNvSpPr>
          <p:nvPr>
            <p:ph type="sldNum" sz="quarter" idx="12"/>
          </p:nvPr>
        </p:nvSpPr>
        <p:spPr>
          <a:noFill/>
        </p:spPr>
        <p:txBody>
          <a:bodyPr/>
          <a:lstStyle/>
          <a:p>
            <a:fld id="{AC094C42-7BE9-4DA3-87D6-254CFE693E42}" type="slidenum">
              <a:rPr lang="tr-TR" altLang="en-US" smtClean="0"/>
              <a:pPr/>
              <a:t>48</a:t>
            </a:fld>
            <a:endParaRPr lang="tr-TR" altLang="en-US"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2 İçerik Yer Tutucusu"/>
          <p:cNvSpPr>
            <a:spLocks noGrp="1"/>
          </p:cNvSpPr>
          <p:nvPr>
            <p:ph idx="1"/>
          </p:nvPr>
        </p:nvSpPr>
        <p:spPr/>
        <p:txBody>
          <a:bodyPr/>
          <a:lstStyle/>
          <a:p>
            <a:pPr>
              <a:buNone/>
            </a:pPr>
            <a:r>
              <a:rPr lang="tr-TR" b="1" dirty="0" smtClean="0"/>
              <a:t>Basınçlı hava tankları</a:t>
            </a:r>
          </a:p>
          <a:p>
            <a:pPr>
              <a:buNone/>
            </a:pPr>
            <a:r>
              <a:rPr lang="tr-TR" dirty="0" smtClean="0"/>
              <a:t>Standartlarda süre belirtilmemişse</a:t>
            </a:r>
          </a:p>
          <a:p>
            <a:r>
              <a:rPr lang="tr-TR" dirty="0" smtClean="0"/>
              <a:t>1 Yıl</a:t>
            </a:r>
          </a:p>
          <a:p>
            <a:r>
              <a:rPr lang="tr-TR" u="sng" dirty="0" smtClean="0"/>
              <a:t>TS 1203 EN 286-1, TS EN 1012-1:2010, TS EN 13445-5 </a:t>
            </a:r>
            <a:r>
              <a:rPr lang="tr-TR" dirty="0" smtClean="0"/>
              <a:t>standartlarında belirtilen kriterlere uygun olarak yapılır. </a:t>
            </a:r>
          </a:p>
          <a:p>
            <a:endParaRPr lang="tr-TR" dirty="0" smtClean="0"/>
          </a:p>
        </p:txBody>
      </p:sp>
      <p:sp>
        <p:nvSpPr>
          <p:cNvPr id="79875" name="3 Veri Yer Tutucusu"/>
          <p:cNvSpPr>
            <a:spLocks noGrp="1"/>
          </p:cNvSpPr>
          <p:nvPr>
            <p:ph type="dt" sz="half" idx="10"/>
          </p:nvPr>
        </p:nvSpPr>
        <p:spPr>
          <a:noFill/>
        </p:spPr>
        <p:txBody>
          <a:bodyPr/>
          <a:lstStyle/>
          <a:p>
            <a:fld id="{ADA5E1F9-582B-4809-85CD-CC09D6480573}" type="datetime1">
              <a:rPr lang="tr-TR" altLang="en-US" smtClean="0"/>
              <a:pPr/>
              <a:t>14.12.2014</a:t>
            </a:fld>
            <a:endParaRPr lang="tr-TR" altLang="en-US" smtClean="0"/>
          </a:p>
        </p:txBody>
      </p:sp>
      <p:sp>
        <p:nvSpPr>
          <p:cNvPr id="79876" name="4 Altbilgi Yer Tutucusu"/>
          <p:cNvSpPr>
            <a:spLocks noGrp="1"/>
          </p:cNvSpPr>
          <p:nvPr>
            <p:ph type="ftr" sz="quarter" idx="11"/>
          </p:nvPr>
        </p:nvSpPr>
        <p:spPr>
          <a:noFill/>
        </p:spPr>
        <p:txBody>
          <a:bodyPr/>
          <a:lstStyle/>
          <a:p>
            <a:r>
              <a:rPr lang="tr-TR" altLang="en-US" smtClean="0"/>
              <a:t>ASG</a:t>
            </a:r>
          </a:p>
        </p:txBody>
      </p:sp>
      <p:sp>
        <p:nvSpPr>
          <p:cNvPr id="79877" name="5 Slayt Numarası Yer Tutucusu"/>
          <p:cNvSpPr>
            <a:spLocks noGrp="1"/>
          </p:cNvSpPr>
          <p:nvPr>
            <p:ph type="sldNum" sz="quarter" idx="12"/>
          </p:nvPr>
        </p:nvSpPr>
        <p:spPr>
          <a:noFill/>
        </p:spPr>
        <p:txBody>
          <a:bodyPr/>
          <a:lstStyle/>
          <a:p>
            <a:fld id="{71304150-08CB-43F3-A33A-58889678A0B6}" type="slidenum">
              <a:rPr lang="tr-TR" altLang="en-US" smtClean="0"/>
              <a:pPr/>
              <a:t>49</a:t>
            </a:fld>
            <a:endParaRPr lang="tr-TR" alt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5 Slayt Numarası Yer Tutucusu"/>
          <p:cNvSpPr>
            <a:spLocks noGrp="1"/>
          </p:cNvSpPr>
          <p:nvPr>
            <p:ph type="sldNum" sz="quarter" idx="12"/>
          </p:nvPr>
        </p:nvSpPr>
        <p:spPr>
          <a:noFill/>
        </p:spPr>
        <p:txBody>
          <a:bodyPr/>
          <a:lstStyle/>
          <a:p>
            <a:fld id="{8C324072-E918-4FE3-9935-7D481B22DF76}" type="slidenum">
              <a:rPr lang="tr-TR" smtClean="0"/>
              <a:pPr/>
              <a:t>5</a:t>
            </a:fld>
            <a:endParaRPr lang="tr-TR" smtClean="0"/>
          </a:p>
        </p:txBody>
      </p:sp>
      <p:pic>
        <p:nvPicPr>
          <p:cNvPr id="20483" name="Picture 8" descr="kazan dai"/>
          <p:cNvPicPr>
            <a:picLocks noChangeAspect="1" noChangeArrowheads="1"/>
          </p:cNvPicPr>
          <p:nvPr/>
        </p:nvPicPr>
        <p:blipFill>
          <a:blip r:embed="rId2" cstate="print"/>
          <a:srcRect/>
          <a:stretch>
            <a:fillRect/>
          </a:stretch>
        </p:blipFill>
        <p:spPr bwMode="auto">
          <a:xfrm>
            <a:off x="250825" y="260350"/>
            <a:ext cx="8353425" cy="6265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1 Başlık"/>
          <p:cNvSpPr>
            <a:spLocks noGrp="1"/>
          </p:cNvSpPr>
          <p:nvPr>
            <p:ph type="title"/>
          </p:nvPr>
        </p:nvSpPr>
        <p:spPr/>
        <p:txBody>
          <a:bodyPr/>
          <a:lstStyle/>
          <a:p>
            <a:endParaRPr lang="tr-TR" smtClean="0"/>
          </a:p>
        </p:txBody>
      </p:sp>
      <p:sp>
        <p:nvSpPr>
          <p:cNvPr id="80899" name="2 İçerik Yer Tutucusu"/>
          <p:cNvSpPr>
            <a:spLocks noGrp="1"/>
          </p:cNvSpPr>
          <p:nvPr>
            <p:ph idx="1"/>
          </p:nvPr>
        </p:nvSpPr>
        <p:spPr/>
        <p:txBody>
          <a:bodyPr/>
          <a:lstStyle/>
          <a:p>
            <a:pPr>
              <a:buNone/>
            </a:pPr>
            <a:r>
              <a:rPr lang="tr-TR" b="1" dirty="0" err="1" smtClean="0"/>
              <a:t>Kriyojenik</a:t>
            </a:r>
            <a:r>
              <a:rPr lang="tr-TR" b="1" dirty="0" smtClean="0"/>
              <a:t> tanklar</a:t>
            </a:r>
          </a:p>
          <a:p>
            <a:r>
              <a:rPr lang="tr-TR" dirty="0" smtClean="0"/>
              <a:t>TS EN:13458 – 3 standardında belirtilen sürelerde.</a:t>
            </a:r>
          </a:p>
          <a:p>
            <a:r>
              <a:rPr lang="tr-TR" dirty="0" smtClean="0"/>
              <a:t>TS EN 1251-3, TS EN:13458 – 3, TS EN 13530-3 ve TS EN 14197-3, standartlarında belirtilen kriterlere uygun olarak yapılır. </a:t>
            </a:r>
          </a:p>
          <a:p>
            <a:r>
              <a:rPr lang="tr-TR" dirty="0" smtClean="0"/>
              <a:t> </a:t>
            </a:r>
          </a:p>
          <a:p>
            <a:endParaRPr lang="tr-TR" dirty="0" smtClean="0"/>
          </a:p>
        </p:txBody>
      </p:sp>
      <p:sp>
        <p:nvSpPr>
          <p:cNvPr id="80900" name="3 Veri Yer Tutucusu"/>
          <p:cNvSpPr>
            <a:spLocks noGrp="1"/>
          </p:cNvSpPr>
          <p:nvPr>
            <p:ph type="dt" sz="half" idx="10"/>
          </p:nvPr>
        </p:nvSpPr>
        <p:spPr>
          <a:noFill/>
        </p:spPr>
        <p:txBody>
          <a:bodyPr/>
          <a:lstStyle/>
          <a:p>
            <a:fld id="{15D2A781-FABD-463D-A501-6D97D51E33E4}" type="datetime1">
              <a:rPr lang="tr-TR" altLang="en-US" smtClean="0"/>
              <a:pPr/>
              <a:t>14.12.2014</a:t>
            </a:fld>
            <a:endParaRPr lang="tr-TR" altLang="en-US" smtClean="0"/>
          </a:p>
        </p:txBody>
      </p:sp>
      <p:sp>
        <p:nvSpPr>
          <p:cNvPr id="80901" name="4 Altbilgi Yer Tutucusu"/>
          <p:cNvSpPr>
            <a:spLocks noGrp="1"/>
          </p:cNvSpPr>
          <p:nvPr>
            <p:ph type="ftr" sz="quarter" idx="11"/>
          </p:nvPr>
        </p:nvSpPr>
        <p:spPr>
          <a:noFill/>
        </p:spPr>
        <p:txBody>
          <a:bodyPr/>
          <a:lstStyle/>
          <a:p>
            <a:r>
              <a:rPr lang="tr-TR" altLang="en-US" smtClean="0"/>
              <a:t>ASG</a:t>
            </a:r>
          </a:p>
        </p:txBody>
      </p:sp>
      <p:sp>
        <p:nvSpPr>
          <p:cNvPr id="80902" name="5 Slayt Numarası Yer Tutucusu"/>
          <p:cNvSpPr>
            <a:spLocks noGrp="1"/>
          </p:cNvSpPr>
          <p:nvPr>
            <p:ph type="sldNum" sz="quarter" idx="12"/>
          </p:nvPr>
        </p:nvSpPr>
        <p:spPr>
          <a:noFill/>
        </p:spPr>
        <p:txBody>
          <a:bodyPr/>
          <a:lstStyle/>
          <a:p>
            <a:fld id="{E1AB0063-CFE0-4347-B214-6997E1B6B3CA}" type="slidenum">
              <a:rPr lang="tr-TR" altLang="en-US" smtClean="0"/>
              <a:pPr/>
              <a:t>50</a:t>
            </a:fld>
            <a:endParaRPr lang="tr-TR" altLang="en-US"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2 İçerik Yer Tutucusu"/>
          <p:cNvSpPr>
            <a:spLocks noGrp="1"/>
          </p:cNvSpPr>
          <p:nvPr>
            <p:ph idx="1"/>
          </p:nvPr>
        </p:nvSpPr>
        <p:spPr>
          <a:xfrm>
            <a:off x="457200" y="0"/>
            <a:ext cx="8229600" cy="6130925"/>
          </a:xfrm>
        </p:spPr>
        <p:txBody>
          <a:bodyPr/>
          <a:lstStyle/>
          <a:p>
            <a:r>
              <a:rPr lang="tr-TR" dirty="0" smtClean="0"/>
              <a:t>LPG tanklarında bulunan emniyet </a:t>
            </a:r>
            <a:r>
              <a:rPr lang="tr-TR" dirty="0" err="1" smtClean="0"/>
              <a:t>valfleri</a:t>
            </a:r>
            <a:r>
              <a:rPr lang="tr-TR" dirty="0" smtClean="0"/>
              <a:t>  5 yılda bir kontrol ve teste tabi tutulur.</a:t>
            </a:r>
          </a:p>
          <a:p>
            <a:r>
              <a:rPr lang="tr-TR" dirty="0" smtClean="0"/>
              <a:t>Seyyar veya sabit kompresör hava tankları ile basınçlı hava ihtiva eden her türlü kap ve bunların sabit donanımı. </a:t>
            </a:r>
          </a:p>
          <a:p>
            <a:r>
              <a:rPr lang="tr-TR" dirty="0" smtClean="0"/>
              <a:t>Kademeli sıkıştırma yapan kompresörlerin her kademesinde hidrostatik basınç deneyi, basınçlı hava tankları ile bunların sabit donanımlarının, o kademede müsaade edilen en yüksek basıncının 1,5 katı ile yapılır.</a:t>
            </a:r>
          </a:p>
          <a:p>
            <a:pPr>
              <a:buNone/>
            </a:pPr>
            <a:r>
              <a:rPr lang="tr-TR" dirty="0" smtClean="0"/>
              <a:t>. </a:t>
            </a:r>
          </a:p>
          <a:p>
            <a:endParaRPr lang="tr-TR" dirty="0" smtClean="0"/>
          </a:p>
        </p:txBody>
      </p:sp>
      <p:sp>
        <p:nvSpPr>
          <p:cNvPr id="82947" name="3 Veri Yer Tutucusu"/>
          <p:cNvSpPr>
            <a:spLocks noGrp="1"/>
          </p:cNvSpPr>
          <p:nvPr>
            <p:ph type="dt" sz="half" idx="10"/>
          </p:nvPr>
        </p:nvSpPr>
        <p:spPr>
          <a:noFill/>
        </p:spPr>
        <p:txBody>
          <a:bodyPr/>
          <a:lstStyle/>
          <a:p>
            <a:fld id="{A8C39C47-1CC7-41F9-B051-A57A1977DB2F}" type="datetime1">
              <a:rPr lang="tr-TR" altLang="en-US" smtClean="0"/>
              <a:pPr/>
              <a:t>14.12.2014</a:t>
            </a:fld>
            <a:endParaRPr lang="tr-TR" altLang="en-US" smtClean="0"/>
          </a:p>
        </p:txBody>
      </p:sp>
      <p:sp>
        <p:nvSpPr>
          <p:cNvPr id="82948" name="4 Altbilgi Yer Tutucusu"/>
          <p:cNvSpPr>
            <a:spLocks noGrp="1"/>
          </p:cNvSpPr>
          <p:nvPr>
            <p:ph type="ftr" sz="quarter" idx="11"/>
          </p:nvPr>
        </p:nvSpPr>
        <p:spPr>
          <a:noFill/>
        </p:spPr>
        <p:txBody>
          <a:bodyPr/>
          <a:lstStyle/>
          <a:p>
            <a:r>
              <a:rPr lang="tr-TR" altLang="en-US" smtClean="0"/>
              <a:t>ASG</a:t>
            </a:r>
          </a:p>
        </p:txBody>
      </p:sp>
      <p:sp>
        <p:nvSpPr>
          <p:cNvPr id="82949" name="5 Slayt Numarası Yer Tutucusu"/>
          <p:cNvSpPr>
            <a:spLocks noGrp="1"/>
          </p:cNvSpPr>
          <p:nvPr>
            <p:ph type="sldNum" sz="quarter" idx="12"/>
          </p:nvPr>
        </p:nvSpPr>
        <p:spPr>
          <a:noFill/>
        </p:spPr>
        <p:txBody>
          <a:bodyPr/>
          <a:lstStyle/>
          <a:p>
            <a:fld id="{3318668A-7A9D-405C-BC5D-B30E9483AF98}" type="slidenum">
              <a:rPr lang="tr-TR" altLang="en-US" smtClean="0"/>
              <a:pPr/>
              <a:t>51</a:t>
            </a:fld>
            <a:endParaRPr lang="tr-TR" altLang="en-US"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2 İçerik Yer Tutucusu"/>
          <p:cNvSpPr>
            <a:spLocks noGrp="1"/>
          </p:cNvSpPr>
          <p:nvPr>
            <p:ph idx="1"/>
          </p:nvPr>
        </p:nvSpPr>
        <p:spPr>
          <a:xfrm>
            <a:off x="0" y="422275"/>
            <a:ext cx="9144000" cy="5826125"/>
          </a:xfrm>
        </p:spPr>
        <p:txBody>
          <a:bodyPr/>
          <a:lstStyle/>
          <a:p>
            <a:r>
              <a:rPr lang="tr-TR" sz="3200" dirty="0" smtClean="0"/>
              <a:t>Periyodik kontrol süreleri API 510 standardı esas alınarak belirlenen basınçlı ekipmanlarda; basınçlı ekipmandaki içerik (basınç ve benzeri) kayıpları ile korozyon gibi nedenlerle meydana gelen bozulmalar dikkate alınarak yapılan risk değerlendirmesi ve yönetimi çerçevesinde belirlenen periyodik kontrol süreleri, ekipmanın kalan ömrünün yarısını ve her halükarda beş yılı aşmaması gerekir.  </a:t>
            </a:r>
          </a:p>
        </p:txBody>
      </p:sp>
      <p:sp>
        <p:nvSpPr>
          <p:cNvPr id="83971" name="3 Veri Yer Tutucusu"/>
          <p:cNvSpPr>
            <a:spLocks noGrp="1"/>
          </p:cNvSpPr>
          <p:nvPr>
            <p:ph type="dt" sz="half" idx="10"/>
          </p:nvPr>
        </p:nvSpPr>
        <p:spPr>
          <a:noFill/>
        </p:spPr>
        <p:txBody>
          <a:bodyPr/>
          <a:lstStyle/>
          <a:p>
            <a:fld id="{F0525995-C227-4958-BF7E-850F6114F084}" type="datetime1">
              <a:rPr lang="tr-TR" altLang="en-US" smtClean="0"/>
              <a:pPr/>
              <a:t>14.12.2014</a:t>
            </a:fld>
            <a:endParaRPr lang="tr-TR" altLang="en-US" smtClean="0"/>
          </a:p>
        </p:txBody>
      </p:sp>
      <p:sp>
        <p:nvSpPr>
          <p:cNvPr id="83972" name="4 Altbilgi Yer Tutucusu"/>
          <p:cNvSpPr>
            <a:spLocks noGrp="1"/>
          </p:cNvSpPr>
          <p:nvPr>
            <p:ph type="ftr" sz="quarter" idx="11"/>
          </p:nvPr>
        </p:nvSpPr>
        <p:spPr>
          <a:noFill/>
        </p:spPr>
        <p:txBody>
          <a:bodyPr/>
          <a:lstStyle/>
          <a:p>
            <a:r>
              <a:rPr lang="tr-TR" altLang="en-US" smtClean="0"/>
              <a:t>ASG</a:t>
            </a:r>
          </a:p>
        </p:txBody>
      </p:sp>
      <p:sp>
        <p:nvSpPr>
          <p:cNvPr id="83973" name="5 Slayt Numarası Yer Tutucusu"/>
          <p:cNvSpPr>
            <a:spLocks noGrp="1"/>
          </p:cNvSpPr>
          <p:nvPr>
            <p:ph type="sldNum" sz="quarter" idx="12"/>
          </p:nvPr>
        </p:nvSpPr>
        <p:spPr>
          <a:noFill/>
        </p:spPr>
        <p:txBody>
          <a:bodyPr/>
          <a:lstStyle/>
          <a:p>
            <a:fld id="{E47DE0B5-D58E-4074-ABEF-31D76A570554}" type="slidenum">
              <a:rPr lang="tr-TR" altLang="en-US" smtClean="0"/>
              <a:pPr/>
              <a:t>52</a:t>
            </a:fld>
            <a:endParaRPr lang="tr-TR" altLang="en-US"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7" name="Rectangle 2"/>
          <p:cNvSpPr>
            <a:spLocks noGrp="1" noChangeArrowheads="1"/>
          </p:cNvSpPr>
          <p:nvPr>
            <p:ph type="title"/>
          </p:nvPr>
        </p:nvSpPr>
        <p:spPr>
          <a:xfrm>
            <a:off x="762000" y="762000"/>
            <a:ext cx="7543800" cy="1295400"/>
          </a:xfrm>
        </p:spPr>
        <p:txBody>
          <a:bodyPr/>
          <a:lstStyle/>
          <a:p>
            <a:pPr algn="ctr" eaLnBrk="1" hangingPunct="1"/>
            <a:r>
              <a:rPr lang="tr-TR" sz="3200" dirty="0" smtClean="0"/>
              <a:t>Kompresörlerde Güvenlik Tedbirleri</a:t>
            </a:r>
          </a:p>
        </p:txBody>
      </p:sp>
      <p:sp>
        <p:nvSpPr>
          <p:cNvPr id="56326" name="Rectangle 3"/>
          <p:cNvSpPr>
            <a:spLocks noGrp="1" noChangeArrowheads="1"/>
          </p:cNvSpPr>
          <p:nvPr>
            <p:ph idx="1"/>
          </p:nvPr>
        </p:nvSpPr>
        <p:spPr/>
        <p:txBody>
          <a:bodyPr/>
          <a:lstStyle/>
          <a:p>
            <a:pPr eaLnBrk="1" hangingPunct="1">
              <a:buFont typeface="Wingdings" pitchFamily="2" charset="2"/>
              <a:buNone/>
              <a:defRPr/>
            </a:pPr>
            <a:r>
              <a:rPr lang="tr-TR" sz="2800" dirty="0" smtClean="0">
                <a:solidFill>
                  <a:srgbClr val="FF0000"/>
                </a:solidFill>
              </a:rPr>
              <a:t>	</a:t>
            </a:r>
          </a:p>
          <a:p>
            <a:pPr eaLnBrk="1" hangingPunct="1">
              <a:buFont typeface="Wingdings" pitchFamily="2" charset="2"/>
              <a:buNone/>
              <a:defRPr/>
            </a:pPr>
            <a:r>
              <a:rPr lang="tr-TR" sz="2800" dirty="0" smtClean="0"/>
              <a:t>	Sabit kompresörlerin depoları, patlamalara karşı dayanıklı bir bölmede olacak, seyyar kompresörler, </a:t>
            </a:r>
            <a:r>
              <a:rPr lang="tr-TR" sz="2800" dirty="0" smtClean="0">
                <a:effectLst>
                  <a:outerShdw blurRad="38100" dist="38100" dir="2700000" algn="tl">
                    <a:srgbClr val="000000">
                      <a:alpha val="43137"/>
                    </a:srgbClr>
                  </a:outerShdw>
                </a:effectLst>
              </a:rPr>
              <a:t>çalışan işçilerden en az 10 metre uzaklıkta veya dayanıklı bir bölme içinde </a:t>
            </a:r>
            <a:r>
              <a:rPr lang="tr-TR" sz="2800" dirty="0" smtClean="0"/>
              <a:t>bulunacaktır.</a:t>
            </a:r>
            <a:r>
              <a:rPr lang="tr-TR" sz="2800" dirty="0" smtClean="0">
                <a:solidFill>
                  <a:srgbClr val="FF0000"/>
                </a:solidFill>
              </a:rPr>
              <a:t> </a:t>
            </a:r>
          </a:p>
        </p:txBody>
      </p:sp>
      <p:sp>
        <p:nvSpPr>
          <p:cNvPr id="84994" name="3 Veri Yer Tutucusu"/>
          <p:cNvSpPr>
            <a:spLocks noGrp="1"/>
          </p:cNvSpPr>
          <p:nvPr>
            <p:ph type="dt" sz="half" idx="10"/>
          </p:nvPr>
        </p:nvSpPr>
        <p:spPr>
          <a:noFill/>
        </p:spPr>
        <p:txBody>
          <a:bodyPr/>
          <a:lstStyle/>
          <a:p>
            <a:fld id="{19BC2CF1-DDE6-443E-AF38-7EB18F1E622C}" type="datetime1">
              <a:rPr lang="tr-TR" altLang="en-US" smtClean="0"/>
              <a:pPr/>
              <a:t>14.12.2014</a:t>
            </a:fld>
            <a:endParaRPr lang="tr-TR" altLang="en-US" smtClean="0"/>
          </a:p>
        </p:txBody>
      </p:sp>
      <p:sp>
        <p:nvSpPr>
          <p:cNvPr id="84995" name="4 Altbilgi Yer Tutucusu"/>
          <p:cNvSpPr>
            <a:spLocks noGrp="1"/>
          </p:cNvSpPr>
          <p:nvPr>
            <p:ph type="ftr" sz="quarter" idx="11"/>
          </p:nvPr>
        </p:nvSpPr>
        <p:spPr>
          <a:noFill/>
        </p:spPr>
        <p:txBody>
          <a:bodyPr/>
          <a:lstStyle/>
          <a:p>
            <a:r>
              <a:rPr lang="tr-TR" altLang="en-US" smtClean="0"/>
              <a:t>ASG</a:t>
            </a:r>
          </a:p>
        </p:txBody>
      </p:sp>
      <p:sp>
        <p:nvSpPr>
          <p:cNvPr id="84996" name="5 Slayt Numarası Yer Tutucusu"/>
          <p:cNvSpPr>
            <a:spLocks noGrp="1"/>
          </p:cNvSpPr>
          <p:nvPr>
            <p:ph type="sldNum" sz="quarter" idx="12"/>
          </p:nvPr>
        </p:nvSpPr>
        <p:spPr>
          <a:noFill/>
        </p:spPr>
        <p:txBody>
          <a:bodyPr/>
          <a:lstStyle/>
          <a:p>
            <a:fld id="{61A82BAE-92C4-47DA-BE9B-257B70F84A87}" type="slidenum">
              <a:rPr lang="tr-TR" altLang="en-US" smtClean="0"/>
              <a:pPr/>
              <a:t>53</a:t>
            </a:fld>
            <a:endParaRPr lang="tr-TR" altLang="en-US"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1 Veri Yer Tutucusu"/>
          <p:cNvSpPr>
            <a:spLocks noGrp="1"/>
          </p:cNvSpPr>
          <p:nvPr>
            <p:ph type="dt" sz="half" idx="10"/>
          </p:nvPr>
        </p:nvSpPr>
        <p:spPr>
          <a:noFill/>
        </p:spPr>
        <p:txBody>
          <a:bodyPr/>
          <a:lstStyle/>
          <a:p>
            <a:fld id="{4FC8B45D-C329-4544-89D4-ED7751559905}" type="datetime1">
              <a:rPr lang="tr-TR" altLang="en-US" smtClean="0"/>
              <a:pPr/>
              <a:t>14.12.2014</a:t>
            </a:fld>
            <a:endParaRPr lang="tr-TR" altLang="en-US" smtClean="0"/>
          </a:p>
        </p:txBody>
      </p:sp>
      <p:sp>
        <p:nvSpPr>
          <p:cNvPr id="87043" name="2 Altbilgi Yer Tutucusu"/>
          <p:cNvSpPr>
            <a:spLocks noGrp="1"/>
          </p:cNvSpPr>
          <p:nvPr>
            <p:ph type="ftr" sz="quarter" idx="11"/>
          </p:nvPr>
        </p:nvSpPr>
        <p:spPr>
          <a:noFill/>
        </p:spPr>
        <p:txBody>
          <a:bodyPr/>
          <a:lstStyle/>
          <a:p>
            <a:r>
              <a:rPr lang="tr-TR" altLang="en-US" smtClean="0"/>
              <a:t>ASG</a:t>
            </a:r>
          </a:p>
        </p:txBody>
      </p:sp>
      <p:sp>
        <p:nvSpPr>
          <p:cNvPr id="87044" name="3 Slayt Numarası Yer Tutucusu"/>
          <p:cNvSpPr>
            <a:spLocks noGrp="1"/>
          </p:cNvSpPr>
          <p:nvPr>
            <p:ph type="sldNum" sz="quarter" idx="12"/>
          </p:nvPr>
        </p:nvSpPr>
        <p:spPr>
          <a:noFill/>
        </p:spPr>
        <p:txBody>
          <a:bodyPr/>
          <a:lstStyle/>
          <a:p>
            <a:fld id="{38D974BC-C91C-4869-B9F1-F972DB8CAA41}" type="slidenum">
              <a:rPr lang="tr-TR" altLang="en-US" smtClean="0"/>
              <a:pPr/>
              <a:t>54</a:t>
            </a:fld>
            <a:endParaRPr lang="tr-TR" altLang="en-US" smtClean="0"/>
          </a:p>
        </p:txBody>
      </p:sp>
      <p:pic>
        <p:nvPicPr>
          <p:cNvPr id="87045" name="Picture 4" descr="DSC00526"/>
          <p:cNvPicPr>
            <a:picLocks noChangeAspect="1" noChangeArrowheads="1"/>
          </p:cNvPicPr>
          <p:nvPr/>
        </p:nvPicPr>
        <p:blipFill>
          <a:blip r:embed="rId2" cstate="print">
            <a:lum contrast="18000"/>
          </a:blip>
          <a:srcRect l="18333" t="8889" r="19167" b="28889"/>
          <a:stretch>
            <a:fillRect/>
          </a:stretch>
        </p:blipFill>
        <p:spPr bwMode="auto">
          <a:xfrm>
            <a:off x="43543" y="0"/>
            <a:ext cx="9100457" cy="6835648"/>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9" name="Rectangle 4"/>
          <p:cNvSpPr>
            <a:spLocks noGrp="1" noChangeArrowheads="1"/>
          </p:cNvSpPr>
          <p:nvPr>
            <p:ph type="ctrTitle"/>
          </p:nvPr>
        </p:nvSpPr>
        <p:spPr>
          <a:xfrm>
            <a:off x="152400" y="-304800"/>
            <a:ext cx="6781800" cy="2133600"/>
          </a:xfrm>
        </p:spPr>
        <p:txBody>
          <a:bodyPr/>
          <a:lstStyle/>
          <a:p>
            <a:pPr eaLnBrk="1" hangingPunct="1"/>
            <a:r>
              <a:rPr lang="tr-TR" smtClean="0"/>
              <a:t>Basınçlı Gaz Tüpleri</a:t>
            </a:r>
          </a:p>
        </p:txBody>
      </p:sp>
      <p:sp>
        <p:nvSpPr>
          <p:cNvPr id="88066" name="Rectangle 5"/>
          <p:cNvSpPr>
            <a:spLocks noGrp="1" noChangeArrowheads="1"/>
          </p:cNvSpPr>
          <p:nvPr>
            <p:ph type="dt" sz="half" idx="10"/>
          </p:nvPr>
        </p:nvSpPr>
        <p:spPr>
          <a:noFill/>
        </p:spPr>
        <p:txBody>
          <a:bodyPr/>
          <a:lstStyle/>
          <a:p>
            <a:fld id="{D98B8681-0122-4FEB-8D05-CF65AD509CE1}" type="datetime1">
              <a:rPr lang="tr-TR" altLang="en-US" smtClean="0"/>
              <a:pPr/>
              <a:t>14.12.2014</a:t>
            </a:fld>
            <a:endParaRPr lang="tr-TR" altLang="en-US" smtClean="0"/>
          </a:p>
        </p:txBody>
      </p:sp>
      <p:sp>
        <p:nvSpPr>
          <p:cNvPr id="88067" name="Rectangle 6"/>
          <p:cNvSpPr>
            <a:spLocks noGrp="1" noChangeArrowheads="1"/>
          </p:cNvSpPr>
          <p:nvPr>
            <p:ph type="ftr" sz="quarter" idx="11"/>
          </p:nvPr>
        </p:nvSpPr>
        <p:spPr>
          <a:noFill/>
        </p:spPr>
        <p:txBody>
          <a:bodyPr/>
          <a:lstStyle/>
          <a:p>
            <a:r>
              <a:rPr lang="tr-TR" altLang="en-US" smtClean="0"/>
              <a:t>ASG</a:t>
            </a:r>
          </a:p>
        </p:txBody>
      </p:sp>
      <p:sp>
        <p:nvSpPr>
          <p:cNvPr id="88068" name="Rectangle 7"/>
          <p:cNvSpPr>
            <a:spLocks noGrp="1" noChangeArrowheads="1"/>
          </p:cNvSpPr>
          <p:nvPr>
            <p:ph type="sldNum" sz="quarter" idx="12"/>
          </p:nvPr>
        </p:nvSpPr>
        <p:spPr>
          <a:noFill/>
        </p:spPr>
        <p:txBody>
          <a:bodyPr/>
          <a:lstStyle/>
          <a:p>
            <a:fld id="{32F70052-FB0D-4719-96B4-F7B98971489D}" type="slidenum">
              <a:rPr lang="tr-TR" altLang="en-US" smtClean="0"/>
              <a:pPr/>
              <a:t>55</a:t>
            </a:fld>
            <a:endParaRPr lang="tr-TR" altLang="en-US" smtClean="0"/>
          </a:p>
        </p:txBody>
      </p:sp>
      <p:pic>
        <p:nvPicPr>
          <p:cNvPr id="88070" name="Picture 6" descr="Safety manifold"/>
          <p:cNvPicPr>
            <a:picLocks noChangeAspect="1" noChangeArrowheads="1"/>
          </p:cNvPicPr>
          <p:nvPr/>
        </p:nvPicPr>
        <p:blipFill>
          <a:blip r:embed="rId2" cstate="print"/>
          <a:srcRect/>
          <a:stretch>
            <a:fillRect/>
          </a:stretch>
        </p:blipFill>
        <p:spPr bwMode="auto">
          <a:xfrm>
            <a:off x="1447800" y="2209800"/>
            <a:ext cx="4953000" cy="4278313"/>
          </a:xfrm>
          <a:prstGeom prst="rect">
            <a:avLst/>
          </a:prstGeom>
          <a:noFill/>
          <a:ln w="9525">
            <a:noFill/>
            <a:miter lim="800000"/>
            <a:headEnd/>
            <a:tailEnd/>
          </a:ln>
        </p:spPr>
      </p:pic>
      <p:sp>
        <p:nvSpPr>
          <p:cNvPr id="88071" name="Text Box 7"/>
          <p:cNvSpPr txBox="1">
            <a:spLocks noChangeArrowheads="1"/>
          </p:cNvSpPr>
          <p:nvPr/>
        </p:nvSpPr>
        <p:spPr bwMode="auto">
          <a:xfrm>
            <a:off x="3810000" y="4876800"/>
            <a:ext cx="2667000" cy="1604963"/>
          </a:xfrm>
          <a:prstGeom prst="rect">
            <a:avLst/>
          </a:prstGeom>
          <a:solidFill>
            <a:schemeClr val="bg1"/>
          </a:solidFill>
          <a:ln w="9525">
            <a:noFill/>
            <a:miter lim="800000"/>
            <a:headEnd/>
            <a:tailEnd/>
          </a:ln>
        </p:spPr>
        <p:txBody>
          <a:bodyPr>
            <a:spAutoFit/>
          </a:bodyPr>
          <a:lstStyle/>
          <a:p>
            <a:pPr>
              <a:spcBef>
                <a:spcPct val="50000"/>
              </a:spcBef>
            </a:pPr>
            <a:endParaRPr lang="tr-TR"/>
          </a:p>
          <a:p>
            <a:pPr>
              <a:spcBef>
                <a:spcPct val="50000"/>
              </a:spcBef>
            </a:pPr>
            <a:endParaRPr lang="tr-TR"/>
          </a:p>
          <a:p>
            <a:pPr>
              <a:spcBef>
                <a:spcPct val="50000"/>
              </a:spcBef>
            </a:pPr>
            <a:endParaRPr lang="tr-TR"/>
          </a:p>
          <a:p>
            <a:pPr>
              <a:spcBef>
                <a:spcPct val="50000"/>
              </a:spcBef>
            </a:pPr>
            <a:endParaRPr lang="tr-T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692696"/>
            <a:ext cx="7467600" cy="1872208"/>
          </a:xfrm>
        </p:spPr>
        <p:txBody>
          <a:bodyPr>
            <a:noAutofit/>
          </a:bodyPr>
          <a:lstStyle/>
          <a:p>
            <a:pPr algn="ctr"/>
            <a:r>
              <a:rPr lang="tr-TR" sz="4000" b="1" dirty="0" smtClean="0">
                <a:solidFill>
                  <a:srgbClr val="FF0000"/>
                </a:solidFill>
                <a:latin typeface="Arial Black" pitchFamily="34" charset="0"/>
                <a:cs typeface="Aharoni" pitchFamily="2" charset="-79"/>
              </a:rPr>
              <a:t>KİMYASAL GAZ TÜP RENKLERİ VE İŞARETLERİ</a:t>
            </a:r>
            <a:endParaRPr lang="tr-TR" sz="4000" b="1" dirty="0">
              <a:solidFill>
                <a:srgbClr val="FF0000"/>
              </a:solidFill>
              <a:latin typeface="Arial Black" pitchFamily="34" charset="0"/>
              <a:cs typeface="Aharoni" pitchFamily="2" charset="-79"/>
            </a:endParaRPr>
          </a:p>
        </p:txBody>
      </p:sp>
      <p:sp>
        <p:nvSpPr>
          <p:cNvPr id="4" name="3 Veri Yer Tutucusu"/>
          <p:cNvSpPr>
            <a:spLocks noGrp="1"/>
          </p:cNvSpPr>
          <p:nvPr>
            <p:ph type="dt" sz="half" idx="4294967295"/>
          </p:nvPr>
        </p:nvSpPr>
        <p:spPr>
          <a:xfrm rot="5400000">
            <a:off x="7589045" y="1081881"/>
            <a:ext cx="2011362" cy="384175"/>
          </a:xfrm>
          <a:prstGeom prst="rect">
            <a:avLst/>
          </a:prstGeom>
        </p:spPr>
        <p:txBody>
          <a:bodyPr/>
          <a:lstStyle/>
          <a:p>
            <a:pPr>
              <a:defRPr/>
            </a:pPr>
            <a:fld id="{D51663C1-C67C-44B5-B681-B45E81422468}" type="datetime1">
              <a:rPr lang="tr-TR" smtClean="0"/>
              <a:pPr>
                <a:defRPr/>
              </a:pPr>
              <a:t>14.12.2014</a:t>
            </a:fld>
            <a:endParaRPr lang="tr-TR"/>
          </a:p>
        </p:txBody>
      </p:sp>
      <p:sp>
        <p:nvSpPr>
          <p:cNvPr id="5" name="4 Slayt Numarası Yer Tutucusu"/>
          <p:cNvSpPr>
            <a:spLocks noGrp="1"/>
          </p:cNvSpPr>
          <p:nvPr>
            <p:ph type="sldNum" sz="quarter" idx="4294967295"/>
          </p:nvPr>
        </p:nvSpPr>
        <p:spPr>
          <a:xfrm>
            <a:off x="8129588" y="5734050"/>
            <a:ext cx="609600" cy="520700"/>
          </a:xfrm>
          <a:prstGeom prst="rect">
            <a:avLst/>
          </a:prstGeom>
        </p:spPr>
        <p:txBody>
          <a:bodyPr/>
          <a:lstStyle/>
          <a:p>
            <a:pPr>
              <a:defRPr/>
            </a:pPr>
            <a:fld id="{5FF76406-DAAE-401D-9861-2B6B13AD3403}" type="slidenum">
              <a:rPr lang="tr-TR" smtClean="0"/>
              <a:pPr>
                <a:defRPr/>
              </a:pPr>
              <a:t>56</a:t>
            </a:fld>
            <a:endParaRPr lang="tr-TR"/>
          </a:p>
        </p:txBody>
      </p:sp>
      <p:sp>
        <p:nvSpPr>
          <p:cNvPr id="6" name="5 Altbilgi Yer Tutucusu"/>
          <p:cNvSpPr>
            <a:spLocks noGrp="1"/>
          </p:cNvSpPr>
          <p:nvPr>
            <p:ph type="ftr" sz="quarter" idx="4294967295"/>
          </p:nvPr>
        </p:nvSpPr>
        <p:spPr>
          <a:xfrm rot="5400000">
            <a:off x="6989763" y="3736975"/>
            <a:ext cx="3200400" cy="365125"/>
          </a:xfrm>
          <a:prstGeom prst="rect">
            <a:avLst/>
          </a:prstGeom>
        </p:spPr>
        <p:txBody>
          <a:bodyPr/>
          <a:lstStyle/>
          <a:p>
            <a:pPr>
              <a:defRPr/>
            </a:pPr>
            <a:r>
              <a:rPr lang="tr-TR" smtClean="0"/>
              <a:t>ASG-Turgay BODUROĞLU</a:t>
            </a:r>
            <a:endParaRPr lang="tr-TR"/>
          </a:p>
        </p:txBody>
      </p:sp>
      <p:pic>
        <p:nvPicPr>
          <p:cNvPr id="7" name="Picture 31" descr="DSC00258"/>
          <p:cNvPicPr>
            <a:picLocks noGrp="1" noChangeAspect="1" noChangeArrowheads="1"/>
          </p:cNvPicPr>
          <p:nvPr>
            <p:ph idx="1"/>
          </p:nvPr>
        </p:nvPicPr>
        <p:blipFill>
          <a:blip r:embed="rId2" cstate="print"/>
          <a:srcRect l="17717" t="23622" r="17717" b="23622"/>
          <a:stretch>
            <a:fillRect/>
          </a:stretch>
        </p:blipFill>
        <p:spPr>
          <a:xfrm>
            <a:off x="1907704" y="2924944"/>
            <a:ext cx="4680520" cy="3933056"/>
          </a:xfr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smtClean="0">
                <a:solidFill>
                  <a:srgbClr val="FF0000"/>
                </a:solidFill>
              </a:rPr>
              <a:t>TS EN 1089-3:2011  </a:t>
            </a:r>
            <a:br>
              <a:rPr lang="tr-TR" b="1" dirty="0" smtClean="0">
                <a:solidFill>
                  <a:srgbClr val="FF0000"/>
                </a:solidFill>
              </a:rPr>
            </a:br>
            <a:r>
              <a:rPr lang="tr-TR" b="1" dirty="0" smtClean="0">
                <a:solidFill>
                  <a:srgbClr val="FF0000"/>
                </a:solidFill>
              </a:rPr>
              <a:t>NO’ LU STANDART</a:t>
            </a:r>
            <a:endParaRPr lang="tr-TR" b="1" dirty="0">
              <a:solidFill>
                <a:srgbClr val="FF0000"/>
              </a:solidFill>
            </a:endParaRPr>
          </a:p>
        </p:txBody>
      </p:sp>
      <p:sp>
        <p:nvSpPr>
          <p:cNvPr id="3" name="2 İçerik Yer Tutucusu"/>
          <p:cNvSpPr>
            <a:spLocks noGrp="1"/>
          </p:cNvSpPr>
          <p:nvPr>
            <p:ph sz="quarter" idx="1"/>
          </p:nvPr>
        </p:nvSpPr>
        <p:spPr>
          <a:xfrm>
            <a:off x="457200" y="1600200"/>
            <a:ext cx="7787208" cy="4873752"/>
          </a:xfrm>
        </p:spPr>
        <p:txBody>
          <a:bodyPr/>
          <a:lstStyle/>
          <a:p>
            <a:r>
              <a:rPr lang="tr-TR" sz="2400" dirty="0" smtClean="0"/>
              <a:t>Avrupa Birliği uyum  çalışmaları çerçevesinde sanayide ve tıpta kullanılan gaz tüplerinin içlerindeki gaz ve gaz karışımlarının tanıtımı için kullanılan renk kodlamasındaki değişiklik Yapıldı. </a:t>
            </a:r>
          </a:p>
          <a:p>
            <a:r>
              <a:rPr lang="tr-TR" sz="2400" dirty="0" smtClean="0"/>
              <a:t>Bu değişiklik  TSE tarafından 31.01.2012 tarihinde kabul edilerek TS EN 1089-3;2011  </a:t>
            </a:r>
            <a:r>
              <a:rPr lang="tr-TR" sz="2400" dirty="0" err="1" smtClean="0"/>
              <a:t>nolu</a:t>
            </a:r>
            <a:r>
              <a:rPr lang="tr-TR" sz="2400" dirty="0" smtClean="0"/>
              <a:t> standart olarak yürürlüğe girmiştir.</a:t>
            </a:r>
          </a:p>
          <a:p>
            <a:r>
              <a:rPr lang="tr-TR" sz="2400" dirty="0" smtClean="0"/>
              <a:t>Sınai gaz tüpleri önceki uygulamada ayrı ele alınıyordu, bu değişiklikle birlikte aynı standart içine alındı.</a:t>
            </a:r>
          </a:p>
          <a:p>
            <a:r>
              <a:rPr lang="tr-TR" sz="1600" i="1" dirty="0" smtClean="0"/>
              <a:t> (Bu </a:t>
            </a:r>
            <a:r>
              <a:rPr lang="tr-TR" sz="1600" i="1" dirty="0" err="1" smtClean="0"/>
              <a:t>standard</a:t>
            </a:r>
            <a:r>
              <a:rPr lang="tr-TR" sz="1600" i="1" dirty="0" smtClean="0"/>
              <a:t> sıvılaştırılmış petrol gazları içeren tüplere (LPG) veya yangın söndürücülere uygulanmaz.)</a:t>
            </a:r>
          </a:p>
          <a:p>
            <a:endParaRPr lang="tr-TR" sz="2400" dirty="0"/>
          </a:p>
        </p:txBody>
      </p:sp>
      <p:sp>
        <p:nvSpPr>
          <p:cNvPr id="4" name="3 Veri Yer Tutucusu"/>
          <p:cNvSpPr>
            <a:spLocks noGrp="1"/>
          </p:cNvSpPr>
          <p:nvPr>
            <p:ph type="dt" sz="half" idx="4294967295"/>
          </p:nvPr>
        </p:nvSpPr>
        <p:spPr>
          <a:xfrm rot="5400000">
            <a:off x="7589045" y="1081881"/>
            <a:ext cx="2011362" cy="384175"/>
          </a:xfrm>
          <a:prstGeom prst="rect">
            <a:avLst/>
          </a:prstGeom>
        </p:spPr>
        <p:txBody>
          <a:bodyPr/>
          <a:lstStyle/>
          <a:p>
            <a:pPr>
              <a:defRPr/>
            </a:pPr>
            <a:fld id="{D51663C1-C67C-44B5-B681-B45E81422468}" type="datetime1">
              <a:rPr lang="tr-TR" smtClean="0"/>
              <a:pPr>
                <a:defRPr/>
              </a:pPr>
              <a:t>14.12.2014</a:t>
            </a:fld>
            <a:endParaRPr lang="tr-TR"/>
          </a:p>
        </p:txBody>
      </p:sp>
      <p:sp>
        <p:nvSpPr>
          <p:cNvPr id="5" name="4 Slayt Numarası Yer Tutucusu"/>
          <p:cNvSpPr>
            <a:spLocks noGrp="1"/>
          </p:cNvSpPr>
          <p:nvPr>
            <p:ph type="sldNum" sz="quarter" idx="4294967295"/>
          </p:nvPr>
        </p:nvSpPr>
        <p:spPr>
          <a:xfrm>
            <a:off x="8129588" y="5734050"/>
            <a:ext cx="609600" cy="520700"/>
          </a:xfrm>
          <a:prstGeom prst="rect">
            <a:avLst/>
          </a:prstGeom>
        </p:spPr>
        <p:txBody>
          <a:bodyPr/>
          <a:lstStyle/>
          <a:p>
            <a:pPr>
              <a:defRPr/>
            </a:pPr>
            <a:fld id="{5FF76406-DAAE-401D-9861-2B6B13AD3403}" type="slidenum">
              <a:rPr lang="tr-TR" smtClean="0"/>
              <a:pPr>
                <a:defRPr/>
              </a:pPr>
              <a:t>57</a:t>
            </a:fld>
            <a:endParaRPr lang="tr-TR"/>
          </a:p>
        </p:txBody>
      </p:sp>
      <p:sp>
        <p:nvSpPr>
          <p:cNvPr id="6" name="5 Altbilgi Yer Tutucusu"/>
          <p:cNvSpPr>
            <a:spLocks noGrp="1"/>
          </p:cNvSpPr>
          <p:nvPr>
            <p:ph type="ftr" sz="quarter" idx="4294967295"/>
          </p:nvPr>
        </p:nvSpPr>
        <p:spPr>
          <a:xfrm rot="5400000">
            <a:off x="6989763" y="3736975"/>
            <a:ext cx="3200400" cy="365125"/>
          </a:xfrm>
          <a:prstGeom prst="rect">
            <a:avLst/>
          </a:prstGeom>
        </p:spPr>
        <p:txBody>
          <a:bodyPr/>
          <a:lstStyle/>
          <a:p>
            <a:pPr>
              <a:defRPr/>
            </a:pPr>
            <a:r>
              <a:rPr lang="tr-TR" smtClean="0"/>
              <a:t>ASG-Turgay BODUROĞLU</a:t>
            </a:r>
            <a:endParaRPr lang="tr-T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r>
              <a:rPr lang="tr-TR" sz="2800" b="1" dirty="0" smtClean="0"/>
              <a:t>Eski ve yeni renk kodlamalarının kargaşa yaratmaması ve bu yüzden meydana gelebilecek zararlara sebebiyet vermemesi için , yeni standartta uygun hale getirilen tüplerin omuzlarına  karşılıklı gelecek şekilde 2 adet </a:t>
            </a:r>
            <a:r>
              <a:rPr lang="tr-TR" sz="3600" b="1" dirty="0" smtClean="0"/>
              <a:t>(N) </a:t>
            </a:r>
            <a:r>
              <a:rPr lang="tr-TR" sz="2800" b="1" dirty="0" smtClean="0"/>
              <a:t>harfi konulması  zorunlu hale geldi.</a:t>
            </a:r>
          </a:p>
          <a:p>
            <a:pPr algn="ctr">
              <a:buNone/>
            </a:pPr>
            <a:r>
              <a:rPr lang="tr-TR" sz="1600" dirty="0" smtClean="0"/>
              <a:t>N harfi  ( </a:t>
            </a:r>
            <a:r>
              <a:rPr lang="tr-TR" sz="1600" dirty="0" err="1" smtClean="0"/>
              <a:t>fransızca</a:t>
            </a:r>
            <a:r>
              <a:rPr lang="tr-TR" sz="1600" dirty="0" smtClean="0"/>
              <a:t> </a:t>
            </a:r>
            <a:r>
              <a:rPr lang="tr-TR" sz="1600" dirty="0" err="1" smtClean="0"/>
              <a:t>nouveau</a:t>
            </a:r>
            <a:r>
              <a:rPr lang="tr-TR" sz="1600" dirty="0" smtClean="0"/>
              <a:t>= yeni  -  İngilizce </a:t>
            </a:r>
            <a:r>
              <a:rPr lang="tr-TR" sz="1600" dirty="0" err="1" smtClean="0"/>
              <a:t>new</a:t>
            </a:r>
            <a:r>
              <a:rPr lang="tr-TR" sz="1600" dirty="0" smtClean="0"/>
              <a:t> = yeni  kelimelerinden alınmıştır)</a:t>
            </a:r>
          </a:p>
          <a:p>
            <a:endParaRPr lang="tr-TR" sz="2800" dirty="0" smtClean="0"/>
          </a:p>
          <a:p>
            <a:endParaRPr lang="tr-TR" sz="2800" dirty="0"/>
          </a:p>
        </p:txBody>
      </p:sp>
      <p:sp>
        <p:nvSpPr>
          <p:cNvPr id="4" name="3 Veri Yer Tutucusu"/>
          <p:cNvSpPr>
            <a:spLocks noGrp="1"/>
          </p:cNvSpPr>
          <p:nvPr>
            <p:ph type="dt" sz="half" idx="4294967295"/>
          </p:nvPr>
        </p:nvSpPr>
        <p:spPr>
          <a:xfrm rot="5400000">
            <a:off x="7589045" y="1081881"/>
            <a:ext cx="2011362" cy="384175"/>
          </a:xfrm>
          <a:prstGeom prst="rect">
            <a:avLst/>
          </a:prstGeom>
        </p:spPr>
        <p:txBody>
          <a:bodyPr/>
          <a:lstStyle/>
          <a:p>
            <a:pPr>
              <a:defRPr/>
            </a:pPr>
            <a:fld id="{D51663C1-C67C-44B5-B681-B45E81422468}" type="datetime1">
              <a:rPr lang="tr-TR" smtClean="0"/>
              <a:pPr>
                <a:defRPr/>
              </a:pPr>
              <a:t>14.12.2014</a:t>
            </a:fld>
            <a:endParaRPr lang="tr-TR"/>
          </a:p>
        </p:txBody>
      </p:sp>
      <p:sp>
        <p:nvSpPr>
          <p:cNvPr id="5" name="4 Slayt Numarası Yer Tutucusu"/>
          <p:cNvSpPr>
            <a:spLocks noGrp="1"/>
          </p:cNvSpPr>
          <p:nvPr>
            <p:ph type="sldNum" sz="quarter" idx="4294967295"/>
          </p:nvPr>
        </p:nvSpPr>
        <p:spPr>
          <a:xfrm>
            <a:off x="8129588" y="5734050"/>
            <a:ext cx="609600" cy="520700"/>
          </a:xfrm>
          <a:prstGeom prst="rect">
            <a:avLst/>
          </a:prstGeom>
        </p:spPr>
        <p:txBody>
          <a:bodyPr/>
          <a:lstStyle/>
          <a:p>
            <a:pPr>
              <a:defRPr/>
            </a:pPr>
            <a:fld id="{5FF76406-DAAE-401D-9861-2B6B13AD3403}" type="slidenum">
              <a:rPr lang="tr-TR" smtClean="0"/>
              <a:pPr>
                <a:defRPr/>
              </a:pPr>
              <a:t>58</a:t>
            </a:fld>
            <a:endParaRPr lang="tr-TR"/>
          </a:p>
        </p:txBody>
      </p:sp>
      <p:sp>
        <p:nvSpPr>
          <p:cNvPr id="6" name="5 Altbilgi Yer Tutucusu"/>
          <p:cNvSpPr>
            <a:spLocks noGrp="1"/>
          </p:cNvSpPr>
          <p:nvPr>
            <p:ph type="ftr" sz="quarter" idx="4294967295"/>
          </p:nvPr>
        </p:nvSpPr>
        <p:spPr>
          <a:xfrm rot="5400000">
            <a:off x="6989763" y="3736975"/>
            <a:ext cx="3200400" cy="365125"/>
          </a:xfrm>
          <a:prstGeom prst="rect">
            <a:avLst/>
          </a:prstGeom>
        </p:spPr>
        <p:txBody>
          <a:bodyPr/>
          <a:lstStyle/>
          <a:p>
            <a:pPr>
              <a:defRPr/>
            </a:pPr>
            <a:r>
              <a:rPr lang="tr-TR" smtClean="0"/>
              <a:t>ASG-Turgay BODUROĞLU</a:t>
            </a:r>
            <a:endParaRPr lang="tr-T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778098"/>
          </a:xfrm>
        </p:spPr>
        <p:txBody>
          <a:bodyPr>
            <a:normAutofit fontScale="90000"/>
          </a:bodyPr>
          <a:lstStyle/>
          <a:p>
            <a:pPr algn="ctr"/>
            <a:r>
              <a:rPr lang="tr-TR" sz="3200" b="1" dirty="0" smtClean="0">
                <a:solidFill>
                  <a:schemeClr val="tx1"/>
                </a:solidFill>
              </a:rPr>
              <a:t>TEHLİKE ETİKETLERİ</a:t>
            </a:r>
            <a:br>
              <a:rPr lang="tr-TR" sz="3200" b="1" dirty="0" smtClean="0">
                <a:solidFill>
                  <a:schemeClr val="tx1"/>
                </a:solidFill>
              </a:rPr>
            </a:br>
            <a:endParaRPr lang="tr-TR" dirty="0">
              <a:solidFill>
                <a:schemeClr val="tx1"/>
              </a:solidFill>
            </a:endParaRPr>
          </a:p>
        </p:txBody>
      </p:sp>
      <p:sp>
        <p:nvSpPr>
          <p:cNvPr id="3" name="2 İçerik Yer Tutucusu"/>
          <p:cNvSpPr>
            <a:spLocks noGrp="1"/>
          </p:cNvSpPr>
          <p:nvPr>
            <p:ph sz="quarter" idx="1"/>
          </p:nvPr>
        </p:nvSpPr>
        <p:spPr>
          <a:xfrm>
            <a:off x="457200" y="980728"/>
            <a:ext cx="8003232" cy="5493224"/>
          </a:xfrm>
        </p:spPr>
        <p:txBody>
          <a:bodyPr/>
          <a:lstStyle/>
          <a:p>
            <a:pPr>
              <a:buNone/>
            </a:pPr>
            <a:r>
              <a:rPr lang="tr-TR" sz="1800" b="1" u="sng" dirty="0" smtClean="0">
                <a:solidFill>
                  <a:srgbClr val="FF0000"/>
                </a:solidFill>
              </a:rPr>
              <a:t>Tehlike etiketleri (riski gösteren baklava şekilleri</a:t>
            </a:r>
            <a:r>
              <a:rPr lang="tr-TR" sz="1800" b="1" dirty="0" smtClean="0">
                <a:solidFill>
                  <a:srgbClr val="FF0000"/>
                </a:solidFill>
              </a:rPr>
              <a:t>) </a:t>
            </a:r>
            <a:r>
              <a:rPr lang="tr-TR" sz="1800" dirty="0" smtClean="0"/>
              <a:t> </a:t>
            </a:r>
            <a:r>
              <a:rPr lang="tr-TR" sz="1800" b="1" u="sng" dirty="0" smtClean="0">
                <a:solidFill>
                  <a:srgbClr val="FF0000"/>
                </a:solidFill>
              </a:rPr>
              <a:t>Renk kodu</a:t>
            </a:r>
          </a:p>
          <a:p>
            <a:pPr>
              <a:buNone/>
            </a:pPr>
            <a:r>
              <a:rPr lang="tr-TR" sz="1800" b="1" dirty="0" smtClean="0"/>
              <a:t>- Zehirli ve/ veya aşındırıcı                                                   SARI</a:t>
            </a:r>
          </a:p>
          <a:p>
            <a:pPr>
              <a:buNone/>
            </a:pPr>
            <a:r>
              <a:rPr lang="tr-TR" sz="1800" b="1" dirty="0" smtClean="0"/>
              <a:t>- Alevlenebilen                                                                     KIRMIZI</a:t>
            </a:r>
          </a:p>
          <a:p>
            <a:pPr>
              <a:buNone/>
            </a:pPr>
            <a:r>
              <a:rPr lang="tr-TR" sz="1800" b="1" dirty="0" smtClean="0"/>
              <a:t>- Yükseltgen                                                                        AÇIK MAVİ</a:t>
            </a:r>
          </a:p>
          <a:p>
            <a:pPr>
              <a:buNone/>
            </a:pPr>
            <a:r>
              <a:rPr lang="tr-TR" sz="1800" b="1" dirty="0" smtClean="0"/>
              <a:t>- Tepkimeye girmeyen (zehirli, aşındırıcı,  </a:t>
            </a:r>
          </a:p>
          <a:p>
            <a:pPr>
              <a:buNone/>
            </a:pPr>
            <a:r>
              <a:rPr lang="tr-TR" sz="1800" b="1" dirty="0" smtClean="0"/>
              <a:t>alevlenebilir ve yükseltgen olmayan)                       PARLAK YEŞİL</a:t>
            </a:r>
          </a:p>
          <a:p>
            <a:pPr>
              <a:buNone/>
            </a:pPr>
            <a:endParaRPr lang="tr-TR" sz="1800" dirty="0" smtClean="0"/>
          </a:p>
          <a:p>
            <a:pPr marL="0" indent="0">
              <a:buNone/>
            </a:pPr>
            <a:r>
              <a:rPr lang="tr-TR" sz="1800" dirty="0" smtClean="0"/>
              <a:t>”PARLAK YEŞİL” rengi solunum (örneğin nefes alma cihazı) için kullanılmamalıdır</a:t>
            </a:r>
          </a:p>
          <a:p>
            <a:pPr marL="0" indent="0">
              <a:buNone/>
            </a:pPr>
            <a:r>
              <a:rPr lang="tr-TR" sz="1800" dirty="0" smtClean="0"/>
              <a:t> Bir gaz veya gaz karışımı iki farklı tehlike içeriyorsa, tüpün omuz bölgesi birincil tehlikeye uygun olarak renklendirilmelidir.</a:t>
            </a:r>
          </a:p>
          <a:p>
            <a:pPr marL="0" indent="0">
              <a:buNone/>
            </a:pPr>
            <a:r>
              <a:rPr lang="tr-TR" sz="1800" dirty="0" smtClean="0"/>
              <a:t>İkincil tehlikenin rengi de tüpün omuz bölgesine uygulanabilir:</a:t>
            </a:r>
          </a:p>
          <a:p>
            <a:pPr marL="0" indent="0">
              <a:buNone/>
            </a:pPr>
            <a:r>
              <a:rPr lang="tr-TR" sz="1800" dirty="0" smtClean="0"/>
              <a:t>Misal;</a:t>
            </a:r>
          </a:p>
          <a:p>
            <a:pPr marL="0" indent="0">
              <a:buNone/>
            </a:pPr>
            <a:r>
              <a:rPr lang="tr-TR" sz="1800" dirty="0" smtClean="0"/>
              <a:t>Zehirli (ve/veya aşındırıcı) ve alevlenebilen SARI ve KIRMIZI</a:t>
            </a:r>
          </a:p>
          <a:p>
            <a:pPr marL="0" indent="0">
              <a:buNone/>
            </a:pPr>
            <a:r>
              <a:rPr lang="tr-TR" sz="1800" dirty="0" smtClean="0"/>
              <a:t>Zehirli (ve/veya aşındırıcı) ve yükseltgen SARI ve AÇIK MAVİ</a:t>
            </a:r>
          </a:p>
          <a:p>
            <a:pPr marL="0" indent="0">
              <a:buNone/>
            </a:pPr>
            <a:endParaRPr lang="tr-TR" sz="1800" dirty="0" smtClean="0"/>
          </a:p>
          <a:p>
            <a:pPr marL="0" indent="0">
              <a:buNone/>
            </a:pPr>
            <a:endParaRPr lang="tr-TR" sz="1800" dirty="0"/>
          </a:p>
        </p:txBody>
      </p:sp>
      <p:sp>
        <p:nvSpPr>
          <p:cNvPr id="4" name="3 Veri Yer Tutucusu"/>
          <p:cNvSpPr>
            <a:spLocks noGrp="1"/>
          </p:cNvSpPr>
          <p:nvPr>
            <p:ph type="dt" sz="half" idx="4294967295"/>
          </p:nvPr>
        </p:nvSpPr>
        <p:spPr>
          <a:xfrm rot="5400000">
            <a:off x="7589045" y="1081881"/>
            <a:ext cx="2011362" cy="384175"/>
          </a:xfrm>
          <a:prstGeom prst="rect">
            <a:avLst/>
          </a:prstGeom>
        </p:spPr>
        <p:txBody>
          <a:bodyPr/>
          <a:lstStyle/>
          <a:p>
            <a:pPr>
              <a:defRPr/>
            </a:pPr>
            <a:fld id="{D51663C1-C67C-44B5-B681-B45E81422468}" type="datetime1">
              <a:rPr lang="tr-TR" smtClean="0"/>
              <a:pPr>
                <a:defRPr/>
              </a:pPr>
              <a:t>14.12.2014</a:t>
            </a:fld>
            <a:endParaRPr lang="tr-TR"/>
          </a:p>
        </p:txBody>
      </p:sp>
      <p:sp>
        <p:nvSpPr>
          <p:cNvPr id="5" name="4 Slayt Numarası Yer Tutucusu"/>
          <p:cNvSpPr>
            <a:spLocks noGrp="1"/>
          </p:cNvSpPr>
          <p:nvPr>
            <p:ph type="sldNum" sz="quarter" idx="4294967295"/>
          </p:nvPr>
        </p:nvSpPr>
        <p:spPr>
          <a:xfrm>
            <a:off x="8129588" y="5734050"/>
            <a:ext cx="609600" cy="520700"/>
          </a:xfrm>
          <a:prstGeom prst="rect">
            <a:avLst/>
          </a:prstGeom>
        </p:spPr>
        <p:txBody>
          <a:bodyPr/>
          <a:lstStyle/>
          <a:p>
            <a:pPr>
              <a:defRPr/>
            </a:pPr>
            <a:fld id="{5FF76406-DAAE-401D-9861-2B6B13AD3403}" type="slidenum">
              <a:rPr lang="tr-TR" smtClean="0"/>
              <a:pPr>
                <a:defRPr/>
              </a:pPr>
              <a:t>59</a:t>
            </a:fld>
            <a:endParaRPr lang="tr-TR"/>
          </a:p>
        </p:txBody>
      </p:sp>
      <p:sp>
        <p:nvSpPr>
          <p:cNvPr id="6" name="5 Altbilgi Yer Tutucusu"/>
          <p:cNvSpPr>
            <a:spLocks noGrp="1"/>
          </p:cNvSpPr>
          <p:nvPr>
            <p:ph type="ftr" sz="quarter" idx="4294967295"/>
          </p:nvPr>
        </p:nvSpPr>
        <p:spPr>
          <a:xfrm rot="5400000">
            <a:off x="6989763" y="3736975"/>
            <a:ext cx="3200400" cy="365125"/>
          </a:xfrm>
          <a:prstGeom prst="rect">
            <a:avLst/>
          </a:prstGeom>
        </p:spPr>
        <p:txBody>
          <a:bodyPr/>
          <a:lstStyle/>
          <a:p>
            <a:pPr>
              <a:defRPr/>
            </a:pPr>
            <a:r>
              <a:rPr lang="tr-TR" smtClean="0"/>
              <a:t>ASG-Turgay BODUROĞLU</a:t>
            </a:r>
            <a:endParaRPr lang="tr-T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7" name="Picture 5" descr="CTS03-1"/>
          <p:cNvPicPr>
            <a:picLocks noGrp="1" noChangeAspect="1" noChangeArrowheads="1"/>
          </p:cNvPicPr>
          <p:nvPr>
            <p:ph/>
          </p:nvPr>
        </p:nvPicPr>
        <p:blipFill>
          <a:blip r:embed="rId2" cstate="print"/>
          <a:stretch>
            <a:fillRect/>
          </a:stretch>
        </p:blipFill>
        <p:spPr>
          <a:xfrm>
            <a:off x="1690687" y="342900"/>
            <a:ext cx="5762625" cy="5715000"/>
          </a:xfrm>
          <a:noFill/>
        </p:spPr>
      </p:pic>
      <p:sp>
        <p:nvSpPr>
          <p:cNvPr id="21506" name="4 Slayt Numarası Yer Tutucusu"/>
          <p:cNvSpPr>
            <a:spLocks noGrp="1"/>
          </p:cNvSpPr>
          <p:nvPr>
            <p:ph type="sldNum" sz="quarter" idx="12"/>
          </p:nvPr>
        </p:nvSpPr>
        <p:spPr>
          <a:noFill/>
        </p:spPr>
        <p:txBody>
          <a:bodyPr/>
          <a:lstStyle/>
          <a:p>
            <a:fld id="{3EB083B1-BB45-4C6D-BEBF-6806ABD1C2E1}" type="slidenum">
              <a:rPr lang="tr-TR" smtClean="0"/>
              <a:pPr/>
              <a:t>6</a:t>
            </a:fld>
            <a:endParaRPr lang="tr-TR"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4379CA70-6776-44C2-BB38-977D60B0AB9B}" type="datetime1">
              <a:rPr lang="tr-TR" smtClean="0"/>
              <a:pPr>
                <a:defRPr/>
              </a:pPr>
              <a:t>14.12.2014</a:t>
            </a:fld>
            <a:endParaRPr lang="tr-TR"/>
          </a:p>
        </p:txBody>
      </p:sp>
      <p:sp>
        <p:nvSpPr>
          <p:cNvPr id="3" name="2 Altbilgi Yer Tutucusu"/>
          <p:cNvSpPr>
            <a:spLocks noGrp="1"/>
          </p:cNvSpPr>
          <p:nvPr>
            <p:ph type="ftr" sz="quarter" idx="11"/>
          </p:nvPr>
        </p:nvSpPr>
        <p:spPr/>
        <p:txBody>
          <a:bodyPr/>
          <a:lstStyle/>
          <a:p>
            <a:pPr>
              <a:defRPr/>
            </a:pPr>
            <a:r>
              <a:rPr lang="tr-TR" smtClean="0"/>
              <a:t>ASG-Turgay BODUROĞLU</a:t>
            </a:r>
            <a:endParaRPr lang="tr-TR"/>
          </a:p>
        </p:txBody>
      </p:sp>
      <p:sp>
        <p:nvSpPr>
          <p:cNvPr id="4" name="3 Slayt Numarası Yer Tutucusu"/>
          <p:cNvSpPr>
            <a:spLocks noGrp="1"/>
          </p:cNvSpPr>
          <p:nvPr>
            <p:ph type="sldNum" sz="quarter" idx="12"/>
          </p:nvPr>
        </p:nvSpPr>
        <p:spPr/>
        <p:txBody>
          <a:bodyPr/>
          <a:lstStyle/>
          <a:p>
            <a:pPr>
              <a:defRPr/>
            </a:pPr>
            <a:fld id="{59D2C1EF-D3DD-45FC-81D2-4623AC15461E}" type="slidenum">
              <a:rPr lang="tr-TR" smtClean="0"/>
              <a:pPr>
                <a:defRPr/>
              </a:pPr>
              <a:t>60</a:t>
            </a:fld>
            <a:endParaRPr lang="tr-TR"/>
          </a:p>
        </p:txBody>
      </p:sp>
      <p:graphicFrame>
        <p:nvGraphicFramePr>
          <p:cNvPr id="5" name="4 Tablo"/>
          <p:cNvGraphicFramePr>
            <a:graphicFrameLocks noGrp="1"/>
          </p:cNvGraphicFramePr>
          <p:nvPr/>
        </p:nvGraphicFramePr>
        <p:xfrm>
          <a:off x="395535" y="1196753"/>
          <a:ext cx="8136905" cy="4968550"/>
        </p:xfrm>
        <a:graphic>
          <a:graphicData uri="http://schemas.openxmlformats.org/drawingml/2006/table">
            <a:tbl>
              <a:tblPr/>
              <a:tblGrid>
                <a:gridCol w="1627381"/>
                <a:gridCol w="1627381"/>
                <a:gridCol w="1627381"/>
                <a:gridCol w="1627381"/>
                <a:gridCol w="1627381"/>
              </a:tblGrid>
              <a:tr h="709794">
                <a:tc>
                  <a:txBody>
                    <a:bodyPr/>
                    <a:lstStyle/>
                    <a:p>
                      <a:pPr>
                        <a:lnSpc>
                          <a:spcPct val="115000"/>
                        </a:lnSpc>
                        <a:spcAft>
                          <a:spcPts val="0"/>
                        </a:spcAft>
                      </a:pPr>
                      <a:r>
                        <a:rPr lang="tr-TR" sz="1400" b="1" u="sng" dirty="0" smtClean="0">
                          <a:solidFill>
                            <a:srgbClr val="FF0000"/>
                          </a:solidFill>
                          <a:latin typeface="Tahoma"/>
                          <a:ea typeface="Times New Roman"/>
                          <a:cs typeface="Times New Roman"/>
                        </a:rPr>
                        <a:t>GAZ İSMİ</a:t>
                      </a:r>
                      <a:endParaRPr lang="tr-TR" sz="1200" b="1" u="sng" dirty="0">
                        <a:solidFill>
                          <a:srgbClr val="FF0000"/>
                        </a:solidFill>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400" b="1" u="sng" dirty="0" smtClean="0">
                          <a:solidFill>
                            <a:srgbClr val="FF0000"/>
                          </a:solidFill>
                          <a:latin typeface="Tahoma"/>
                          <a:ea typeface="Times New Roman"/>
                          <a:cs typeface="Times New Roman"/>
                        </a:rPr>
                        <a:t>FORMÜLÜ</a:t>
                      </a:r>
                      <a:endParaRPr lang="tr-TR" sz="1200" b="1" u="sng" dirty="0">
                        <a:solidFill>
                          <a:srgbClr val="FF0000"/>
                        </a:solidFill>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400" b="1" u="sng" dirty="0" smtClean="0">
                          <a:solidFill>
                            <a:srgbClr val="FF0000"/>
                          </a:solidFill>
                          <a:latin typeface="Tahoma"/>
                          <a:ea typeface="Times New Roman"/>
                          <a:cs typeface="Times New Roman"/>
                        </a:rPr>
                        <a:t>SANAYİDE KULLANIMI</a:t>
                      </a:r>
                      <a:endParaRPr lang="tr-TR" sz="1200" b="1" u="sng" dirty="0">
                        <a:solidFill>
                          <a:srgbClr val="FF0000"/>
                        </a:solidFill>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400" b="1" u="sng" dirty="0" smtClean="0">
                          <a:solidFill>
                            <a:srgbClr val="FF0000"/>
                          </a:solidFill>
                          <a:latin typeface="Tahoma"/>
                          <a:ea typeface="Times New Roman"/>
                          <a:cs typeface="Times New Roman"/>
                        </a:rPr>
                        <a:t> TIBBİ GAZ</a:t>
                      </a:r>
                      <a:endParaRPr lang="tr-TR" sz="1200" b="1" u="sng" dirty="0">
                        <a:solidFill>
                          <a:srgbClr val="FF0000"/>
                        </a:solidFill>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400" b="1" u="sng" dirty="0" smtClean="0">
                          <a:solidFill>
                            <a:srgbClr val="FF0000"/>
                          </a:solidFill>
                          <a:latin typeface="Tahoma"/>
                          <a:ea typeface="Times New Roman"/>
                          <a:cs typeface="Times New Roman"/>
                        </a:rPr>
                        <a:t> TIBBİ OLMAYAN</a:t>
                      </a:r>
                      <a:br>
                        <a:rPr lang="tr-TR" sz="1400" b="1" u="sng" dirty="0" smtClean="0">
                          <a:solidFill>
                            <a:srgbClr val="FF0000"/>
                          </a:solidFill>
                          <a:latin typeface="Tahoma"/>
                          <a:ea typeface="Times New Roman"/>
                          <a:cs typeface="Times New Roman"/>
                        </a:rPr>
                      </a:br>
                      <a:r>
                        <a:rPr lang="tr-TR" sz="1400" b="1" u="sng" dirty="0" smtClean="0">
                          <a:solidFill>
                            <a:srgbClr val="FF0000"/>
                          </a:solidFill>
                          <a:latin typeface="Tahoma"/>
                          <a:ea typeface="Times New Roman"/>
                          <a:cs typeface="Times New Roman"/>
                        </a:rPr>
                        <a:t> SOLUNUM GAZI</a:t>
                      </a:r>
                      <a:endParaRPr lang="tr-TR" sz="1200" b="1" u="sng" dirty="0">
                        <a:solidFill>
                          <a:srgbClr val="FF0000"/>
                        </a:solidFill>
                        <a:latin typeface="Calibri"/>
                        <a:ea typeface="Calibri"/>
                        <a:cs typeface="Times New Roman"/>
                      </a:endParaRPr>
                    </a:p>
                  </a:txBody>
                  <a:tcPr marL="0" marR="0" marT="0" marB="0" anchor="ctr">
                    <a:lnL>
                      <a:noFill/>
                    </a:lnL>
                    <a:lnR>
                      <a:noFill/>
                    </a:lnR>
                    <a:lnT>
                      <a:noFill/>
                    </a:lnT>
                    <a:lnB>
                      <a:noFill/>
                    </a:lnB>
                  </a:tcPr>
                </a:tc>
              </a:tr>
              <a:tr h="354896">
                <a:tc>
                  <a:txBody>
                    <a:bodyPr/>
                    <a:lstStyle/>
                    <a:p>
                      <a:pPr>
                        <a:lnSpc>
                          <a:spcPct val="115000"/>
                        </a:lnSpc>
                        <a:spcAft>
                          <a:spcPts val="0"/>
                        </a:spcAft>
                      </a:pPr>
                      <a:r>
                        <a:rPr lang="tr-TR" sz="1200" b="1">
                          <a:solidFill>
                            <a:srgbClr val="111111"/>
                          </a:solidFill>
                          <a:latin typeface="Tahoma"/>
                          <a:ea typeface="Times New Roman"/>
                          <a:cs typeface="Times New Roman"/>
                        </a:rPr>
                        <a:t>Oksijen</a:t>
                      </a:r>
                      <a:endParaRPr lang="tr-TR" sz="1100" b="1">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200" b="1">
                          <a:solidFill>
                            <a:srgbClr val="111111"/>
                          </a:solidFill>
                          <a:latin typeface="Tahoma"/>
                          <a:ea typeface="Times New Roman"/>
                          <a:cs typeface="Times New Roman"/>
                        </a:rPr>
                        <a:t> O2</a:t>
                      </a:r>
                      <a:endParaRPr lang="tr-TR" sz="1100" b="1">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200" b="1">
                          <a:solidFill>
                            <a:srgbClr val="111111"/>
                          </a:solidFill>
                          <a:latin typeface="Tahoma"/>
                          <a:ea typeface="Times New Roman"/>
                          <a:cs typeface="Times New Roman"/>
                        </a:rPr>
                        <a:t>Beyaz</a:t>
                      </a:r>
                      <a:endParaRPr lang="tr-TR" sz="1100" b="1">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200" b="1">
                          <a:solidFill>
                            <a:srgbClr val="111111"/>
                          </a:solidFill>
                          <a:latin typeface="Tahoma"/>
                          <a:ea typeface="Times New Roman"/>
                          <a:cs typeface="Times New Roman"/>
                        </a:rPr>
                        <a:t>Beyaz</a:t>
                      </a:r>
                      <a:endParaRPr lang="tr-TR" sz="1100" b="1">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200" b="1">
                          <a:solidFill>
                            <a:srgbClr val="111111"/>
                          </a:solidFill>
                          <a:latin typeface="Tahoma"/>
                          <a:ea typeface="Times New Roman"/>
                          <a:cs typeface="Times New Roman"/>
                        </a:rPr>
                        <a:t>Beyaz</a:t>
                      </a:r>
                      <a:endParaRPr lang="tr-TR" sz="1100" b="1">
                        <a:latin typeface="Calibri"/>
                        <a:ea typeface="Calibri"/>
                        <a:cs typeface="Times New Roman"/>
                      </a:endParaRPr>
                    </a:p>
                  </a:txBody>
                  <a:tcPr marL="0" marR="0" marT="0" marB="0" anchor="ctr">
                    <a:lnL>
                      <a:noFill/>
                    </a:lnL>
                    <a:lnR>
                      <a:noFill/>
                    </a:lnR>
                    <a:lnT>
                      <a:noFill/>
                    </a:lnT>
                    <a:lnB>
                      <a:noFill/>
                    </a:lnB>
                  </a:tcPr>
                </a:tc>
              </a:tr>
              <a:tr h="354896">
                <a:tc>
                  <a:txBody>
                    <a:bodyPr/>
                    <a:lstStyle/>
                    <a:p>
                      <a:pPr>
                        <a:lnSpc>
                          <a:spcPct val="115000"/>
                        </a:lnSpc>
                        <a:spcAft>
                          <a:spcPts val="0"/>
                        </a:spcAft>
                      </a:pPr>
                      <a:r>
                        <a:rPr lang="tr-TR" sz="1200" b="1">
                          <a:solidFill>
                            <a:srgbClr val="111111"/>
                          </a:solidFill>
                          <a:latin typeface="Tahoma"/>
                          <a:ea typeface="Times New Roman"/>
                          <a:cs typeface="Times New Roman"/>
                        </a:rPr>
                        <a:t>Karbon dioksit</a:t>
                      </a:r>
                      <a:endParaRPr lang="tr-TR" sz="1100" b="1">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200" b="1">
                          <a:solidFill>
                            <a:srgbClr val="111111"/>
                          </a:solidFill>
                          <a:latin typeface="Tahoma"/>
                          <a:ea typeface="Times New Roman"/>
                          <a:cs typeface="Times New Roman"/>
                        </a:rPr>
                        <a:t>Co2</a:t>
                      </a:r>
                      <a:endParaRPr lang="tr-TR" sz="1100" b="1">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200" b="1">
                          <a:solidFill>
                            <a:srgbClr val="111111"/>
                          </a:solidFill>
                          <a:latin typeface="Tahoma"/>
                          <a:ea typeface="Times New Roman"/>
                          <a:cs typeface="Times New Roman"/>
                        </a:rPr>
                        <a:t>Gri</a:t>
                      </a:r>
                      <a:endParaRPr lang="tr-TR" sz="1100" b="1">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200" b="1">
                          <a:solidFill>
                            <a:srgbClr val="111111"/>
                          </a:solidFill>
                          <a:latin typeface="Tahoma"/>
                          <a:ea typeface="Times New Roman"/>
                          <a:cs typeface="Times New Roman"/>
                        </a:rPr>
                        <a:t>Gri</a:t>
                      </a:r>
                      <a:endParaRPr lang="tr-TR" sz="1100" b="1">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200" b="1">
                          <a:solidFill>
                            <a:srgbClr val="111111"/>
                          </a:solidFill>
                          <a:latin typeface="Tahoma"/>
                          <a:ea typeface="Times New Roman"/>
                          <a:cs typeface="Times New Roman"/>
                        </a:rPr>
                        <a:t>uygulanamaz</a:t>
                      </a:r>
                      <a:endParaRPr lang="tr-TR" sz="1100" b="1">
                        <a:latin typeface="Calibri"/>
                        <a:ea typeface="Calibri"/>
                        <a:cs typeface="Times New Roman"/>
                      </a:endParaRPr>
                    </a:p>
                  </a:txBody>
                  <a:tcPr marL="0" marR="0" marT="0" marB="0" anchor="ctr">
                    <a:lnL>
                      <a:noFill/>
                    </a:lnL>
                    <a:lnR>
                      <a:noFill/>
                    </a:lnR>
                    <a:lnT>
                      <a:noFill/>
                    </a:lnT>
                    <a:lnB>
                      <a:noFill/>
                    </a:lnB>
                  </a:tcPr>
                </a:tc>
              </a:tr>
              <a:tr h="354896">
                <a:tc>
                  <a:txBody>
                    <a:bodyPr/>
                    <a:lstStyle/>
                    <a:p>
                      <a:pPr>
                        <a:lnSpc>
                          <a:spcPct val="115000"/>
                        </a:lnSpc>
                        <a:spcAft>
                          <a:spcPts val="0"/>
                        </a:spcAft>
                      </a:pPr>
                      <a:r>
                        <a:rPr lang="tr-TR" sz="1200" b="1">
                          <a:solidFill>
                            <a:srgbClr val="111111"/>
                          </a:solidFill>
                          <a:latin typeface="Tahoma"/>
                          <a:ea typeface="Times New Roman"/>
                          <a:cs typeface="Times New Roman"/>
                        </a:rPr>
                        <a:t>Helyum</a:t>
                      </a:r>
                      <a:endParaRPr lang="tr-TR" sz="1100" b="1">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200" b="1" dirty="0">
                          <a:solidFill>
                            <a:srgbClr val="111111"/>
                          </a:solidFill>
                          <a:latin typeface="Tahoma"/>
                          <a:ea typeface="Times New Roman"/>
                          <a:cs typeface="Times New Roman"/>
                        </a:rPr>
                        <a:t>He</a:t>
                      </a:r>
                      <a:endParaRPr lang="tr-TR" sz="1100" b="1" dirty="0">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200" b="1">
                          <a:solidFill>
                            <a:srgbClr val="111111"/>
                          </a:solidFill>
                          <a:latin typeface="Tahoma"/>
                          <a:ea typeface="Times New Roman"/>
                          <a:cs typeface="Times New Roman"/>
                        </a:rPr>
                        <a:t>Kahverengi</a:t>
                      </a:r>
                      <a:endParaRPr lang="tr-TR" sz="1100" b="1">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200" b="1">
                          <a:solidFill>
                            <a:srgbClr val="111111"/>
                          </a:solidFill>
                          <a:latin typeface="Tahoma"/>
                          <a:ea typeface="Times New Roman"/>
                          <a:cs typeface="Times New Roman"/>
                        </a:rPr>
                        <a:t>Kahverengi</a:t>
                      </a:r>
                      <a:endParaRPr lang="tr-TR" sz="1100" b="1">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200" b="1">
                          <a:solidFill>
                            <a:srgbClr val="111111"/>
                          </a:solidFill>
                          <a:latin typeface="Tahoma"/>
                          <a:ea typeface="Times New Roman"/>
                          <a:cs typeface="Times New Roman"/>
                        </a:rPr>
                        <a:t>uygulanamaz</a:t>
                      </a:r>
                      <a:endParaRPr lang="tr-TR" sz="1100" b="1">
                        <a:latin typeface="Calibri"/>
                        <a:ea typeface="Calibri"/>
                        <a:cs typeface="Times New Roman"/>
                      </a:endParaRPr>
                    </a:p>
                  </a:txBody>
                  <a:tcPr marL="0" marR="0" marT="0" marB="0" anchor="ctr">
                    <a:lnL>
                      <a:noFill/>
                    </a:lnL>
                    <a:lnR>
                      <a:noFill/>
                    </a:lnR>
                    <a:lnT>
                      <a:noFill/>
                    </a:lnT>
                    <a:lnB>
                      <a:noFill/>
                    </a:lnB>
                  </a:tcPr>
                </a:tc>
              </a:tr>
              <a:tr h="354896">
                <a:tc>
                  <a:txBody>
                    <a:bodyPr/>
                    <a:lstStyle/>
                    <a:p>
                      <a:pPr>
                        <a:lnSpc>
                          <a:spcPct val="115000"/>
                        </a:lnSpc>
                        <a:spcAft>
                          <a:spcPts val="0"/>
                        </a:spcAft>
                      </a:pPr>
                      <a:r>
                        <a:rPr lang="tr-TR" sz="1200" b="1">
                          <a:solidFill>
                            <a:srgbClr val="111111"/>
                          </a:solidFill>
                          <a:latin typeface="Tahoma"/>
                          <a:ea typeface="Times New Roman"/>
                          <a:cs typeface="Times New Roman"/>
                        </a:rPr>
                        <a:t>Azot</a:t>
                      </a:r>
                      <a:endParaRPr lang="tr-TR" sz="1100" b="1">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200" b="1">
                          <a:solidFill>
                            <a:srgbClr val="111111"/>
                          </a:solidFill>
                          <a:latin typeface="Tahoma"/>
                          <a:ea typeface="Times New Roman"/>
                          <a:cs typeface="Times New Roman"/>
                        </a:rPr>
                        <a:t>N2</a:t>
                      </a:r>
                      <a:endParaRPr lang="tr-TR" sz="1100" b="1">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200" b="1">
                          <a:solidFill>
                            <a:srgbClr val="111111"/>
                          </a:solidFill>
                          <a:latin typeface="Tahoma"/>
                          <a:ea typeface="Times New Roman"/>
                          <a:cs typeface="Times New Roman"/>
                        </a:rPr>
                        <a:t>Siyah</a:t>
                      </a:r>
                      <a:endParaRPr lang="tr-TR" sz="1100" b="1">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200" b="1">
                          <a:solidFill>
                            <a:srgbClr val="111111"/>
                          </a:solidFill>
                          <a:latin typeface="Tahoma"/>
                          <a:ea typeface="Times New Roman"/>
                          <a:cs typeface="Times New Roman"/>
                        </a:rPr>
                        <a:t>Siyah</a:t>
                      </a:r>
                      <a:endParaRPr lang="tr-TR" sz="1100" b="1">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200" b="1">
                          <a:solidFill>
                            <a:srgbClr val="111111"/>
                          </a:solidFill>
                          <a:latin typeface="Tahoma"/>
                          <a:ea typeface="Times New Roman"/>
                          <a:cs typeface="Times New Roman"/>
                        </a:rPr>
                        <a:t>uygulanamaz</a:t>
                      </a:r>
                      <a:endParaRPr lang="tr-TR" sz="1100" b="1">
                        <a:latin typeface="Calibri"/>
                        <a:ea typeface="Calibri"/>
                        <a:cs typeface="Times New Roman"/>
                      </a:endParaRPr>
                    </a:p>
                  </a:txBody>
                  <a:tcPr marL="0" marR="0" marT="0" marB="0" anchor="ctr">
                    <a:lnL>
                      <a:noFill/>
                    </a:lnL>
                    <a:lnR>
                      <a:noFill/>
                    </a:lnR>
                    <a:lnT>
                      <a:noFill/>
                    </a:lnT>
                    <a:lnB>
                      <a:noFill/>
                    </a:lnB>
                  </a:tcPr>
                </a:tc>
              </a:tr>
              <a:tr h="354896">
                <a:tc>
                  <a:txBody>
                    <a:bodyPr/>
                    <a:lstStyle/>
                    <a:p>
                      <a:pPr>
                        <a:lnSpc>
                          <a:spcPct val="115000"/>
                        </a:lnSpc>
                        <a:spcAft>
                          <a:spcPts val="0"/>
                        </a:spcAft>
                      </a:pPr>
                      <a:r>
                        <a:rPr lang="tr-TR" sz="1200" b="1">
                          <a:solidFill>
                            <a:srgbClr val="111111"/>
                          </a:solidFill>
                          <a:latin typeface="Tahoma"/>
                          <a:ea typeface="Times New Roman"/>
                          <a:cs typeface="Times New Roman"/>
                        </a:rPr>
                        <a:t>Asetilen</a:t>
                      </a:r>
                      <a:endParaRPr lang="tr-TR" sz="1100" b="1">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200" b="1">
                          <a:solidFill>
                            <a:srgbClr val="111111"/>
                          </a:solidFill>
                          <a:latin typeface="Tahoma"/>
                          <a:ea typeface="Times New Roman"/>
                          <a:cs typeface="Times New Roman"/>
                        </a:rPr>
                        <a:t>C2H2</a:t>
                      </a:r>
                      <a:endParaRPr lang="tr-TR" sz="1100" b="1">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200" b="1">
                          <a:solidFill>
                            <a:srgbClr val="111111"/>
                          </a:solidFill>
                          <a:latin typeface="Tahoma"/>
                          <a:ea typeface="Times New Roman"/>
                          <a:cs typeface="Times New Roman"/>
                        </a:rPr>
                        <a:t>Kestane rengi</a:t>
                      </a:r>
                      <a:endParaRPr lang="tr-TR" sz="1100" b="1">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200" b="1">
                          <a:solidFill>
                            <a:srgbClr val="111111"/>
                          </a:solidFill>
                          <a:latin typeface="Tahoma"/>
                          <a:ea typeface="Times New Roman"/>
                          <a:cs typeface="Times New Roman"/>
                        </a:rPr>
                        <a:t>uygulanamaz</a:t>
                      </a:r>
                      <a:endParaRPr lang="tr-TR" sz="1100" b="1">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200" b="1">
                          <a:solidFill>
                            <a:srgbClr val="111111"/>
                          </a:solidFill>
                          <a:latin typeface="Tahoma"/>
                          <a:ea typeface="Times New Roman"/>
                          <a:cs typeface="Times New Roman"/>
                        </a:rPr>
                        <a:t>uygulanamaz</a:t>
                      </a:r>
                      <a:endParaRPr lang="tr-TR" sz="1100" b="1">
                        <a:latin typeface="Calibri"/>
                        <a:ea typeface="Calibri"/>
                        <a:cs typeface="Times New Roman"/>
                      </a:endParaRPr>
                    </a:p>
                  </a:txBody>
                  <a:tcPr marL="0" marR="0" marT="0" marB="0" anchor="ctr">
                    <a:lnL>
                      <a:noFill/>
                    </a:lnL>
                    <a:lnR>
                      <a:noFill/>
                    </a:lnR>
                    <a:lnT>
                      <a:noFill/>
                    </a:lnT>
                    <a:lnB>
                      <a:noFill/>
                    </a:lnB>
                  </a:tcPr>
                </a:tc>
              </a:tr>
              <a:tr h="354896">
                <a:tc>
                  <a:txBody>
                    <a:bodyPr/>
                    <a:lstStyle/>
                    <a:p>
                      <a:pPr>
                        <a:lnSpc>
                          <a:spcPct val="115000"/>
                        </a:lnSpc>
                        <a:spcAft>
                          <a:spcPts val="0"/>
                        </a:spcAft>
                      </a:pPr>
                      <a:r>
                        <a:rPr lang="tr-TR" sz="1200" b="1">
                          <a:solidFill>
                            <a:srgbClr val="111111"/>
                          </a:solidFill>
                          <a:latin typeface="Tahoma"/>
                          <a:ea typeface="Times New Roman"/>
                          <a:cs typeface="Times New Roman"/>
                        </a:rPr>
                        <a:t>Argon</a:t>
                      </a:r>
                      <a:endParaRPr lang="tr-TR" sz="1100" b="1">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200" b="1">
                          <a:solidFill>
                            <a:srgbClr val="111111"/>
                          </a:solidFill>
                          <a:latin typeface="Tahoma"/>
                          <a:ea typeface="Times New Roman"/>
                          <a:cs typeface="Times New Roman"/>
                        </a:rPr>
                        <a:t>Ar</a:t>
                      </a:r>
                      <a:endParaRPr lang="tr-TR" sz="1100" b="1">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200" b="1">
                          <a:solidFill>
                            <a:srgbClr val="111111"/>
                          </a:solidFill>
                          <a:latin typeface="Tahoma"/>
                          <a:ea typeface="Times New Roman"/>
                          <a:cs typeface="Times New Roman"/>
                        </a:rPr>
                        <a:t>Koyu yeşil</a:t>
                      </a:r>
                      <a:endParaRPr lang="tr-TR" sz="1100" b="1">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200" b="1">
                          <a:solidFill>
                            <a:srgbClr val="111111"/>
                          </a:solidFill>
                          <a:latin typeface="Tahoma"/>
                          <a:ea typeface="Times New Roman"/>
                          <a:cs typeface="Times New Roman"/>
                        </a:rPr>
                        <a:t>Koyu yeşil</a:t>
                      </a:r>
                      <a:endParaRPr lang="tr-TR" sz="1100" b="1">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200" b="1">
                          <a:solidFill>
                            <a:srgbClr val="111111"/>
                          </a:solidFill>
                          <a:latin typeface="Tahoma"/>
                          <a:ea typeface="Times New Roman"/>
                          <a:cs typeface="Times New Roman"/>
                        </a:rPr>
                        <a:t>uygulanamaz</a:t>
                      </a:r>
                      <a:endParaRPr lang="tr-TR" sz="1100" b="1">
                        <a:latin typeface="Calibri"/>
                        <a:ea typeface="Calibri"/>
                        <a:cs typeface="Times New Roman"/>
                      </a:endParaRPr>
                    </a:p>
                  </a:txBody>
                  <a:tcPr marL="0" marR="0" marT="0" marB="0" anchor="ctr">
                    <a:lnL>
                      <a:noFill/>
                    </a:lnL>
                    <a:lnR>
                      <a:noFill/>
                    </a:lnR>
                    <a:lnT>
                      <a:noFill/>
                    </a:lnT>
                    <a:lnB>
                      <a:noFill/>
                    </a:lnB>
                  </a:tcPr>
                </a:tc>
              </a:tr>
              <a:tr h="1064690">
                <a:tc>
                  <a:txBody>
                    <a:bodyPr/>
                    <a:lstStyle/>
                    <a:p>
                      <a:pPr>
                        <a:lnSpc>
                          <a:spcPct val="115000"/>
                        </a:lnSpc>
                        <a:spcAft>
                          <a:spcPts val="0"/>
                        </a:spcAft>
                      </a:pPr>
                      <a:r>
                        <a:rPr lang="tr-TR" sz="1200" b="1">
                          <a:solidFill>
                            <a:srgbClr val="111111"/>
                          </a:solidFill>
                          <a:latin typeface="Tahoma"/>
                          <a:ea typeface="Times New Roman"/>
                          <a:cs typeface="Times New Roman"/>
                        </a:rPr>
                        <a:t>Yanıcı Gazlar</a:t>
                      </a:r>
                      <a:br>
                        <a:rPr lang="tr-TR" sz="1200" b="1">
                          <a:solidFill>
                            <a:srgbClr val="111111"/>
                          </a:solidFill>
                          <a:latin typeface="Tahoma"/>
                          <a:ea typeface="Times New Roman"/>
                          <a:cs typeface="Times New Roman"/>
                        </a:rPr>
                      </a:br>
                      <a:r>
                        <a:rPr lang="tr-TR" sz="1200" b="1">
                          <a:solidFill>
                            <a:srgbClr val="111111"/>
                          </a:solidFill>
                          <a:latin typeface="Tahoma"/>
                          <a:ea typeface="Times New Roman"/>
                          <a:cs typeface="Times New Roman"/>
                        </a:rPr>
                        <a:t>Hidrojen, metan gibi</a:t>
                      </a:r>
                      <a:endParaRPr lang="tr-TR" sz="1100" b="1">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200" b="1">
                          <a:solidFill>
                            <a:srgbClr val="111111"/>
                          </a:solidFill>
                          <a:latin typeface="Tahoma"/>
                          <a:ea typeface="Times New Roman"/>
                          <a:cs typeface="Times New Roman"/>
                        </a:rPr>
                        <a:t>H2, CH4</a:t>
                      </a:r>
                      <a:endParaRPr lang="tr-TR" sz="1100" b="1">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200" b="1">
                          <a:solidFill>
                            <a:srgbClr val="111111"/>
                          </a:solidFill>
                          <a:latin typeface="Tahoma"/>
                          <a:ea typeface="Times New Roman"/>
                          <a:cs typeface="Times New Roman"/>
                        </a:rPr>
                        <a:t>kırmızı</a:t>
                      </a:r>
                      <a:endParaRPr lang="tr-TR" sz="1100" b="1">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200" b="1">
                          <a:solidFill>
                            <a:srgbClr val="111111"/>
                          </a:solidFill>
                          <a:latin typeface="Tahoma"/>
                          <a:ea typeface="Times New Roman"/>
                          <a:cs typeface="Times New Roman"/>
                        </a:rPr>
                        <a:t>varsa kırımızı</a:t>
                      </a:r>
                      <a:endParaRPr lang="tr-TR" sz="1100" b="1">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200" b="1">
                          <a:solidFill>
                            <a:srgbClr val="111111"/>
                          </a:solidFill>
                          <a:latin typeface="Tahoma"/>
                          <a:ea typeface="Times New Roman"/>
                          <a:cs typeface="Times New Roman"/>
                        </a:rPr>
                        <a:t>uygulanamaz</a:t>
                      </a:r>
                      <a:endParaRPr lang="tr-TR" sz="1100" b="1">
                        <a:latin typeface="Calibri"/>
                        <a:ea typeface="Calibri"/>
                        <a:cs typeface="Times New Roman"/>
                      </a:endParaRPr>
                    </a:p>
                  </a:txBody>
                  <a:tcPr marL="0" marR="0" marT="0" marB="0" anchor="ctr">
                    <a:lnL>
                      <a:noFill/>
                    </a:lnL>
                    <a:lnR>
                      <a:noFill/>
                    </a:lnR>
                    <a:lnT>
                      <a:noFill/>
                    </a:lnT>
                    <a:lnB>
                      <a:noFill/>
                    </a:lnB>
                  </a:tcPr>
                </a:tc>
              </a:tr>
              <a:tr h="709794">
                <a:tc>
                  <a:txBody>
                    <a:bodyPr/>
                    <a:lstStyle/>
                    <a:p>
                      <a:pPr>
                        <a:lnSpc>
                          <a:spcPct val="115000"/>
                        </a:lnSpc>
                        <a:spcAft>
                          <a:spcPts val="0"/>
                        </a:spcAft>
                      </a:pPr>
                      <a:r>
                        <a:rPr lang="tr-TR" sz="1200" b="1">
                          <a:solidFill>
                            <a:srgbClr val="111111"/>
                          </a:solidFill>
                          <a:latin typeface="Tahoma"/>
                          <a:ea typeface="Times New Roman"/>
                          <a:cs typeface="Times New Roman"/>
                        </a:rPr>
                        <a:t>Zehirli ve Korozif Gazlar</a:t>
                      </a:r>
                      <a:endParaRPr lang="tr-TR" sz="1100" b="1">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200" b="1">
                          <a:solidFill>
                            <a:srgbClr val="111111"/>
                          </a:solidFill>
                          <a:latin typeface="Tahoma"/>
                          <a:ea typeface="Times New Roman"/>
                          <a:cs typeface="Times New Roman"/>
                        </a:rPr>
                        <a:t>AsH3, CO,NH3</a:t>
                      </a:r>
                      <a:endParaRPr lang="tr-TR" sz="1100" b="1">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200" b="1">
                          <a:solidFill>
                            <a:srgbClr val="111111"/>
                          </a:solidFill>
                          <a:latin typeface="Tahoma"/>
                          <a:ea typeface="Times New Roman"/>
                          <a:cs typeface="Times New Roman"/>
                        </a:rPr>
                        <a:t>sarı</a:t>
                      </a:r>
                      <a:endParaRPr lang="tr-TR" sz="1100" b="1">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200" b="1">
                          <a:solidFill>
                            <a:srgbClr val="111111"/>
                          </a:solidFill>
                          <a:latin typeface="Tahoma"/>
                          <a:ea typeface="Times New Roman"/>
                          <a:cs typeface="Times New Roman"/>
                        </a:rPr>
                        <a:t>varsa sarı</a:t>
                      </a:r>
                      <a:endParaRPr lang="tr-TR" sz="1100" b="1">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200" b="1">
                          <a:solidFill>
                            <a:srgbClr val="111111"/>
                          </a:solidFill>
                          <a:latin typeface="Tahoma"/>
                          <a:ea typeface="Times New Roman"/>
                          <a:cs typeface="Times New Roman"/>
                        </a:rPr>
                        <a:t>uygulanamaz</a:t>
                      </a:r>
                      <a:endParaRPr lang="tr-TR" sz="1100" b="1">
                        <a:latin typeface="Calibri"/>
                        <a:ea typeface="Calibri"/>
                        <a:cs typeface="Times New Roman"/>
                      </a:endParaRPr>
                    </a:p>
                  </a:txBody>
                  <a:tcPr marL="0" marR="0" marT="0" marB="0" anchor="ctr">
                    <a:lnL>
                      <a:noFill/>
                    </a:lnL>
                    <a:lnR>
                      <a:noFill/>
                    </a:lnR>
                    <a:lnT>
                      <a:noFill/>
                    </a:lnT>
                    <a:lnB>
                      <a:noFill/>
                    </a:lnB>
                  </a:tcPr>
                </a:tc>
              </a:tr>
              <a:tr h="354896">
                <a:tc>
                  <a:txBody>
                    <a:bodyPr/>
                    <a:lstStyle/>
                    <a:p>
                      <a:pPr>
                        <a:lnSpc>
                          <a:spcPct val="115000"/>
                        </a:lnSpc>
                        <a:spcAft>
                          <a:spcPts val="0"/>
                        </a:spcAft>
                      </a:pPr>
                      <a:r>
                        <a:rPr lang="tr-TR" sz="1200" b="1">
                          <a:solidFill>
                            <a:srgbClr val="111111"/>
                          </a:solidFill>
                          <a:latin typeface="Tahoma"/>
                          <a:ea typeface="Times New Roman"/>
                          <a:cs typeface="Times New Roman"/>
                        </a:rPr>
                        <a:t>Narkoz</a:t>
                      </a:r>
                      <a:endParaRPr lang="tr-TR" sz="1100" b="1">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200" b="1">
                          <a:solidFill>
                            <a:srgbClr val="111111"/>
                          </a:solidFill>
                          <a:latin typeface="Tahoma"/>
                          <a:ea typeface="Times New Roman"/>
                          <a:cs typeface="Times New Roman"/>
                        </a:rPr>
                        <a:t>N2O</a:t>
                      </a:r>
                      <a:endParaRPr lang="tr-TR" sz="1100" b="1">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200" b="1">
                          <a:solidFill>
                            <a:srgbClr val="111111"/>
                          </a:solidFill>
                          <a:latin typeface="Tahoma"/>
                          <a:ea typeface="Times New Roman"/>
                          <a:cs typeface="Times New Roman"/>
                        </a:rPr>
                        <a:t>mavi</a:t>
                      </a:r>
                      <a:endParaRPr lang="tr-TR" sz="1100" b="1">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200" b="1">
                          <a:solidFill>
                            <a:srgbClr val="111111"/>
                          </a:solidFill>
                          <a:latin typeface="Tahoma"/>
                          <a:ea typeface="Times New Roman"/>
                          <a:cs typeface="Times New Roman"/>
                        </a:rPr>
                        <a:t>mavi</a:t>
                      </a:r>
                      <a:endParaRPr lang="tr-TR" sz="1100" b="1">
                        <a:latin typeface="Calibri"/>
                        <a:ea typeface="Calibri"/>
                        <a:cs typeface="Times New Roman"/>
                      </a:endParaRPr>
                    </a:p>
                  </a:txBody>
                  <a:tcPr marL="0" marR="0" marT="0" marB="0" anchor="ctr">
                    <a:lnL>
                      <a:noFill/>
                    </a:lnL>
                    <a:lnR>
                      <a:noFill/>
                    </a:lnR>
                    <a:lnT>
                      <a:noFill/>
                    </a:lnT>
                    <a:lnB>
                      <a:noFill/>
                    </a:lnB>
                  </a:tcPr>
                </a:tc>
                <a:tc>
                  <a:txBody>
                    <a:bodyPr/>
                    <a:lstStyle/>
                    <a:p>
                      <a:pPr>
                        <a:lnSpc>
                          <a:spcPct val="115000"/>
                        </a:lnSpc>
                        <a:spcAft>
                          <a:spcPts val="0"/>
                        </a:spcAft>
                      </a:pPr>
                      <a:r>
                        <a:rPr lang="tr-TR" sz="1200" b="1" dirty="0">
                          <a:solidFill>
                            <a:srgbClr val="111111"/>
                          </a:solidFill>
                          <a:latin typeface="Tahoma"/>
                          <a:ea typeface="Times New Roman"/>
                          <a:cs typeface="Times New Roman"/>
                        </a:rPr>
                        <a:t>mavi</a:t>
                      </a:r>
                      <a:endParaRPr lang="tr-TR" sz="1100" b="1" dirty="0">
                        <a:latin typeface="Calibri"/>
                        <a:ea typeface="Calibri"/>
                        <a:cs typeface="Times New Roman"/>
                      </a:endParaRPr>
                    </a:p>
                  </a:txBody>
                  <a:tcPr marL="0" marR="0" marT="0" marB="0" anchor="ctr">
                    <a:lnL>
                      <a:noFill/>
                    </a:lnL>
                    <a:lnR>
                      <a:noFill/>
                    </a:lnR>
                    <a:lnT>
                      <a:noFill/>
                    </a:lnT>
                    <a:lnB>
                      <a:noFill/>
                    </a:lnB>
                  </a:tcPr>
                </a:tc>
              </a:tr>
            </a:tbl>
          </a:graphicData>
        </a:graphic>
      </p:graphicFrame>
      <p:sp>
        <p:nvSpPr>
          <p:cNvPr id="234497" name="Rectangle 1"/>
          <p:cNvSpPr>
            <a:spLocks noChangeArrowheads="1"/>
          </p:cNvSpPr>
          <p:nvPr/>
        </p:nvSpPr>
        <p:spPr bwMode="auto">
          <a:xfrm>
            <a:off x="1579643" y="587679"/>
            <a:ext cx="5984715"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accent3">
                    <a:lumMod val="75000"/>
                  </a:schemeClr>
                </a:solidFill>
                <a:effectLst/>
                <a:latin typeface="Tahoma" pitchFamily="34" charset="0"/>
                <a:ea typeface="Times New Roman" pitchFamily="18" charset="0"/>
                <a:cs typeface="Tahoma" pitchFamily="34" charset="0"/>
              </a:rPr>
              <a:t>BAZI GAZLAR VE GAZ KARIŞIMLARI İ</a:t>
            </a:r>
            <a:r>
              <a:rPr kumimoji="0" lang="tr-TR" b="0" i="0" u="none" strike="noStrike" cap="none" normalizeH="0" baseline="0" dirty="0" smtClean="0">
                <a:ln>
                  <a:noFill/>
                </a:ln>
                <a:solidFill>
                  <a:schemeClr val="accent3">
                    <a:lumMod val="75000"/>
                  </a:schemeClr>
                </a:solidFill>
                <a:effectLst/>
                <a:latin typeface="Calibri"/>
                <a:ea typeface="Times New Roman" pitchFamily="18" charset="0"/>
                <a:cs typeface="Tahoma" pitchFamily="34" charset="0"/>
              </a:rPr>
              <a:t>Ç</a:t>
            </a:r>
            <a:r>
              <a:rPr kumimoji="0" lang="tr-TR" b="0" i="0" u="none" strike="noStrike" cap="none" normalizeH="0" baseline="0" dirty="0" smtClean="0">
                <a:ln>
                  <a:noFill/>
                </a:ln>
                <a:solidFill>
                  <a:schemeClr val="accent3">
                    <a:lumMod val="75000"/>
                  </a:schemeClr>
                </a:solidFill>
                <a:effectLst/>
                <a:latin typeface="Tahoma" pitchFamily="34" charset="0"/>
                <a:ea typeface="Times New Roman" pitchFamily="18" charset="0"/>
                <a:cs typeface="Tahoma" pitchFamily="34" charset="0"/>
              </a:rPr>
              <a:t>İN </a:t>
            </a:r>
            <a:r>
              <a:rPr kumimoji="0" lang="tr-TR" b="0" i="0" u="none" strike="noStrike" cap="none" normalizeH="0" baseline="0" dirty="0" smtClean="0">
                <a:ln>
                  <a:noFill/>
                </a:ln>
                <a:solidFill>
                  <a:schemeClr val="accent3">
                    <a:lumMod val="75000"/>
                  </a:schemeClr>
                </a:solidFill>
                <a:effectLst/>
                <a:latin typeface="Calibri"/>
                <a:ea typeface="Times New Roman" pitchFamily="18" charset="0"/>
                <a:cs typeface="Tahoma" pitchFamily="34" charset="0"/>
              </a:rPr>
              <a:t>Ö</a:t>
            </a:r>
            <a:r>
              <a:rPr kumimoji="0" lang="tr-TR" b="0" i="0" u="none" strike="noStrike" cap="none" normalizeH="0" baseline="0" dirty="0" smtClean="0">
                <a:ln>
                  <a:noFill/>
                </a:ln>
                <a:solidFill>
                  <a:schemeClr val="accent3">
                    <a:lumMod val="75000"/>
                  </a:schemeClr>
                </a:solidFill>
                <a:effectLst/>
                <a:latin typeface="Tahoma" pitchFamily="34" charset="0"/>
                <a:ea typeface="Times New Roman" pitchFamily="18" charset="0"/>
                <a:cs typeface="Tahoma" pitchFamily="34" charset="0"/>
              </a:rPr>
              <a:t>ZEL RENKLER</a:t>
            </a:r>
            <a:endParaRPr kumimoji="0" lang="tr-TR" sz="2800" b="0" i="0" u="none" strike="noStrike" cap="none" normalizeH="0" baseline="0" dirty="0" smtClean="0">
              <a:ln>
                <a:noFill/>
              </a:ln>
              <a:solidFill>
                <a:schemeClr val="accent3">
                  <a:lumMod val="75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949" name="Rectangle 5"/>
          <p:cNvSpPr>
            <a:spLocks noGrp="1" noChangeArrowheads="1"/>
          </p:cNvSpPr>
          <p:nvPr>
            <p:ph type="body" idx="1"/>
          </p:nvPr>
        </p:nvSpPr>
        <p:spPr>
          <a:xfrm>
            <a:off x="1" y="1268413"/>
            <a:ext cx="6233746" cy="5041900"/>
          </a:xfrm>
        </p:spPr>
        <p:txBody>
          <a:bodyPr/>
          <a:lstStyle/>
          <a:p>
            <a:endParaRPr lang="tr-TR" sz="3200" b="1" dirty="0">
              <a:solidFill>
                <a:schemeClr val="folHlink"/>
              </a:solidFill>
              <a:effectLst>
                <a:outerShdw blurRad="38100" dist="38100" dir="2700000" algn="tl">
                  <a:srgbClr val="000000">
                    <a:alpha val="43137"/>
                  </a:srgbClr>
                </a:outerShdw>
              </a:effectLst>
            </a:endParaRPr>
          </a:p>
          <a:p>
            <a:pPr>
              <a:buFontTx/>
              <a:buNone/>
            </a:pPr>
            <a:r>
              <a:rPr lang="tr-TR" sz="3200" b="1" dirty="0">
                <a:solidFill>
                  <a:schemeClr val="folHlink"/>
                </a:solidFill>
                <a:effectLst>
                  <a:outerShdw blurRad="38100" dist="38100" dir="2700000" algn="tl">
                    <a:srgbClr val="000000">
                      <a:alpha val="43137"/>
                    </a:srgbClr>
                  </a:outerShdw>
                </a:effectLst>
              </a:rPr>
              <a:t>    </a:t>
            </a:r>
            <a:endParaRPr lang="tr-TR" sz="3200" b="1" u="sng" dirty="0">
              <a:solidFill>
                <a:srgbClr val="33CCCC"/>
              </a:solidFill>
              <a:effectLst>
                <a:outerShdw blurRad="38100" dist="38100" dir="2700000" algn="tl">
                  <a:srgbClr val="000000">
                    <a:alpha val="43137"/>
                  </a:srgbClr>
                </a:outerShdw>
              </a:effectLst>
            </a:endParaRPr>
          </a:p>
          <a:p>
            <a:pPr>
              <a:buFontTx/>
              <a:buNone/>
            </a:pPr>
            <a:r>
              <a:rPr lang="tr-TR" sz="3200" b="1" dirty="0">
                <a:solidFill>
                  <a:schemeClr val="folHlink"/>
                </a:solidFill>
                <a:effectLst>
                  <a:outerShdw blurRad="38100" dist="38100" dir="2700000" algn="tl">
                    <a:srgbClr val="000000">
                      <a:alpha val="43137"/>
                    </a:srgbClr>
                  </a:outerShdw>
                </a:effectLst>
              </a:rPr>
              <a:t>   Oksijen       : </a:t>
            </a:r>
            <a:r>
              <a:rPr lang="tr-TR" sz="3200" b="1" dirty="0">
                <a:solidFill>
                  <a:srgbClr val="3333FF"/>
                </a:solidFill>
                <a:effectLst>
                  <a:outerShdw blurRad="38100" dist="38100" dir="2700000" algn="tl">
                    <a:srgbClr val="000000">
                      <a:alpha val="43137"/>
                    </a:srgbClr>
                  </a:outerShdw>
                </a:effectLst>
              </a:rPr>
              <a:t>Mavi</a:t>
            </a:r>
          </a:p>
          <a:p>
            <a:pPr>
              <a:buFontTx/>
              <a:buNone/>
            </a:pPr>
            <a:r>
              <a:rPr lang="tr-TR" sz="3200" b="1" dirty="0">
                <a:solidFill>
                  <a:schemeClr val="folHlink"/>
                </a:solidFill>
                <a:effectLst>
                  <a:outerShdw blurRad="38100" dist="38100" dir="2700000" algn="tl">
                    <a:srgbClr val="000000">
                      <a:alpha val="43137"/>
                    </a:srgbClr>
                  </a:outerShdw>
                </a:effectLst>
              </a:rPr>
              <a:t>   </a:t>
            </a:r>
            <a:r>
              <a:rPr lang="tr-TR" sz="3200" b="1" dirty="0" err="1">
                <a:solidFill>
                  <a:schemeClr val="folHlink"/>
                </a:solidFill>
                <a:effectLst>
                  <a:outerShdw blurRad="38100" dist="38100" dir="2700000" algn="tl">
                    <a:srgbClr val="000000">
                      <a:alpha val="43137"/>
                    </a:srgbClr>
                  </a:outerShdw>
                </a:effectLst>
              </a:rPr>
              <a:t>Asetlen</a:t>
            </a:r>
            <a:r>
              <a:rPr lang="tr-TR" sz="3200" b="1" dirty="0">
                <a:solidFill>
                  <a:schemeClr val="folHlink"/>
                </a:solidFill>
                <a:effectLst>
                  <a:outerShdw blurRad="38100" dist="38100" dir="2700000" algn="tl">
                    <a:srgbClr val="000000">
                      <a:alpha val="43137"/>
                    </a:srgbClr>
                  </a:outerShdw>
                </a:effectLst>
              </a:rPr>
              <a:t>       : </a:t>
            </a:r>
            <a:r>
              <a:rPr lang="tr-TR" sz="3200" b="1" dirty="0">
                <a:solidFill>
                  <a:srgbClr val="CED230"/>
                </a:solidFill>
                <a:effectLst>
                  <a:outerShdw blurRad="38100" dist="38100" dir="2700000" algn="tl">
                    <a:srgbClr val="000000">
                      <a:alpha val="43137"/>
                    </a:srgbClr>
                  </a:outerShdw>
                </a:effectLst>
              </a:rPr>
              <a:t>Sarı</a:t>
            </a:r>
          </a:p>
          <a:p>
            <a:pPr>
              <a:buFontTx/>
              <a:buNone/>
            </a:pPr>
            <a:r>
              <a:rPr lang="tr-TR" sz="3200" b="1" dirty="0">
                <a:solidFill>
                  <a:schemeClr val="folHlink"/>
                </a:solidFill>
                <a:effectLst>
                  <a:outerShdw blurRad="38100" dist="38100" dir="2700000" algn="tl">
                    <a:srgbClr val="000000">
                      <a:alpha val="43137"/>
                    </a:srgbClr>
                  </a:outerShdw>
                </a:effectLst>
              </a:rPr>
              <a:t>   Azot            : </a:t>
            </a:r>
            <a:r>
              <a:rPr lang="tr-TR" sz="3200" b="1" dirty="0">
                <a:solidFill>
                  <a:srgbClr val="58AA58"/>
                </a:solidFill>
                <a:effectLst>
                  <a:outerShdw blurRad="38100" dist="38100" dir="2700000" algn="tl">
                    <a:srgbClr val="000000">
                      <a:alpha val="43137"/>
                    </a:srgbClr>
                  </a:outerShdw>
                </a:effectLst>
              </a:rPr>
              <a:t>Yeşil</a:t>
            </a:r>
          </a:p>
          <a:p>
            <a:pPr>
              <a:buFontTx/>
              <a:buNone/>
            </a:pPr>
            <a:r>
              <a:rPr lang="tr-TR" sz="3200" b="1" dirty="0">
                <a:solidFill>
                  <a:schemeClr val="folHlink"/>
                </a:solidFill>
                <a:effectLst>
                  <a:outerShdw blurRad="38100" dist="38100" dir="2700000" algn="tl">
                    <a:srgbClr val="000000">
                      <a:alpha val="43137"/>
                    </a:srgbClr>
                  </a:outerShdw>
                </a:effectLst>
              </a:rPr>
              <a:t>   Hidrojen     : </a:t>
            </a:r>
            <a:r>
              <a:rPr lang="tr-TR" sz="3200" b="1" dirty="0">
                <a:solidFill>
                  <a:srgbClr val="FF0000"/>
                </a:solidFill>
                <a:effectLst>
                  <a:outerShdw blurRad="38100" dist="38100" dir="2700000" algn="tl">
                    <a:srgbClr val="000000">
                      <a:alpha val="43137"/>
                    </a:srgbClr>
                  </a:outerShdw>
                </a:effectLst>
              </a:rPr>
              <a:t>Kırmızı</a:t>
            </a:r>
          </a:p>
          <a:p>
            <a:pPr>
              <a:buFontTx/>
              <a:buNone/>
            </a:pPr>
            <a:r>
              <a:rPr lang="tr-TR" sz="3200" b="1" dirty="0">
                <a:solidFill>
                  <a:schemeClr val="folHlink"/>
                </a:solidFill>
                <a:effectLst>
                  <a:outerShdw blurRad="38100" dist="38100" dir="2700000" algn="tl">
                    <a:srgbClr val="000000">
                      <a:alpha val="43137"/>
                    </a:srgbClr>
                  </a:outerShdw>
                </a:effectLst>
              </a:rPr>
              <a:t>   Klor            : </a:t>
            </a:r>
            <a:r>
              <a:rPr lang="tr-TR" sz="3200" b="1" dirty="0">
                <a:solidFill>
                  <a:schemeClr val="hlink"/>
                </a:solidFill>
                <a:effectLst>
                  <a:outerShdw blurRad="38100" dist="38100" dir="2700000" algn="tl">
                    <a:srgbClr val="000000">
                      <a:alpha val="43137"/>
                    </a:srgbClr>
                  </a:outerShdw>
                </a:effectLst>
              </a:rPr>
              <a:t>Gri</a:t>
            </a:r>
          </a:p>
          <a:p>
            <a:pPr>
              <a:buFontTx/>
              <a:buNone/>
            </a:pPr>
            <a:r>
              <a:rPr lang="tr-TR" sz="3200" b="1" dirty="0">
                <a:solidFill>
                  <a:schemeClr val="folHlink"/>
                </a:solidFill>
                <a:effectLst>
                  <a:outerShdw blurRad="38100" dist="38100" dir="2700000" algn="tl">
                    <a:srgbClr val="000000">
                      <a:alpha val="43137"/>
                    </a:srgbClr>
                  </a:outerShdw>
                </a:effectLst>
              </a:rPr>
              <a:t>   Helyum      :</a:t>
            </a:r>
            <a:r>
              <a:rPr lang="tr-TR" sz="3200" b="1" dirty="0">
                <a:solidFill>
                  <a:srgbClr val="CC0000"/>
                </a:solidFill>
                <a:effectLst>
                  <a:outerShdw blurRad="38100" dist="38100" dir="2700000" algn="tl">
                    <a:srgbClr val="000000">
                      <a:alpha val="43137"/>
                    </a:srgbClr>
                  </a:outerShdw>
                </a:effectLst>
              </a:rPr>
              <a:t>Kahverengi</a:t>
            </a:r>
          </a:p>
        </p:txBody>
      </p:sp>
      <p:pic>
        <p:nvPicPr>
          <p:cNvPr id="1106950" name="Picture 6" descr="325615506"/>
          <p:cNvPicPr>
            <a:picLocks noChangeAspect="1" noChangeArrowheads="1"/>
          </p:cNvPicPr>
          <p:nvPr/>
        </p:nvPicPr>
        <p:blipFill>
          <a:blip r:embed="rId2" cstate="print"/>
          <a:srcRect/>
          <a:stretch>
            <a:fillRect/>
          </a:stretch>
        </p:blipFill>
        <p:spPr bwMode="auto">
          <a:xfrm>
            <a:off x="6233746" y="1484314"/>
            <a:ext cx="2526323" cy="4249737"/>
          </a:xfrm>
          <a:prstGeom prst="rect">
            <a:avLst/>
          </a:prstGeom>
          <a:noFill/>
          <a:ln w="9525">
            <a:noFill/>
            <a:miter lim="800000"/>
            <a:headEnd/>
            <a:tailEnd/>
          </a:ln>
        </p:spPr>
      </p:pic>
      <p:sp>
        <p:nvSpPr>
          <p:cNvPr id="5" name="4 Başlık"/>
          <p:cNvSpPr>
            <a:spLocks noGrp="1"/>
          </p:cNvSpPr>
          <p:nvPr>
            <p:ph type="title"/>
          </p:nvPr>
        </p:nvSpPr>
        <p:spPr/>
        <p:txBody>
          <a:bodyPr>
            <a:normAutofit/>
          </a:bodyPr>
          <a:lstStyle/>
          <a:p>
            <a:r>
              <a:rPr lang="tr-TR" sz="2400" b="1" u="sng" dirty="0" smtClean="0">
                <a:solidFill>
                  <a:srgbClr val="FF0000"/>
                </a:solidFill>
              </a:rPr>
              <a:t>2-TS 1089 DAN ÖNCEKİ TÜP RENKLERİ</a:t>
            </a:r>
            <a:br>
              <a:rPr lang="tr-TR" sz="2400" b="1" u="sng" dirty="0" smtClean="0">
                <a:solidFill>
                  <a:srgbClr val="FF0000"/>
                </a:solidFill>
              </a:rPr>
            </a:br>
            <a:endParaRPr lang="tr-TR" sz="2400" dirty="0">
              <a:solidFill>
                <a:srgbClr val="FF000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4" name="3 Veri Yer Tutucusu"/>
          <p:cNvSpPr>
            <a:spLocks noGrp="1"/>
          </p:cNvSpPr>
          <p:nvPr>
            <p:ph type="dt" sz="half" idx="4294967295"/>
          </p:nvPr>
        </p:nvSpPr>
        <p:spPr>
          <a:xfrm rot="5400000">
            <a:off x="7589520" y="1081851"/>
            <a:ext cx="2011680" cy="384048"/>
          </a:xfrm>
          <a:prstGeom prst="rect">
            <a:avLst/>
          </a:prstGeom>
        </p:spPr>
        <p:txBody>
          <a:bodyPr/>
          <a:lstStyle/>
          <a:p>
            <a:fld id="{83177556-E8DF-47CE-AE87-724DC52D3FF3}" type="datetime1">
              <a:rPr lang="tr-TR" smtClean="0"/>
              <a:pPr/>
              <a:t>14.12.2014</a:t>
            </a:fld>
            <a:endParaRPr lang="tr-TR"/>
          </a:p>
        </p:txBody>
      </p:sp>
      <p:sp>
        <p:nvSpPr>
          <p:cNvPr id="5" name="4 Slayt Numarası Yer Tutucusu"/>
          <p:cNvSpPr>
            <a:spLocks noGrp="1"/>
          </p:cNvSpPr>
          <p:nvPr>
            <p:ph type="sldNum" sz="quarter" idx="4294967295"/>
          </p:nvPr>
        </p:nvSpPr>
        <p:spPr>
          <a:xfrm>
            <a:off x="8129016" y="5734050"/>
            <a:ext cx="609600" cy="521208"/>
          </a:xfrm>
          <a:prstGeom prst="rect">
            <a:avLst/>
          </a:prstGeom>
        </p:spPr>
        <p:txBody>
          <a:bodyPr/>
          <a:lstStyle/>
          <a:p>
            <a:fld id="{B8E14126-39CD-42AC-8543-22CCBB98FD75}" type="slidenum">
              <a:rPr lang="tr-TR" smtClean="0"/>
              <a:pPr/>
              <a:t>62</a:t>
            </a:fld>
            <a:endParaRPr lang="tr-TR"/>
          </a:p>
        </p:txBody>
      </p:sp>
      <p:pic>
        <p:nvPicPr>
          <p:cNvPr id="6" name="Picture 4" descr="http://www.habas.com.tr/HabasFiles/image/145p/sgz_tuprenk.jpg"/>
          <p:cNvPicPr>
            <a:picLocks noGrp="1" noChangeAspect="1" noChangeArrowheads="1"/>
          </p:cNvPicPr>
          <p:nvPr>
            <p:ph sz="quarter" idx="1"/>
          </p:nvPr>
        </p:nvPicPr>
        <p:blipFill>
          <a:blip r:embed="rId2" r:link="rId3" cstate="print"/>
          <a:srcRect/>
          <a:stretch>
            <a:fillRect/>
          </a:stretch>
        </p:blipFill>
        <p:spPr bwMode="auto">
          <a:xfrm>
            <a:off x="2412371" y="0"/>
            <a:ext cx="432395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9" name="Rectangle 2"/>
          <p:cNvSpPr>
            <a:spLocks noGrp="1" noChangeArrowheads="1"/>
          </p:cNvSpPr>
          <p:nvPr>
            <p:ph type="title"/>
          </p:nvPr>
        </p:nvSpPr>
        <p:spPr/>
        <p:txBody>
          <a:bodyPr/>
          <a:lstStyle/>
          <a:p>
            <a:pPr eaLnBrk="1" hangingPunct="1"/>
            <a:r>
              <a:rPr lang="tr-TR" smtClean="0"/>
              <a:t>Depolama</a:t>
            </a:r>
          </a:p>
        </p:txBody>
      </p:sp>
      <p:sp>
        <p:nvSpPr>
          <p:cNvPr id="93190" name="Rectangle 3"/>
          <p:cNvSpPr>
            <a:spLocks noGrp="1" noChangeArrowheads="1"/>
          </p:cNvSpPr>
          <p:nvPr>
            <p:ph idx="1"/>
          </p:nvPr>
        </p:nvSpPr>
        <p:spPr/>
        <p:txBody>
          <a:bodyPr/>
          <a:lstStyle/>
          <a:p>
            <a:pPr eaLnBrk="1" hangingPunct="1"/>
            <a:r>
              <a:rPr lang="tr-TR" sz="2800" dirty="0" smtClean="0"/>
              <a:t>Basınçlı gaz tüplerini sadece bu konuda tecrübeli ve eğitimli kişiler kullanmalıdır. </a:t>
            </a:r>
          </a:p>
          <a:p>
            <a:pPr eaLnBrk="1" hangingPunct="1"/>
            <a:r>
              <a:rPr lang="tr-TR" sz="2800" dirty="0" smtClean="0"/>
              <a:t>Depolanan tüpler </a:t>
            </a:r>
            <a:r>
              <a:rPr lang="tr-TR" sz="2800" u="sng" dirty="0" smtClean="0"/>
              <a:t>devrilmeyecek şekilde </a:t>
            </a:r>
            <a:r>
              <a:rPr lang="tr-TR" sz="2800" dirty="0" smtClean="0"/>
              <a:t>emniyete alınmalı ve her zaman dikey olarak tutulmalı, mümkünse </a:t>
            </a:r>
            <a:r>
              <a:rPr lang="tr-TR" sz="2800" dirty="0" err="1" smtClean="0"/>
              <a:t>valflere</a:t>
            </a:r>
            <a:r>
              <a:rPr lang="tr-TR" sz="2800" dirty="0" smtClean="0"/>
              <a:t> kapak takılmalı, </a:t>
            </a:r>
            <a:r>
              <a:rPr lang="tr-TR" sz="2800" u="sng" dirty="0" smtClean="0"/>
              <a:t>tüp kapakları ise her zaman takılı bulunmalıdır</a:t>
            </a:r>
            <a:r>
              <a:rPr lang="tr-TR" sz="2800" dirty="0" smtClean="0"/>
              <a:t>.</a:t>
            </a:r>
          </a:p>
          <a:p>
            <a:pPr eaLnBrk="1" hangingPunct="1"/>
            <a:r>
              <a:rPr lang="tr-TR" sz="2800" dirty="0" smtClean="0"/>
              <a:t>Mümkün olduğunca az stok yapılmalıdır.</a:t>
            </a:r>
          </a:p>
          <a:p>
            <a:pPr eaLnBrk="1" hangingPunct="1"/>
            <a:endParaRPr lang="tr-TR" sz="2800" dirty="0" smtClean="0"/>
          </a:p>
          <a:p>
            <a:pPr eaLnBrk="1" hangingPunct="1"/>
            <a:endParaRPr lang="tr-TR" dirty="0" smtClean="0"/>
          </a:p>
        </p:txBody>
      </p:sp>
      <p:sp>
        <p:nvSpPr>
          <p:cNvPr id="93186" name="3 Veri Yer Tutucusu"/>
          <p:cNvSpPr>
            <a:spLocks noGrp="1"/>
          </p:cNvSpPr>
          <p:nvPr>
            <p:ph type="dt" sz="half" idx="10"/>
          </p:nvPr>
        </p:nvSpPr>
        <p:spPr>
          <a:noFill/>
        </p:spPr>
        <p:txBody>
          <a:bodyPr/>
          <a:lstStyle/>
          <a:p>
            <a:fld id="{1F368C71-3ACA-4E12-A076-73F0567FC4C2}" type="datetime1">
              <a:rPr lang="tr-TR" altLang="en-US" smtClean="0"/>
              <a:pPr/>
              <a:t>14.12.2014</a:t>
            </a:fld>
            <a:endParaRPr lang="tr-TR" altLang="en-US" smtClean="0"/>
          </a:p>
        </p:txBody>
      </p:sp>
      <p:sp>
        <p:nvSpPr>
          <p:cNvPr id="93187" name="4 Altbilgi Yer Tutucusu"/>
          <p:cNvSpPr>
            <a:spLocks noGrp="1"/>
          </p:cNvSpPr>
          <p:nvPr>
            <p:ph type="ftr" sz="quarter" idx="11"/>
          </p:nvPr>
        </p:nvSpPr>
        <p:spPr>
          <a:noFill/>
        </p:spPr>
        <p:txBody>
          <a:bodyPr/>
          <a:lstStyle/>
          <a:p>
            <a:r>
              <a:rPr lang="tr-TR" altLang="en-US" smtClean="0"/>
              <a:t>ASG</a:t>
            </a:r>
          </a:p>
        </p:txBody>
      </p:sp>
      <p:sp>
        <p:nvSpPr>
          <p:cNvPr id="93188" name="5 Slayt Numarası Yer Tutucusu"/>
          <p:cNvSpPr>
            <a:spLocks noGrp="1"/>
          </p:cNvSpPr>
          <p:nvPr>
            <p:ph type="sldNum" sz="quarter" idx="12"/>
          </p:nvPr>
        </p:nvSpPr>
        <p:spPr>
          <a:noFill/>
        </p:spPr>
        <p:txBody>
          <a:bodyPr/>
          <a:lstStyle/>
          <a:p>
            <a:fld id="{18A283B1-316A-440E-A1C5-FC907D3F9223}" type="slidenum">
              <a:rPr lang="tr-TR" altLang="en-US" smtClean="0"/>
              <a:pPr/>
              <a:t>63</a:t>
            </a:fld>
            <a:endParaRPr lang="tr-TR" altLang="en-US" smtClean="0"/>
          </a:p>
        </p:txBody>
      </p:sp>
      <p:pic>
        <p:nvPicPr>
          <p:cNvPr id="7" name="Picture 4" descr="CYLINDR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971800" y="4953000"/>
            <a:ext cx="6169025" cy="190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2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rtoonspli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1 Veri Yer Tutucusu"/>
          <p:cNvSpPr>
            <a:spLocks noGrp="1"/>
          </p:cNvSpPr>
          <p:nvPr>
            <p:ph type="dt" sz="half" idx="10"/>
          </p:nvPr>
        </p:nvSpPr>
        <p:spPr>
          <a:noFill/>
        </p:spPr>
        <p:txBody>
          <a:bodyPr/>
          <a:lstStyle/>
          <a:p>
            <a:fld id="{9CE97E6C-6123-48B0-917A-0BFAC85E3258}" type="datetime1">
              <a:rPr lang="tr-TR" altLang="en-US" smtClean="0"/>
              <a:pPr/>
              <a:t>14.12.2014</a:t>
            </a:fld>
            <a:endParaRPr lang="tr-TR" altLang="en-US" smtClean="0"/>
          </a:p>
        </p:txBody>
      </p:sp>
      <p:sp>
        <p:nvSpPr>
          <p:cNvPr id="102403" name="2 Altbilgi Yer Tutucusu"/>
          <p:cNvSpPr>
            <a:spLocks noGrp="1"/>
          </p:cNvSpPr>
          <p:nvPr>
            <p:ph type="ftr" sz="quarter" idx="11"/>
          </p:nvPr>
        </p:nvSpPr>
        <p:spPr>
          <a:noFill/>
        </p:spPr>
        <p:txBody>
          <a:bodyPr/>
          <a:lstStyle/>
          <a:p>
            <a:r>
              <a:rPr lang="tr-TR" altLang="en-US" smtClean="0"/>
              <a:t>ASG</a:t>
            </a:r>
          </a:p>
        </p:txBody>
      </p:sp>
      <p:sp>
        <p:nvSpPr>
          <p:cNvPr id="102404" name="3 Slayt Numarası Yer Tutucusu"/>
          <p:cNvSpPr>
            <a:spLocks noGrp="1"/>
          </p:cNvSpPr>
          <p:nvPr>
            <p:ph type="sldNum" sz="quarter" idx="12"/>
          </p:nvPr>
        </p:nvSpPr>
        <p:spPr>
          <a:noFill/>
        </p:spPr>
        <p:txBody>
          <a:bodyPr/>
          <a:lstStyle/>
          <a:p>
            <a:fld id="{4755902A-3C23-4022-9E31-AACF32780F96}" type="slidenum">
              <a:rPr lang="tr-TR" altLang="en-US" smtClean="0"/>
              <a:pPr/>
              <a:t>64</a:t>
            </a:fld>
            <a:endParaRPr lang="tr-TR" altLang="en-US" smtClean="0"/>
          </a:p>
        </p:txBody>
      </p:sp>
      <p:pic>
        <p:nvPicPr>
          <p:cNvPr id="102405" name="Picture 2" descr="DSC00258"/>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2406" name="Text Box 3"/>
          <p:cNvSpPr txBox="1">
            <a:spLocks noChangeArrowheads="1"/>
          </p:cNvSpPr>
          <p:nvPr/>
        </p:nvSpPr>
        <p:spPr bwMode="auto">
          <a:xfrm>
            <a:off x="3124200" y="381000"/>
            <a:ext cx="3505200" cy="641350"/>
          </a:xfrm>
          <a:prstGeom prst="rect">
            <a:avLst/>
          </a:prstGeom>
          <a:noFill/>
          <a:ln w="9525">
            <a:noFill/>
            <a:miter lim="800000"/>
            <a:headEnd/>
            <a:tailEnd/>
          </a:ln>
        </p:spPr>
        <p:txBody>
          <a:bodyPr>
            <a:spAutoFit/>
          </a:bodyPr>
          <a:lstStyle/>
          <a:p>
            <a:r>
              <a:rPr lang="tr-TR" b="1">
                <a:solidFill>
                  <a:srgbClr val="FFFF00"/>
                </a:solidFill>
                <a:latin typeface="Comic Sans MS" pitchFamily="66" charset="0"/>
              </a:rPr>
              <a:t>Değişik özellikteki tüpler yanyana Asetilen/Oksijen</a:t>
            </a:r>
          </a:p>
        </p:txBody>
      </p:sp>
      <p:sp>
        <p:nvSpPr>
          <p:cNvPr id="102407" name="Line 4"/>
          <p:cNvSpPr>
            <a:spLocks noChangeShapeType="1"/>
          </p:cNvSpPr>
          <p:nvPr/>
        </p:nvSpPr>
        <p:spPr bwMode="auto">
          <a:xfrm flipH="1">
            <a:off x="4876800" y="838200"/>
            <a:ext cx="1981200" cy="457200"/>
          </a:xfrm>
          <a:prstGeom prst="line">
            <a:avLst/>
          </a:prstGeom>
          <a:noFill/>
          <a:ln w="44450">
            <a:solidFill>
              <a:srgbClr val="FFFF00"/>
            </a:solidFill>
            <a:round/>
            <a:headEnd/>
            <a:tailEnd type="triangle" w="med" len="med"/>
          </a:ln>
        </p:spPr>
        <p:txBody>
          <a:bodyPr/>
          <a:lstStyle/>
          <a:p>
            <a:endParaRPr lang="tr-TR"/>
          </a:p>
        </p:txBody>
      </p:sp>
      <p:sp>
        <p:nvSpPr>
          <p:cNvPr id="102408" name="Text Box 5"/>
          <p:cNvSpPr txBox="1">
            <a:spLocks noChangeArrowheads="1"/>
          </p:cNvSpPr>
          <p:nvPr/>
        </p:nvSpPr>
        <p:spPr bwMode="auto">
          <a:xfrm>
            <a:off x="3886200" y="2819400"/>
            <a:ext cx="3505200" cy="641350"/>
          </a:xfrm>
          <a:prstGeom prst="rect">
            <a:avLst/>
          </a:prstGeom>
          <a:noFill/>
          <a:ln w="9525">
            <a:noFill/>
            <a:miter lim="800000"/>
            <a:headEnd/>
            <a:tailEnd/>
          </a:ln>
        </p:spPr>
        <p:txBody>
          <a:bodyPr>
            <a:spAutoFit/>
          </a:bodyPr>
          <a:lstStyle/>
          <a:p>
            <a:r>
              <a:rPr lang="tr-TR" b="1">
                <a:solidFill>
                  <a:srgbClr val="FFFF00"/>
                </a:solidFill>
                <a:latin typeface="Comic Sans MS" pitchFamily="66" charset="0"/>
              </a:rPr>
              <a:t>Güneşe maruz, doğru stok alanı yok, tanımlı değil</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1 Veri Yer Tutucusu"/>
          <p:cNvSpPr>
            <a:spLocks noGrp="1"/>
          </p:cNvSpPr>
          <p:nvPr>
            <p:ph type="dt" sz="half" idx="10"/>
          </p:nvPr>
        </p:nvSpPr>
        <p:spPr>
          <a:noFill/>
        </p:spPr>
        <p:txBody>
          <a:bodyPr/>
          <a:lstStyle/>
          <a:p>
            <a:fld id="{9E90C437-45CD-4A2D-A405-461513CCD8F1}" type="datetime1">
              <a:rPr lang="tr-TR" altLang="en-US" smtClean="0"/>
              <a:pPr/>
              <a:t>14.12.2014</a:t>
            </a:fld>
            <a:endParaRPr lang="tr-TR" altLang="en-US" smtClean="0"/>
          </a:p>
        </p:txBody>
      </p:sp>
      <p:sp>
        <p:nvSpPr>
          <p:cNvPr id="103427" name="2 Altbilgi Yer Tutucusu"/>
          <p:cNvSpPr>
            <a:spLocks noGrp="1"/>
          </p:cNvSpPr>
          <p:nvPr>
            <p:ph type="ftr" sz="quarter" idx="11"/>
          </p:nvPr>
        </p:nvSpPr>
        <p:spPr>
          <a:noFill/>
        </p:spPr>
        <p:txBody>
          <a:bodyPr/>
          <a:lstStyle/>
          <a:p>
            <a:r>
              <a:rPr lang="tr-TR" altLang="en-US" smtClean="0"/>
              <a:t>ASG</a:t>
            </a:r>
          </a:p>
        </p:txBody>
      </p:sp>
      <p:sp>
        <p:nvSpPr>
          <p:cNvPr id="103428" name="3 Slayt Numarası Yer Tutucusu"/>
          <p:cNvSpPr>
            <a:spLocks noGrp="1"/>
          </p:cNvSpPr>
          <p:nvPr>
            <p:ph type="sldNum" sz="quarter" idx="12"/>
          </p:nvPr>
        </p:nvSpPr>
        <p:spPr>
          <a:noFill/>
        </p:spPr>
        <p:txBody>
          <a:bodyPr/>
          <a:lstStyle/>
          <a:p>
            <a:fld id="{9B4A6BDE-48B4-4E11-8735-3ABE063365A2}" type="slidenum">
              <a:rPr lang="tr-TR" altLang="en-US" smtClean="0"/>
              <a:pPr/>
              <a:t>65</a:t>
            </a:fld>
            <a:endParaRPr lang="tr-TR" altLang="en-US" smtClean="0"/>
          </a:p>
        </p:txBody>
      </p:sp>
      <p:pic>
        <p:nvPicPr>
          <p:cNvPr id="103429" name="Picture 2" descr="MVC-426F"/>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3430" name="Text Box 3"/>
          <p:cNvSpPr txBox="1">
            <a:spLocks noChangeArrowheads="1"/>
          </p:cNvSpPr>
          <p:nvPr/>
        </p:nvSpPr>
        <p:spPr bwMode="auto">
          <a:xfrm>
            <a:off x="6019800" y="2743200"/>
            <a:ext cx="2971800" cy="915988"/>
          </a:xfrm>
          <a:prstGeom prst="rect">
            <a:avLst/>
          </a:prstGeom>
          <a:noFill/>
          <a:ln w="9525">
            <a:noFill/>
            <a:miter lim="800000"/>
            <a:headEnd/>
            <a:tailEnd/>
          </a:ln>
        </p:spPr>
        <p:txBody>
          <a:bodyPr>
            <a:spAutoFit/>
          </a:bodyPr>
          <a:lstStyle/>
          <a:p>
            <a:r>
              <a:rPr lang="tr-TR" b="1">
                <a:solidFill>
                  <a:srgbClr val="FFFF00"/>
                </a:solidFill>
                <a:latin typeface="Comic Sans MS" pitchFamily="66" charset="0"/>
              </a:rPr>
              <a:t>Stok alanında değil, açıkta ve güneşe maruz, kapakları takılı değil</a:t>
            </a:r>
          </a:p>
        </p:txBody>
      </p:sp>
      <p:sp>
        <p:nvSpPr>
          <p:cNvPr id="103431" name="Text Box 4"/>
          <p:cNvSpPr txBox="1">
            <a:spLocks noChangeArrowheads="1"/>
          </p:cNvSpPr>
          <p:nvPr/>
        </p:nvSpPr>
        <p:spPr bwMode="auto">
          <a:xfrm>
            <a:off x="3124200" y="1797050"/>
            <a:ext cx="3505200" cy="641350"/>
          </a:xfrm>
          <a:prstGeom prst="rect">
            <a:avLst/>
          </a:prstGeom>
          <a:noFill/>
          <a:ln w="9525">
            <a:noFill/>
            <a:miter lim="800000"/>
            <a:headEnd/>
            <a:tailEnd/>
          </a:ln>
        </p:spPr>
        <p:txBody>
          <a:bodyPr>
            <a:spAutoFit/>
          </a:bodyPr>
          <a:lstStyle/>
          <a:p>
            <a:r>
              <a:rPr lang="tr-TR" b="1">
                <a:solidFill>
                  <a:srgbClr val="FFFF00"/>
                </a:solidFill>
                <a:latin typeface="Comic Sans MS" pitchFamily="66" charset="0"/>
              </a:rPr>
              <a:t>Değişik özellikteki tüpler yanyana Asetilen/Oksijen</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1 Veri Yer Tutucusu"/>
          <p:cNvSpPr>
            <a:spLocks noGrp="1"/>
          </p:cNvSpPr>
          <p:nvPr>
            <p:ph type="dt" sz="half" idx="10"/>
          </p:nvPr>
        </p:nvSpPr>
        <p:spPr>
          <a:noFill/>
        </p:spPr>
        <p:txBody>
          <a:bodyPr/>
          <a:lstStyle/>
          <a:p>
            <a:fld id="{B0DCD859-871D-43E3-A795-9DD90A1D3428}" type="datetime1">
              <a:rPr lang="tr-TR" altLang="en-US" smtClean="0"/>
              <a:pPr/>
              <a:t>14.12.2014</a:t>
            </a:fld>
            <a:endParaRPr lang="tr-TR" altLang="en-US" smtClean="0"/>
          </a:p>
        </p:txBody>
      </p:sp>
      <p:sp>
        <p:nvSpPr>
          <p:cNvPr id="105475" name="2 Altbilgi Yer Tutucusu"/>
          <p:cNvSpPr>
            <a:spLocks noGrp="1"/>
          </p:cNvSpPr>
          <p:nvPr>
            <p:ph type="ftr" sz="quarter" idx="11"/>
          </p:nvPr>
        </p:nvSpPr>
        <p:spPr>
          <a:noFill/>
        </p:spPr>
        <p:txBody>
          <a:bodyPr/>
          <a:lstStyle/>
          <a:p>
            <a:r>
              <a:rPr lang="tr-TR" altLang="en-US" smtClean="0"/>
              <a:t>ASG</a:t>
            </a:r>
          </a:p>
        </p:txBody>
      </p:sp>
      <p:sp>
        <p:nvSpPr>
          <p:cNvPr id="105476" name="3 Slayt Numarası Yer Tutucusu"/>
          <p:cNvSpPr>
            <a:spLocks noGrp="1"/>
          </p:cNvSpPr>
          <p:nvPr>
            <p:ph type="sldNum" sz="quarter" idx="12"/>
          </p:nvPr>
        </p:nvSpPr>
        <p:spPr>
          <a:noFill/>
        </p:spPr>
        <p:txBody>
          <a:bodyPr/>
          <a:lstStyle/>
          <a:p>
            <a:fld id="{E8B45F7E-2C16-41E4-841C-87A3257BFD82}" type="slidenum">
              <a:rPr lang="tr-TR" altLang="en-US" smtClean="0"/>
              <a:pPr/>
              <a:t>66</a:t>
            </a:fld>
            <a:endParaRPr lang="tr-TR" altLang="en-US" smtClean="0"/>
          </a:p>
        </p:txBody>
      </p:sp>
      <p:pic>
        <p:nvPicPr>
          <p:cNvPr id="105477" name="Picture 2" descr="PPD D0 gas shed butts"/>
          <p:cNvPicPr>
            <a:picLocks noChangeAspect="1" noChangeArrowheads="1"/>
          </p:cNvPicPr>
          <p:nvPr/>
        </p:nvPicPr>
        <p:blipFill>
          <a:blip r:embed="rId2" cstate="print"/>
          <a:srcRect/>
          <a:stretch>
            <a:fillRect/>
          </a:stretch>
        </p:blipFill>
        <p:spPr bwMode="auto">
          <a:xfrm>
            <a:off x="0" y="76200"/>
            <a:ext cx="9144000" cy="6858000"/>
          </a:xfrm>
          <a:prstGeom prst="rect">
            <a:avLst/>
          </a:prstGeom>
          <a:noFill/>
          <a:ln w="9525">
            <a:noFill/>
            <a:miter lim="800000"/>
            <a:headEnd/>
            <a:tailEnd/>
          </a:ln>
        </p:spPr>
      </p:pic>
      <p:sp>
        <p:nvSpPr>
          <p:cNvPr id="119811" name="Text Box 3"/>
          <p:cNvSpPr txBox="1">
            <a:spLocks noChangeArrowheads="1"/>
          </p:cNvSpPr>
          <p:nvPr/>
        </p:nvSpPr>
        <p:spPr bwMode="auto">
          <a:xfrm>
            <a:off x="1447800" y="5105400"/>
            <a:ext cx="4495800" cy="822325"/>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tr-TR" sz="2400" b="1">
                <a:effectLst>
                  <a:outerShdw blurRad="38100" dist="38100" dir="2700000" algn="tl">
                    <a:srgbClr val="C0C0C0"/>
                  </a:outerShdw>
                </a:effectLst>
                <a:latin typeface="Tahoma" pitchFamily="34" charset="0"/>
              </a:rPr>
              <a:t>Asetilen tüpleri yanında sigara izmaritleri</a:t>
            </a:r>
            <a:endParaRPr lang="en-US" sz="2400" b="1">
              <a:effectLst>
                <a:outerShdw blurRad="38100" dist="38100" dir="2700000" algn="tl">
                  <a:srgbClr val="C0C0C0"/>
                </a:outerShdw>
              </a:effectLst>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98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8" name="2 Veri Yer Tutucusu"/>
          <p:cNvSpPr>
            <a:spLocks noGrp="1"/>
          </p:cNvSpPr>
          <p:nvPr>
            <p:ph type="dt" sz="half" idx="10"/>
          </p:nvPr>
        </p:nvSpPr>
        <p:spPr>
          <a:noFill/>
        </p:spPr>
        <p:txBody>
          <a:bodyPr/>
          <a:lstStyle/>
          <a:p>
            <a:fld id="{95D66C6F-8B0E-4D73-B132-2AF9417113B9}" type="datetime1">
              <a:rPr lang="tr-TR" altLang="en-US" smtClean="0"/>
              <a:pPr/>
              <a:t>14.12.2014</a:t>
            </a:fld>
            <a:endParaRPr lang="tr-TR" altLang="en-US" smtClean="0"/>
          </a:p>
        </p:txBody>
      </p:sp>
      <p:sp>
        <p:nvSpPr>
          <p:cNvPr id="106499" name="3 Altbilgi Yer Tutucusu"/>
          <p:cNvSpPr>
            <a:spLocks noGrp="1"/>
          </p:cNvSpPr>
          <p:nvPr>
            <p:ph type="ftr" sz="quarter" idx="11"/>
          </p:nvPr>
        </p:nvSpPr>
        <p:spPr>
          <a:noFill/>
        </p:spPr>
        <p:txBody>
          <a:bodyPr/>
          <a:lstStyle/>
          <a:p>
            <a:r>
              <a:rPr lang="tr-TR" altLang="en-US" smtClean="0"/>
              <a:t>ASG</a:t>
            </a:r>
          </a:p>
        </p:txBody>
      </p:sp>
      <p:sp>
        <p:nvSpPr>
          <p:cNvPr id="106500" name="4 Slayt Numarası Yer Tutucusu"/>
          <p:cNvSpPr>
            <a:spLocks noGrp="1"/>
          </p:cNvSpPr>
          <p:nvPr>
            <p:ph type="sldNum" sz="quarter" idx="12"/>
          </p:nvPr>
        </p:nvSpPr>
        <p:spPr>
          <a:noFill/>
        </p:spPr>
        <p:txBody>
          <a:bodyPr/>
          <a:lstStyle/>
          <a:p>
            <a:fld id="{EB979435-C0C5-400B-B62B-2A51C3F64F94}" type="slidenum">
              <a:rPr lang="tr-TR" altLang="en-US" smtClean="0"/>
              <a:pPr/>
              <a:t>67</a:t>
            </a:fld>
            <a:endParaRPr lang="tr-TR" altLang="en-US" smtClean="0"/>
          </a:p>
        </p:txBody>
      </p:sp>
      <p:pic>
        <p:nvPicPr>
          <p:cNvPr id="106501" name="Picture 5" descr="DSC03510"/>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6502" name="Text Box 6"/>
          <p:cNvSpPr txBox="1">
            <a:spLocks noChangeArrowheads="1"/>
          </p:cNvSpPr>
          <p:nvPr/>
        </p:nvSpPr>
        <p:spPr bwMode="auto">
          <a:xfrm>
            <a:off x="1752600" y="4343400"/>
            <a:ext cx="3276600" cy="641350"/>
          </a:xfrm>
          <a:prstGeom prst="rect">
            <a:avLst/>
          </a:prstGeom>
          <a:noFill/>
          <a:ln w="9525">
            <a:noFill/>
            <a:miter lim="800000"/>
            <a:headEnd/>
            <a:tailEnd/>
          </a:ln>
        </p:spPr>
        <p:txBody>
          <a:bodyPr>
            <a:spAutoFit/>
          </a:bodyPr>
          <a:lstStyle/>
          <a:p>
            <a:r>
              <a:rPr lang="tr-TR" b="1">
                <a:solidFill>
                  <a:srgbClr val="FFFF00"/>
                </a:solidFill>
                <a:latin typeface="Comic Sans MS" pitchFamily="66" charset="0"/>
              </a:rPr>
              <a:t>Tüpler zincirle veya kelepçe ile sabitlenmemiş </a:t>
            </a:r>
          </a:p>
        </p:txBody>
      </p:sp>
      <p:sp>
        <p:nvSpPr>
          <p:cNvPr id="106503" name="Text Box 7"/>
          <p:cNvSpPr txBox="1">
            <a:spLocks noChangeArrowheads="1"/>
          </p:cNvSpPr>
          <p:nvPr/>
        </p:nvSpPr>
        <p:spPr bwMode="auto">
          <a:xfrm>
            <a:off x="3886200" y="2819400"/>
            <a:ext cx="3505200" cy="915988"/>
          </a:xfrm>
          <a:prstGeom prst="rect">
            <a:avLst/>
          </a:prstGeom>
          <a:noFill/>
          <a:ln w="9525">
            <a:noFill/>
            <a:miter lim="800000"/>
            <a:headEnd/>
            <a:tailEnd/>
          </a:ln>
        </p:spPr>
        <p:txBody>
          <a:bodyPr>
            <a:spAutoFit/>
          </a:bodyPr>
          <a:lstStyle/>
          <a:p>
            <a:r>
              <a:rPr lang="tr-TR" b="1">
                <a:solidFill>
                  <a:srgbClr val="FFFF00"/>
                </a:solidFill>
                <a:latin typeface="Comic Sans MS" pitchFamily="66" charset="0"/>
              </a:rPr>
              <a:t>Değişik özellikteki tüpler yanyana  ASETİLEN/OKSİJEN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1 Veri Yer Tutucusu"/>
          <p:cNvSpPr>
            <a:spLocks noGrp="1"/>
          </p:cNvSpPr>
          <p:nvPr>
            <p:ph type="dt" sz="half" idx="10"/>
          </p:nvPr>
        </p:nvSpPr>
        <p:spPr>
          <a:noFill/>
        </p:spPr>
        <p:txBody>
          <a:bodyPr/>
          <a:lstStyle/>
          <a:p>
            <a:fld id="{DF375522-712A-402F-840D-5C129BBF48E1}" type="datetime1">
              <a:rPr lang="tr-TR" altLang="en-US" smtClean="0"/>
              <a:pPr/>
              <a:t>14.12.2014</a:t>
            </a:fld>
            <a:endParaRPr lang="tr-TR" altLang="en-US" smtClean="0"/>
          </a:p>
        </p:txBody>
      </p:sp>
      <p:sp>
        <p:nvSpPr>
          <p:cNvPr id="107523" name="2 Altbilgi Yer Tutucusu"/>
          <p:cNvSpPr>
            <a:spLocks noGrp="1"/>
          </p:cNvSpPr>
          <p:nvPr>
            <p:ph type="ftr" sz="quarter" idx="11"/>
          </p:nvPr>
        </p:nvSpPr>
        <p:spPr>
          <a:noFill/>
        </p:spPr>
        <p:txBody>
          <a:bodyPr/>
          <a:lstStyle/>
          <a:p>
            <a:r>
              <a:rPr lang="tr-TR" altLang="en-US" smtClean="0"/>
              <a:t>ASG</a:t>
            </a:r>
          </a:p>
        </p:txBody>
      </p:sp>
      <p:sp>
        <p:nvSpPr>
          <p:cNvPr id="107524" name="3 Slayt Numarası Yer Tutucusu"/>
          <p:cNvSpPr>
            <a:spLocks noGrp="1"/>
          </p:cNvSpPr>
          <p:nvPr>
            <p:ph type="sldNum" sz="quarter" idx="12"/>
          </p:nvPr>
        </p:nvSpPr>
        <p:spPr>
          <a:noFill/>
        </p:spPr>
        <p:txBody>
          <a:bodyPr/>
          <a:lstStyle/>
          <a:p>
            <a:fld id="{7A871574-0EDC-47D5-A80D-C923ABA7DFC0}" type="slidenum">
              <a:rPr lang="tr-TR" altLang="en-US" smtClean="0"/>
              <a:pPr/>
              <a:t>68</a:t>
            </a:fld>
            <a:endParaRPr lang="tr-TR" altLang="en-US" smtClean="0"/>
          </a:p>
        </p:txBody>
      </p:sp>
      <p:pic>
        <p:nvPicPr>
          <p:cNvPr id="107525" name="Picture 2" descr="DSC03498"/>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7526" name="Text Box 3"/>
          <p:cNvSpPr txBox="1">
            <a:spLocks noChangeArrowheads="1"/>
          </p:cNvSpPr>
          <p:nvPr/>
        </p:nvSpPr>
        <p:spPr bwMode="auto">
          <a:xfrm>
            <a:off x="1752600" y="4343400"/>
            <a:ext cx="3276600" cy="641350"/>
          </a:xfrm>
          <a:prstGeom prst="rect">
            <a:avLst/>
          </a:prstGeom>
          <a:noFill/>
          <a:ln w="9525">
            <a:noFill/>
            <a:miter lim="800000"/>
            <a:headEnd/>
            <a:tailEnd/>
          </a:ln>
        </p:spPr>
        <p:txBody>
          <a:bodyPr>
            <a:spAutoFit/>
          </a:bodyPr>
          <a:lstStyle/>
          <a:p>
            <a:r>
              <a:rPr lang="tr-TR" b="1">
                <a:solidFill>
                  <a:srgbClr val="FFFF00"/>
                </a:solidFill>
                <a:latin typeface="Comic Sans MS" pitchFamily="66" charset="0"/>
              </a:rPr>
              <a:t>Tüpler zincirle veya kelepçe ile sabitlenmemiş </a:t>
            </a:r>
          </a:p>
        </p:txBody>
      </p:sp>
      <p:sp>
        <p:nvSpPr>
          <p:cNvPr id="107527" name="Text Box 4"/>
          <p:cNvSpPr txBox="1">
            <a:spLocks noChangeArrowheads="1"/>
          </p:cNvSpPr>
          <p:nvPr/>
        </p:nvSpPr>
        <p:spPr bwMode="auto">
          <a:xfrm>
            <a:off x="5791200" y="806450"/>
            <a:ext cx="2590800" cy="641350"/>
          </a:xfrm>
          <a:prstGeom prst="rect">
            <a:avLst/>
          </a:prstGeom>
          <a:noFill/>
          <a:ln w="9525">
            <a:noFill/>
            <a:miter lim="800000"/>
            <a:headEnd/>
            <a:tailEnd/>
          </a:ln>
        </p:spPr>
        <p:txBody>
          <a:bodyPr>
            <a:spAutoFit/>
          </a:bodyPr>
          <a:lstStyle/>
          <a:p>
            <a:r>
              <a:rPr lang="tr-TR" b="1">
                <a:solidFill>
                  <a:srgbClr val="FFFF00"/>
                </a:solidFill>
                <a:latin typeface="Comic Sans MS" pitchFamily="66" charset="0"/>
              </a:rPr>
              <a:t>Tüplerin kapakları takılı değil</a:t>
            </a:r>
          </a:p>
        </p:txBody>
      </p:sp>
      <p:sp>
        <p:nvSpPr>
          <p:cNvPr id="107528" name="Text Box 5"/>
          <p:cNvSpPr txBox="1">
            <a:spLocks noChangeArrowheads="1"/>
          </p:cNvSpPr>
          <p:nvPr/>
        </p:nvSpPr>
        <p:spPr bwMode="auto">
          <a:xfrm>
            <a:off x="5105400" y="3124200"/>
            <a:ext cx="3276600" cy="366713"/>
          </a:xfrm>
          <a:prstGeom prst="rect">
            <a:avLst/>
          </a:prstGeom>
          <a:noFill/>
          <a:ln w="9525">
            <a:noFill/>
            <a:miter lim="800000"/>
            <a:headEnd/>
            <a:tailEnd/>
          </a:ln>
        </p:spPr>
        <p:txBody>
          <a:bodyPr>
            <a:spAutoFit/>
          </a:bodyPr>
          <a:lstStyle/>
          <a:p>
            <a:r>
              <a:rPr lang="tr-TR" b="1">
                <a:solidFill>
                  <a:srgbClr val="FFFF00"/>
                </a:solidFill>
                <a:latin typeface="Comic Sans MS" pitchFamily="66" charset="0"/>
              </a:rPr>
              <a:t>Güneşten etkilenir durumda</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3 Veri Yer Tutucusu"/>
          <p:cNvSpPr>
            <a:spLocks noGrp="1"/>
          </p:cNvSpPr>
          <p:nvPr>
            <p:ph type="dt" sz="half" idx="10"/>
          </p:nvPr>
        </p:nvSpPr>
        <p:spPr>
          <a:noFill/>
        </p:spPr>
        <p:txBody>
          <a:bodyPr/>
          <a:lstStyle/>
          <a:p>
            <a:fld id="{713E3367-9436-487F-87F1-8B05490C54DD}" type="datetime1">
              <a:rPr lang="tr-TR" altLang="en-US" smtClean="0"/>
              <a:pPr/>
              <a:t>14.12.2014</a:t>
            </a:fld>
            <a:endParaRPr lang="tr-TR" altLang="en-US" smtClean="0"/>
          </a:p>
        </p:txBody>
      </p:sp>
      <p:sp>
        <p:nvSpPr>
          <p:cNvPr id="108547" name="4 Altbilgi Yer Tutucusu"/>
          <p:cNvSpPr>
            <a:spLocks noGrp="1"/>
          </p:cNvSpPr>
          <p:nvPr>
            <p:ph type="ftr" sz="quarter" idx="11"/>
          </p:nvPr>
        </p:nvSpPr>
        <p:spPr>
          <a:noFill/>
        </p:spPr>
        <p:txBody>
          <a:bodyPr/>
          <a:lstStyle/>
          <a:p>
            <a:r>
              <a:rPr lang="tr-TR" altLang="en-US" smtClean="0"/>
              <a:t>ASG</a:t>
            </a:r>
          </a:p>
        </p:txBody>
      </p:sp>
      <p:sp>
        <p:nvSpPr>
          <p:cNvPr id="108548" name="5 Slayt Numarası Yer Tutucusu"/>
          <p:cNvSpPr>
            <a:spLocks noGrp="1"/>
          </p:cNvSpPr>
          <p:nvPr>
            <p:ph type="sldNum" sz="quarter" idx="12"/>
          </p:nvPr>
        </p:nvSpPr>
        <p:spPr>
          <a:noFill/>
        </p:spPr>
        <p:txBody>
          <a:bodyPr/>
          <a:lstStyle/>
          <a:p>
            <a:fld id="{2762C86D-813D-4C6A-8E6B-582547FFEB04}" type="slidenum">
              <a:rPr lang="tr-TR" altLang="en-US" smtClean="0"/>
              <a:pPr/>
              <a:t>69</a:t>
            </a:fld>
            <a:endParaRPr lang="tr-TR" altLang="en-US" smtClean="0"/>
          </a:p>
        </p:txBody>
      </p:sp>
      <p:pic>
        <p:nvPicPr>
          <p:cNvPr id="108549" name="Picture 2" descr="DSC00114"/>
          <p:cNvPicPr>
            <a:picLocks noChangeAspect="1" noChangeArrowheads="1"/>
          </p:cNvPicPr>
          <p:nvPr/>
        </p:nvPicPr>
        <p:blipFill>
          <a:blip r:embed="rId2" cstate="print"/>
          <a:srcRect/>
          <a:stretch>
            <a:fillRect/>
          </a:stretch>
        </p:blipFill>
        <p:spPr bwMode="auto">
          <a:xfrm>
            <a:off x="0" y="-171450"/>
            <a:ext cx="9372600" cy="7029450"/>
          </a:xfrm>
          <a:prstGeom prst="rect">
            <a:avLst/>
          </a:prstGeom>
          <a:noFill/>
          <a:ln w="9525">
            <a:noFill/>
            <a:miter lim="800000"/>
            <a:headEnd/>
            <a:tailEnd/>
          </a:ln>
        </p:spPr>
      </p:pic>
      <p:sp>
        <p:nvSpPr>
          <p:cNvPr id="108550" name="Text Box 3"/>
          <p:cNvSpPr txBox="1">
            <a:spLocks noChangeArrowheads="1"/>
          </p:cNvSpPr>
          <p:nvPr/>
        </p:nvSpPr>
        <p:spPr bwMode="auto">
          <a:xfrm>
            <a:off x="3657600" y="4724400"/>
            <a:ext cx="2514600" cy="641350"/>
          </a:xfrm>
          <a:prstGeom prst="rect">
            <a:avLst/>
          </a:prstGeom>
          <a:noFill/>
          <a:ln w="9525">
            <a:noFill/>
            <a:miter lim="800000"/>
            <a:headEnd/>
            <a:tailEnd/>
          </a:ln>
        </p:spPr>
        <p:txBody>
          <a:bodyPr>
            <a:spAutoFit/>
          </a:bodyPr>
          <a:lstStyle/>
          <a:p>
            <a:r>
              <a:rPr lang="tr-TR" b="1">
                <a:solidFill>
                  <a:srgbClr val="FFFF00"/>
                </a:solidFill>
                <a:latin typeface="Comic Sans MS" pitchFamily="66" charset="0"/>
              </a:rPr>
              <a:t>Tüpler yerde yatık olarak duruyor</a:t>
            </a:r>
          </a:p>
        </p:txBody>
      </p:sp>
      <p:sp>
        <p:nvSpPr>
          <p:cNvPr id="108551" name="Text Box 4"/>
          <p:cNvSpPr txBox="1">
            <a:spLocks noChangeArrowheads="1"/>
          </p:cNvSpPr>
          <p:nvPr/>
        </p:nvSpPr>
        <p:spPr bwMode="auto">
          <a:xfrm>
            <a:off x="1905000" y="1600200"/>
            <a:ext cx="3276600" cy="641350"/>
          </a:xfrm>
          <a:prstGeom prst="rect">
            <a:avLst/>
          </a:prstGeom>
          <a:noFill/>
          <a:ln w="9525">
            <a:noFill/>
            <a:miter lim="800000"/>
            <a:headEnd/>
            <a:tailEnd/>
          </a:ln>
        </p:spPr>
        <p:txBody>
          <a:bodyPr>
            <a:spAutoFit/>
          </a:bodyPr>
          <a:lstStyle/>
          <a:p>
            <a:r>
              <a:rPr lang="tr-TR" b="1">
                <a:solidFill>
                  <a:srgbClr val="FFFF00"/>
                </a:solidFill>
                <a:latin typeface="Comic Sans MS" pitchFamily="66" charset="0"/>
              </a:rPr>
              <a:t>Tüpler zincirle veya kelepçe ile sabitlenmemiş </a:t>
            </a:r>
          </a:p>
        </p:txBody>
      </p:sp>
      <p:sp>
        <p:nvSpPr>
          <p:cNvPr id="108552" name="Line 5"/>
          <p:cNvSpPr>
            <a:spLocks noChangeShapeType="1"/>
          </p:cNvSpPr>
          <p:nvPr/>
        </p:nvSpPr>
        <p:spPr bwMode="auto">
          <a:xfrm>
            <a:off x="4038600" y="2057400"/>
            <a:ext cx="1143000" cy="304800"/>
          </a:xfrm>
          <a:prstGeom prst="line">
            <a:avLst/>
          </a:prstGeom>
          <a:noFill/>
          <a:ln w="44450">
            <a:solidFill>
              <a:srgbClr val="FFFF00"/>
            </a:solidFill>
            <a:round/>
            <a:headEnd/>
            <a:tailEnd type="triangle" w="med" len="med"/>
          </a:ln>
        </p:spPr>
        <p:txBody>
          <a:bodyPr/>
          <a:lstStyle/>
          <a:p>
            <a:endParaRPr lang="tr-TR"/>
          </a:p>
        </p:txBody>
      </p:sp>
      <p:sp>
        <p:nvSpPr>
          <p:cNvPr id="108553" name="Text Box 6"/>
          <p:cNvSpPr txBox="1">
            <a:spLocks noChangeArrowheads="1"/>
          </p:cNvSpPr>
          <p:nvPr/>
        </p:nvSpPr>
        <p:spPr bwMode="auto">
          <a:xfrm>
            <a:off x="3886200" y="2819400"/>
            <a:ext cx="3505200" cy="641350"/>
          </a:xfrm>
          <a:prstGeom prst="rect">
            <a:avLst/>
          </a:prstGeom>
          <a:noFill/>
          <a:ln w="9525">
            <a:noFill/>
            <a:miter lim="800000"/>
            <a:headEnd/>
            <a:tailEnd/>
          </a:ln>
        </p:spPr>
        <p:txBody>
          <a:bodyPr>
            <a:spAutoFit/>
          </a:bodyPr>
          <a:lstStyle/>
          <a:p>
            <a:r>
              <a:rPr lang="tr-TR" b="1">
                <a:solidFill>
                  <a:srgbClr val="FFFF00"/>
                </a:solidFill>
                <a:latin typeface="Comic Sans MS" pitchFamily="66" charset="0"/>
              </a:rPr>
              <a:t>Değişik özellikteki tüpler yanyana  LPG/OKSİJEN</a:t>
            </a:r>
          </a:p>
        </p:txBody>
      </p:sp>
      <p:sp>
        <p:nvSpPr>
          <p:cNvPr id="108554" name="Line 7"/>
          <p:cNvSpPr>
            <a:spLocks noChangeShapeType="1"/>
          </p:cNvSpPr>
          <p:nvPr/>
        </p:nvSpPr>
        <p:spPr bwMode="auto">
          <a:xfrm flipV="1">
            <a:off x="6705600" y="2438400"/>
            <a:ext cx="457200" cy="762000"/>
          </a:xfrm>
          <a:prstGeom prst="line">
            <a:avLst/>
          </a:prstGeom>
          <a:noFill/>
          <a:ln w="44450">
            <a:solidFill>
              <a:srgbClr val="FFFF00"/>
            </a:solidFill>
            <a:round/>
            <a:headEnd/>
            <a:tailEnd type="triangle" w="med" len="med"/>
          </a:ln>
        </p:spPr>
        <p:txBody>
          <a:bodyPr/>
          <a:lstStyle/>
          <a:p>
            <a:endParaRPr lang="tr-TR"/>
          </a:p>
        </p:txBody>
      </p:sp>
      <p:sp>
        <p:nvSpPr>
          <p:cNvPr id="108555" name="Text Box 8"/>
          <p:cNvSpPr txBox="1">
            <a:spLocks noChangeArrowheads="1"/>
          </p:cNvSpPr>
          <p:nvPr/>
        </p:nvSpPr>
        <p:spPr bwMode="auto">
          <a:xfrm>
            <a:off x="6172200" y="1524000"/>
            <a:ext cx="2971800" cy="366713"/>
          </a:xfrm>
          <a:prstGeom prst="rect">
            <a:avLst/>
          </a:prstGeom>
          <a:noFill/>
          <a:ln w="9525">
            <a:noFill/>
            <a:miter lim="800000"/>
            <a:headEnd/>
            <a:tailEnd/>
          </a:ln>
        </p:spPr>
        <p:txBody>
          <a:bodyPr>
            <a:spAutoFit/>
          </a:bodyPr>
          <a:lstStyle/>
          <a:p>
            <a:r>
              <a:rPr lang="tr-TR" b="1">
                <a:solidFill>
                  <a:srgbClr val="FFFF00"/>
                </a:solidFill>
                <a:latin typeface="Comic Sans MS" pitchFamily="66" charset="0"/>
              </a:rPr>
              <a:t>Kapakları yok</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1 Veri Yer Tutucusu"/>
          <p:cNvSpPr>
            <a:spLocks noGrp="1"/>
          </p:cNvSpPr>
          <p:nvPr>
            <p:ph type="dt" sz="half" idx="10"/>
          </p:nvPr>
        </p:nvSpPr>
        <p:spPr>
          <a:noFill/>
        </p:spPr>
        <p:txBody>
          <a:bodyPr/>
          <a:lstStyle/>
          <a:p>
            <a:fld id="{F2533560-33CA-4E4C-8422-33E4394F9E6D}" type="datetime1">
              <a:rPr lang="tr-TR" altLang="en-US" smtClean="0"/>
              <a:pPr/>
              <a:t>14.12.2014</a:t>
            </a:fld>
            <a:endParaRPr lang="tr-TR" altLang="en-US" smtClean="0"/>
          </a:p>
        </p:txBody>
      </p:sp>
      <p:sp>
        <p:nvSpPr>
          <p:cNvPr id="22531" name="2 Altbilgi Yer Tutucusu"/>
          <p:cNvSpPr>
            <a:spLocks noGrp="1"/>
          </p:cNvSpPr>
          <p:nvPr>
            <p:ph type="ftr" sz="quarter" idx="11"/>
          </p:nvPr>
        </p:nvSpPr>
        <p:spPr>
          <a:noFill/>
        </p:spPr>
        <p:txBody>
          <a:bodyPr/>
          <a:lstStyle/>
          <a:p>
            <a:r>
              <a:rPr lang="tr-TR" altLang="en-US" smtClean="0"/>
              <a:t>ASG</a:t>
            </a:r>
          </a:p>
        </p:txBody>
      </p:sp>
      <p:sp>
        <p:nvSpPr>
          <p:cNvPr id="22532" name="3 Slayt Numarası Yer Tutucusu"/>
          <p:cNvSpPr>
            <a:spLocks noGrp="1"/>
          </p:cNvSpPr>
          <p:nvPr>
            <p:ph type="sldNum" sz="quarter" idx="12"/>
          </p:nvPr>
        </p:nvSpPr>
        <p:spPr>
          <a:noFill/>
        </p:spPr>
        <p:txBody>
          <a:bodyPr/>
          <a:lstStyle/>
          <a:p>
            <a:fld id="{15FBB87C-78F4-46F0-B5A0-ED106876C16C}" type="slidenum">
              <a:rPr lang="tr-TR" altLang="en-US" smtClean="0"/>
              <a:pPr/>
              <a:t>7</a:t>
            </a:fld>
            <a:endParaRPr lang="tr-TR" altLang="en-US" smtClean="0"/>
          </a:p>
        </p:txBody>
      </p:sp>
      <p:pic>
        <p:nvPicPr>
          <p:cNvPr id="22533" name="Picture 4" descr="DSC00017"/>
          <p:cNvPicPr>
            <a:picLocks noChangeAspect="1" noChangeArrowheads="1"/>
          </p:cNvPicPr>
          <p:nvPr/>
        </p:nvPicPr>
        <p:blipFill>
          <a:blip r:embed="rId2" cstate="print">
            <a:lum bright="12000" contrast="30000"/>
          </a:blip>
          <a:srcRect l="19048" r="17949"/>
          <a:stretch>
            <a:fillRect/>
          </a:stretch>
        </p:blipFill>
        <p:spPr bwMode="auto">
          <a:xfrm>
            <a:off x="0" y="-76200"/>
            <a:ext cx="3276600" cy="6934200"/>
          </a:xfrm>
          <a:prstGeom prst="rect">
            <a:avLst/>
          </a:prstGeom>
          <a:noFill/>
          <a:ln w="9525">
            <a:noFill/>
            <a:miter lim="800000"/>
            <a:headEnd/>
            <a:tailEnd/>
          </a:ln>
        </p:spPr>
      </p:pic>
      <p:pic>
        <p:nvPicPr>
          <p:cNvPr id="22534" name="Picture 5" descr="DSC01816"/>
          <p:cNvPicPr>
            <a:picLocks noChangeAspect="1" noChangeArrowheads="1"/>
          </p:cNvPicPr>
          <p:nvPr/>
        </p:nvPicPr>
        <p:blipFill>
          <a:blip r:embed="rId3" cstate="print">
            <a:lum bright="12000" contrast="24000"/>
          </a:blip>
          <a:srcRect l="6883" r="28960"/>
          <a:stretch>
            <a:fillRect/>
          </a:stretch>
        </p:blipFill>
        <p:spPr bwMode="auto">
          <a:xfrm>
            <a:off x="3276600" y="0"/>
            <a:ext cx="58674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3 Veri Yer Tutucusu"/>
          <p:cNvSpPr>
            <a:spLocks noGrp="1"/>
          </p:cNvSpPr>
          <p:nvPr>
            <p:ph type="dt" sz="half" idx="10"/>
          </p:nvPr>
        </p:nvSpPr>
        <p:spPr>
          <a:noFill/>
        </p:spPr>
        <p:txBody>
          <a:bodyPr/>
          <a:lstStyle/>
          <a:p>
            <a:fld id="{1EE1AD89-1E23-4F1D-9112-F52B088D84C3}" type="datetime1">
              <a:rPr lang="tr-TR" altLang="en-US" smtClean="0"/>
              <a:pPr/>
              <a:t>14.12.2014</a:t>
            </a:fld>
            <a:endParaRPr lang="tr-TR" altLang="en-US" smtClean="0"/>
          </a:p>
        </p:txBody>
      </p:sp>
      <p:sp>
        <p:nvSpPr>
          <p:cNvPr id="111619" name="4 Altbilgi Yer Tutucusu"/>
          <p:cNvSpPr>
            <a:spLocks noGrp="1"/>
          </p:cNvSpPr>
          <p:nvPr>
            <p:ph type="ftr" sz="quarter" idx="11"/>
          </p:nvPr>
        </p:nvSpPr>
        <p:spPr>
          <a:noFill/>
        </p:spPr>
        <p:txBody>
          <a:bodyPr/>
          <a:lstStyle/>
          <a:p>
            <a:r>
              <a:rPr lang="tr-TR" altLang="en-US" smtClean="0"/>
              <a:t>ASG</a:t>
            </a:r>
          </a:p>
        </p:txBody>
      </p:sp>
      <p:sp>
        <p:nvSpPr>
          <p:cNvPr id="111620" name="5 Slayt Numarası Yer Tutucusu"/>
          <p:cNvSpPr>
            <a:spLocks noGrp="1"/>
          </p:cNvSpPr>
          <p:nvPr>
            <p:ph type="sldNum" sz="quarter" idx="12"/>
          </p:nvPr>
        </p:nvSpPr>
        <p:spPr>
          <a:noFill/>
        </p:spPr>
        <p:txBody>
          <a:bodyPr/>
          <a:lstStyle/>
          <a:p>
            <a:fld id="{7C58CA2F-5A5F-41EF-8AAA-A32B2B9B5E01}" type="slidenum">
              <a:rPr lang="tr-TR" altLang="en-US" smtClean="0"/>
              <a:pPr/>
              <a:t>70</a:t>
            </a:fld>
            <a:endParaRPr lang="tr-TR" altLang="en-US" smtClean="0"/>
          </a:p>
        </p:txBody>
      </p:sp>
      <p:pic>
        <p:nvPicPr>
          <p:cNvPr id="111621" name="Picture 2" descr="DSC0011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11622" name="Text Box 3"/>
          <p:cNvSpPr txBox="1">
            <a:spLocks noChangeArrowheads="1"/>
          </p:cNvSpPr>
          <p:nvPr/>
        </p:nvSpPr>
        <p:spPr bwMode="auto">
          <a:xfrm>
            <a:off x="381000" y="5029200"/>
            <a:ext cx="2514600" cy="641350"/>
          </a:xfrm>
          <a:prstGeom prst="rect">
            <a:avLst/>
          </a:prstGeom>
          <a:noFill/>
          <a:ln w="9525">
            <a:noFill/>
            <a:miter lim="800000"/>
            <a:headEnd/>
            <a:tailEnd/>
          </a:ln>
        </p:spPr>
        <p:txBody>
          <a:bodyPr>
            <a:spAutoFit/>
          </a:bodyPr>
          <a:lstStyle/>
          <a:p>
            <a:r>
              <a:rPr lang="tr-TR" b="1">
                <a:solidFill>
                  <a:srgbClr val="FFFF00"/>
                </a:solidFill>
                <a:latin typeface="Comic Sans MS" pitchFamily="66" charset="0"/>
              </a:rPr>
              <a:t>Tüpler yerde yatık olarak duruyor</a:t>
            </a:r>
          </a:p>
        </p:txBody>
      </p:sp>
      <p:sp>
        <p:nvSpPr>
          <p:cNvPr id="111623" name="Text Box 4"/>
          <p:cNvSpPr txBox="1">
            <a:spLocks noChangeArrowheads="1"/>
          </p:cNvSpPr>
          <p:nvPr/>
        </p:nvSpPr>
        <p:spPr bwMode="auto">
          <a:xfrm>
            <a:off x="3733800" y="3200400"/>
            <a:ext cx="3276600" cy="641350"/>
          </a:xfrm>
          <a:prstGeom prst="rect">
            <a:avLst/>
          </a:prstGeom>
          <a:noFill/>
          <a:ln w="9525">
            <a:noFill/>
            <a:miter lim="800000"/>
            <a:headEnd/>
            <a:tailEnd/>
          </a:ln>
        </p:spPr>
        <p:txBody>
          <a:bodyPr>
            <a:spAutoFit/>
          </a:bodyPr>
          <a:lstStyle/>
          <a:p>
            <a:r>
              <a:rPr lang="tr-TR" b="1">
                <a:solidFill>
                  <a:srgbClr val="FFFF00"/>
                </a:solidFill>
                <a:latin typeface="Comic Sans MS" pitchFamily="66" charset="0"/>
              </a:rPr>
              <a:t>Tüpler zincirle veya kelepçe ile sabitlenmemiş </a:t>
            </a:r>
          </a:p>
        </p:txBody>
      </p:sp>
      <p:sp>
        <p:nvSpPr>
          <p:cNvPr id="111624" name="Line 5"/>
          <p:cNvSpPr>
            <a:spLocks noChangeShapeType="1"/>
          </p:cNvSpPr>
          <p:nvPr/>
        </p:nvSpPr>
        <p:spPr bwMode="auto">
          <a:xfrm flipH="1">
            <a:off x="2819400" y="3733800"/>
            <a:ext cx="990600" cy="304800"/>
          </a:xfrm>
          <a:prstGeom prst="line">
            <a:avLst/>
          </a:prstGeom>
          <a:noFill/>
          <a:ln w="44450">
            <a:solidFill>
              <a:srgbClr val="FFFF00"/>
            </a:solidFill>
            <a:round/>
            <a:headEnd/>
            <a:tailEnd type="triangle" w="med" len="med"/>
          </a:ln>
        </p:spPr>
        <p:txBody>
          <a:bodyPr/>
          <a:lstStyle/>
          <a:p>
            <a:endParaRPr lang="tr-TR"/>
          </a:p>
        </p:txBody>
      </p:sp>
      <p:sp>
        <p:nvSpPr>
          <p:cNvPr id="111625" name="Line 6"/>
          <p:cNvSpPr>
            <a:spLocks noChangeShapeType="1"/>
          </p:cNvSpPr>
          <p:nvPr/>
        </p:nvSpPr>
        <p:spPr bwMode="auto">
          <a:xfrm>
            <a:off x="6781800" y="3657600"/>
            <a:ext cx="1143000" cy="304800"/>
          </a:xfrm>
          <a:prstGeom prst="line">
            <a:avLst/>
          </a:prstGeom>
          <a:noFill/>
          <a:ln w="44450">
            <a:solidFill>
              <a:srgbClr val="FFFF00"/>
            </a:solidFill>
            <a:round/>
            <a:headEnd/>
            <a:tailEnd type="triangle" w="med" len="med"/>
          </a:ln>
        </p:spPr>
        <p:txBody>
          <a:bodyPr/>
          <a:lstStyle/>
          <a:p>
            <a:endParaRPr lang="tr-TR"/>
          </a:p>
        </p:txBody>
      </p:sp>
      <p:sp>
        <p:nvSpPr>
          <p:cNvPr id="111626" name="Text Box 8"/>
          <p:cNvSpPr txBox="1">
            <a:spLocks noChangeArrowheads="1"/>
          </p:cNvSpPr>
          <p:nvPr/>
        </p:nvSpPr>
        <p:spPr bwMode="auto">
          <a:xfrm>
            <a:off x="0" y="3048000"/>
            <a:ext cx="3352800" cy="366713"/>
          </a:xfrm>
          <a:prstGeom prst="rect">
            <a:avLst/>
          </a:prstGeom>
          <a:noFill/>
          <a:ln w="9525">
            <a:noFill/>
            <a:miter lim="800000"/>
            <a:headEnd/>
            <a:tailEnd/>
          </a:ln>
        </p:spPr>
        <p:txBody>
          <a:bodyPr>
            <a:spAutoFit/>
          </a:bodyPr>
          <a:lstStyle/>
          <a:p>
            <a:r>
              <a:rPr lang="tr-TR" b="1">
                <a:solidFill>
                  <a:srgbClr val="FFFF00"/>
                </a:solidFill>
                <a:latin typeface="Comic Sans MS" pitchFamily="66" charset="0"/>
              </a:rPr>
              <a:t>Tüpler depolarında değil</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5" name="Rectangle 2"/>
          <p:cNvSpPr>
            <a:spLocks noGrp="1" noChangeArrowheads="1"/>
          </p:cNvSpPr>
          <p:nvPr>
            <p:ph type="title"/>
          </p:nvPr>
        </p:nvSpPr>
        <p:spPr/>
        <p:txBody>
          <a:bodyPr/>
          <a:lstStyle/>
          <a:p>
            <a:pPr eaLnBrk="1" hangingPunct="1"/>
            <a:r>
              <a:rPr lang="tr-TR" smtClean="0"/>
              <a:t>Boru ve hortumlar</a:t>
            </a:r>
          </a:p>
        </p:txBody>
      </p:sp>
      <p:sp>
        <p:nvSpPr>
          <p:cNvPr id="112646" name="Rectangle 3"/>
          <p:cNvSpPr>
            <a:spLocks noGrp="1" noChangeArrowheads="1"/>
          </p:cNvSpPr>
          <p:nvPr>
            <p:ph idx="1"/>
          </p:nvPr>
        </p:nvSpPr>
        <p:spPr/>
        <p:txBody>
          <a:bodyPr/>
          <a:lstStyle/>
          <a:p>
            <a:pPr eaLnBrk="1" hangingPunct="1"/>
            <a:r>
              <a:rPr lang="tr-TR" dirty="0" smtClean="0"/>
              <a:t>Yüksek basınç sistemlerinde </a:t>
            </a:r>
            <a:r>
              <a:rPr lang="tr-TR" u="sng" dirty="0" smtClean="0"/>
              <a:t>plastik borular kullanılmamalıdır.</a:t>
            </a:r>
          </a:p>
          <a:p>
            <a:pPr eaLnBrk="1" hangingPunct="1"/>
            <a:r>
              <a:rPr lang="tr-TR" dirty="0" smtClean="0"/>
              <a:t>Asetilen ile </a:t>
            </a:r>
            <a:r>
              <a:rPr lang="tr-TR" u="sng" dirty="0" smtClean="0"/>
              <a:t>bakır boru sistemleri kullanılamaz</a:t>
            </a:r>
          </a:p>
          <a:p>
            <a:pPr eaLnBrk="1" hangingPunct="1"/>
            <a:r>
              <a:rPr lang="tr-TR" dirty="0" smtClean="0"/>
              <a:t>Dağıtım/iletim boru sistemleri, gazın içeriğine göre </a:t>
            </a:r>
            <a:r>
              <a:rPr lang="tr-TR" u="sng" dirty="0" smtClean="0"/>
              <a:t>işaretlenmelidir</a:t>
            </a:r>
            <a:r>
              <a:rPr lang="tr-TR" dirty="0" smtClean="0"/>
              <a:t>.</a:t>
            </a:r>
          </a:p>
          <a:p>
            <a:pPr eaLnBrk="1" hangingPunct="1">
              <a:buFont typeface="Wingdings" pitchFamily="2" charset="2"/>
              <a:buNone/>
            </a:pPr>
            <a:endParaRPr lang="tr-TR" dirty="0" smtClean="0"/>
          </a:p>
          <a:p>
            <a:pPr eaLnBrk="1" hangingPunct="1">
              <a:buFont typeface="Wingdings" pitchFamily="2" charset="2"/>
              <a:buNone/>
            </a:pPr>
            <a:endParaRPr lang="tr-TR" dirty="0" smtClean="0"/>
          </a:p>
        </p:txBody>
      </p:sp>
      <p:sp>
        <p:nvSpPr>
          <p:cNvPr id="112642" name="3 Veri Yer Tutucusu"/>
          <p:cNvSpPr>
            <a:spLocks noGrp="1"/>
          </p:cNvSpPr>
          <p:nvPr>
            <p:ph type="dt" sz="half" idx="10"/>
          </p:nvPr>
        </p:nvSpPr>
        <p:spPr>
          <a:noFill/>
        </p:spPr>
        <p:txBody>
          <a:bodyPr/>
          <a:lstStyle/>
          <a:p>
            <a:fld id="{B976D28C-7B7A-4BE5-A46E-1C43F09C0719}" type="datetime1">
              <a:rPr lang="tr-TR" altLang="en-US" smtClean="0"/>
              <a:pPr/>
              <a:t>14.12.2014</a:t>
            </a:fld>
            <a:endParaRPr lang="tr-TR" altLang="en-US" smtClean="0"/>
          </a:p>
        </p:txBody>
      </p:sp>
      <p:sp>
        <p:nvSpPr>
          <p:cNvPr id="112643" name="4 Altbilgi Yer Tutucusu"/>
          <p:cNvSpPr>
            <a:spLocks noGrp="1"/>
          </p:cNvSpPr>
          <p:nvPr>
            <p:ph type="ftr" sz="quarter" idx="11"/>
          </p:nvPr>
        </p:nvSpPr>
        <p:spPr>
          <a:noFill/>
        </p:spPr>
        <p:txBody>
          <a:bodyPr/>
          <a:lstStyle/>
          <a:p>
            <a:r>
              <a:rPr lang="tr-TR" altLang="en-US" smtClean="0"/>
              <a:t>ASG</a:t>
            </a:r>
          </a:p>
        </p:txBody>
      </p:sp>
      <p:sp>
        <p:nvSpPr>
          <p:cNvPr id="112644" name="5 Slayt Numarası Yer Tutucusu"/>
          <p:cNvSpPr>
            <a:spLocks noGrp="1"/>
          </p:cNvSpPr>
          <p:nvPr>
            <p:ph type="sldNum" sz="quarter" idx="12"/>
          </p:nvPr>
        </p:nvSpPr>
        <p:spPr>
          <a:noFill/>
        </p:spPr>
        <p:txBody>
          <a:bodyPr/>
          <a:lstStyle/>
          <a:p>
            <a:fld id="{61E4E116-73FF-46BD-A42D-ACE1FB9AAF93}" type="slidenum">
              <a:rPr lang="tr-TR" altLang="en-US" smtClean="0"/>
              <a:pPr/>
              <a:t>71</a:t>
            </a:fld>
            <a:endParaRPr lang="tr-TR" altLang="en-US" smtClean="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3 Veri Yer Tutucusu"/>
          <p:cNvSpPr>
            <a:spLocks noGrp="1"/>
          </p:cNvSpPr>
          <p:nvPr>
            <p:ph type="dt" sz="half" idx="10"/>
          </p:nvPr>
        </p:nvSpPr>
        <p:spPr>
          <a:noFill/>
        </p:spPr>
        <p:txBody>
          <a:bodyPr/>
          <a:lstStyle/>
          <a:p>
            <a:fld id="{5FFA4B11-BB19-4A4C-BCEF-5B75964CFBF1}" type="datetime1">
              <a:rPr lang="tr-TR" altLang="en-US" smtClean="0"/>
              <a:pPr/>
              <a:t>14.12.2014</a:t>
            </a:fld>
            <a:endParaRPr lang="tr-TR" altLang="en-US" smtClean="0"/>
          </a:p>
        </p:txBody>
      </p:sp>
      <p:sp>
        <p:nvSpPr>
          <p:cNvPr id="113667" name="4 Altbilgi Yer Tutucusu"/>
          <p:cNvSpPr>
            <a:spLocks noGrp="1"/>
          </p:cNvSpPr>
          <p:nvPr>
            <p:ph type="ftr" sz="quarter" idx="11"/>
          </p:nvPr>
        </p:nvSpPr>
        <p:spPr>
          <a:noFill/>
        </p:spPr>
        <p:txBody>
          <a:bodyPr/>
          <a:lstStyle/>
          <a:p>
            <a:r>
              <a:rPr lang="tr-TR" altLang="en-US" smtClean="0"/>
              <a:t>ASG</a:t>
            </a:r>
          </a:p>
        </p:txBody>
      </p:sp>
      <p:sp>
        <p:nvSpPr>
          <p:cNvPr id="113668" name="5 Slayt Numarası Yer Tutucusu"/>
          <p:cNvSpPr>
            <a:spLocks noGrp="1"/>
          </p:cNvSpPr>
          <p:nvPr>
            <p:ph type="sldNum" sz="quarter" idx="12"/>
          </p:nvPr>
        </p:nvSpPr>
        <p:spPr>
          <a:noFill/>
        </p:spPr>
        <p:txBody>
          <a:bodyPr/>
          <a:lstStyle/>
          <a:p>
            <a:fld id="{B64DDB1D-BA3B-4FBE-847E-956C7FC8BEB9}" type="slidenum">
              <a:rPr lang="tr-TR" altLang="en-US" smtClean="0"/>
              <a:pPr/>
              <a:t>72</a:t>
            </a:fld>
            <a:endParaRPr lang="tr-TR" altLang="en-US" smtClean="0"/>
          </a:p>
        </p:txBody>
      </p:sp>
      <p:pic>
        <p:nvPicPr>
          <p:cNvPr id="113669" name="Picture 2" descr="DSC01251"/>
          <p:cNvPicPr>
            <a:picLocks noChangeAspect="1" noChangeArrowheads="1"/>
          </p:cNvPicPr>
          <p:nvPr/>
        </p:nvPicPr>
        <p:blipFill>
          <a:blip r:embed="rId2" cstate="print"/>
          <a:srcRect/>
          <a:stretch>
            <a:fillRect/>
          </a:stretch>
        </p:blipFill>
        <p:spPr bwMode="auto">
          <a:xfrm>
            <a:off x="0" y="0"/>
            <a:ext cx="4267200" cy="3200400"/>
          </a:xfrm>
          <a:prstGeom prst="rect">
            <a:avLst/>
          </a:prstGeom>
          <a:noFill/>
          <a:ln w="9525">
            <a:noFill/>
            <a:miter lim="800000"/>
            <a:headEnd/>
            <a:tailEnd/>
          </a:ln>
        </p:spPr>
      </p:pic>
      <p:pic>
        <p:nvPicPr>
          <p:cNvPr id="113670" name="Picture 3" descr="DSC00193"/>
          <p:cNvPicPr>
            <a:picLocks noChangeAspect="1" noChangeArrowheads="1"/>
          </p:cNvPicPr>
          <p:nvPr/>
        </p:nvPicPr>
        <p:blipFill>
          <a:blip r:embed="rId3" cstate="print"/>
          <a:srcRect/>
          <a:stretch>
            <a:fillRect/>
          </a:stretch>
        </p:blipFill>
        <p:spPr bwMode="auto">
          <a:xfrm>
            <a:off x="4876800" y="2895600"/>
            <a:ext cx="4038600" cy="3028950"/>
          </a:xfrm>
          <a:prstGeom prst="rect">
            <a:avLst/>
          </a:prstGeom>
          <a:noFill/>
          <a:ln w="9525">
            <a:noFill/>
            <a:miter lim="800000"/>
            <a:headEnd/>
            <a:tailEnd/>
          </a:ln>
        </p:spPr>
      </p:pic>
      <p:sp>
        <p:nvSpPr>
          <p:cNvPr id="113671" name="Text Box 5"/>
          <p:cNvSpPr txBox="1">
            <a:spLocks noChangeArrowheads="1"/>
          </p:cNvSpPr>
          <p:nvPr/>
        </p:nvSpPr>
        <p:spPr bwMode="auto">
          <a:xfrm>
            <a:off x="4343400" y="990600"/>
            <a:ext cx="2514600" cy="641350"/>
          </a:xfrm>
          <a:prstGeom prst="rect">
            <a:avLst/>
          </a:prstGeom>
          <a:noFill/>
          <a:ln w="9525">
            <a:noFill/>
            <a:miter lim="800000"/>
            <a:headEnd/>
            <a:tailEnd/>
          </a:ln>
        </p:spPr>
        <p:txBody>
          <a:bodyPr>
            <a:spAutoFit/>
          </a:bodyPr>
          <a:lstStyle/>
          <a:p>
            <a:r>
              <a:rPr lang="tr-TR" b="1">
                <a:latin typeface="Comic Sans MS" pitchFamily="66" charset="0"/>
              </a:rPr>
              <a:t>Bağlantı yeri uygun ve sağlıklı değil</a:t>
            </a:r>
          </a:p>
        </p:txBody>
      </p:sp>
      <p:sp>
        <p:nvSpPr>
          <p:cNvPr id="113672" name="Text Box 6"/>
          <p:cNvSpPr txBox="1">
            <a:spLocks noChangeArrowheads="1"/>
          </p:cNvSpPr>
          <p:nvPr/>
        </p:nvSpPr>
        <p:spPr bwMode="auto">
          <a:xfrm>
            <a:off x="2438400" y="4724400"/>
            <a:ext cx="2514600" cy="366713"/>
          </a:xfrm>
          <a:prstGeom prst="rect">
            <a:avLst/>
          </a:prstGeom>
          <a:noFill/>
          <a:ln w="9525">
            <a:noFill/>
            <a:miter lim="800000"/>
            <a:headEnd/>
            <a:tailEnd/>
          </a:ln>
        </p:spPr>
        <p:txBody>
          <a:bodyPr>
            <a:spAutoFit/>
          </a:bodyPr>
          <a:lstStyle/>
          <a:p>
            <a:r>
              <a:rPr lang="tr-TR" b="1">
                <a:latin typeface="Comic Sans MS" pitchFamily="66" charset="0"/>
              </a:rPr>
              <a:t>Gösterge kırık</a:t>
            </a:r>
          </a:p>
        </p:txBody>
      </p:sp>
      <p:sp>
        <p:nvSpPr>
          <p:cNvPr id="113673" name="Line 7"/>
          <p:cNvSpPr>
            <a:spLocks noChangeShapeType="1"/>
          </p:cNvSpPr>
          <p:nvPr/>
        </p:nvSpPr>
        <p:spPr bwMode="auto">
          <a:xfrm flipH="1">
            <a:off x="1981200" y="1600200"/>
            <a:ext cx="2514600" cy="76200"/>
          </a:xfrm>
          <a:prstGeom prst="line">
            <a:avLst/>
          </a:prstGeom>
          <a:noFill/>
          <a:ln w="44450">
            <a:solidFill>
              <a:srgbClr val="FFFF00"/>
            </a:solidFill>
            <a:round/>
            <a:headEnd/>
            <a:tailEnd type="triangle" w="med" len="med"/>
          </a:ln>
        </p:spPr>
        <p:txBody>
          <a:bodyPr/>
          <a:lstStyle/>
          <a:p>
            <a:endParaRPr lang="tr-TR"/>
          </a:p>
        </p:txBody>
      </p:sp>
      <p:sp>
        <p:nvSpPr>
          <p:cNvPr id="113674" name="Line 8"/>
          <p:cNvSpPr>
            <a:spLocks noChangeShapeType="1"/>
          </p:cNvSpPr>
          <p:nvPr/>
        </p:nvSpPr>
        <p:spPr bwMode="auto">
          <a:xfrm flipV="1">
            <a:off x="4343400" y="4267200"/>
            <a:ext cx="2895600" cy="609600"/>
          </a:xfrm>
          <a:prstGeom prst="line">
            <a:avLst/>
          </a:prstGeom>
          <a:noFill/>
          <a:ln w="44450">
            <a:solidFill>
              <a:srgbClr val="FFFF00"/>
            </a:solidFill>
            <a:round/>
            <a:headEnd/>
            <a:tailEnd type="triangle" w="med" len="med"/>
          </a:ln>
        </p:spPr>
        <p:txBody>
          <a:bodyPr/>
          <a:lstStyle/>
          <a:p>
            <a:endParaRPr lang="tr-T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0" name="3 Veri Yer Tutucusu"/>
          <p:cNvSpPr>
            <a:spLocks noGrp="1"/>
          </p:cNvSpPr>
          <p:nvPr>
            <p:ph type="dt" sz="half" idx="10"/>
          </p:nvPr>
        </p:nvSpPr>
        <p:spPr>
          <a:noFill/>
        </p:spPr>
        <p:txBody>
          <a:bodyPr/>
          <a:lstStyle/>
          <a:p>
            <a:fld id="{C0429AEC-444A-4F2C-A0CA-FB358E27CBB5}" type="datetime1">
              <a:rPr lang="tr-TR" altLang="en-US" smtClean="0"/>
              <a:pPr/>
              <a:t>14.12.2014</a:t>
            </a:fld>
            <a:endParaRPr lang="tr-TR" altLang="en-US" dirty="0" smtClean="0"/>
          </a:p>
        </p:txBody>
      </p:sp>
      <p:sp>
        <p:nvSpPr>
          <p:cNvPr id="114691" name="4 Altbilgi Yer Tutucusu"/>
          <p:cNvSpPr>
            <a:spLocks noGrp="1"/>
          </p:cNvSpPr>
          <p:nvPr>
            <p:ph type="ftr" sz="quarter" idx="11"/>
          </p:nvPr>
        </p:nvSpPr>
        <p:spPr>
          <a:noFill/>
        </p:spPr>
        <p:txBody>
          <a:bodyPr/>
          <a:lstStyle/>
          <a:p>
            <a:r>
              <a:rPr lang="tr-TR" altLang="en-US" smtClean="0"/>
              <a:t>ASG</a:t>
            </a:r>
          </a:p>
        </p:txBody>
      </p:sp>
      <p:sp>
        <p:nvSpPr>
          <p:cNvPr id="114692" name="5 Slayt Numarası Yer Tutucusu"/>
          <p:cNvSpPr>
            <a:spLocks noGrp="1"/>
          </p:cNvSpPr>
          <p:nvPr>
            <p:ph type="sldNum" sz="quarter" idx="12"/>
          </p:nvPr>
        </p:nvSpPr>
        <p:spPr>
          <a:noFill/>
        </p:spPr>
        <p:txBody>
          <a:bodyPr/>
          <a:lstStyle/>
          <a:p>
            <a:fld id="{4DA0E078-A966-402B-9192-8FDD5A78F217}" type="slidenum">
              <a:rPr lang="tr-TR" altLang="en-US" smtClean="0"/>
              <a:pPr/>
              <a:t>73</a:t>
            </a:fld>
            <a:endParaRPr lang="tr-TR" altLang="en-US" smtClean="0"/>
          </a:p>
        </p:txBody>
      </p:sp>
      <p:pic>
        <p:nvPicPr>
          <p:cNvPr id="114693" name="Picture 2" descr="DSC01252"/>
          <p:cNvPicPr>
            <a:picLocks noChangeAspect="1" noChangeArrowheads="1"/>
          </p:cNvPicPr>
          <p:nvPr/>
        </p:nvPicPr>
        <p:blipFill>
          <a:blip r:embed="rId2" cstate="print"/>
          <a:srcRect/>
          <a:stretch>
            <a:fillRect/>
          </a:stretch>
        </p:blipFill>
        <p:spPr bwMode="auto">
          <a:xfrm>
            <a:off x="0" y="0"/>
            <a:ext cx="4267200" cy="3200400"/>
          </a:xfrm>
          <a:prstGeom prst="rect">
            <a:avLst/>
          </a:prstGeom>
          <a:noFill/>
          <a:ln w="9525">
            <a:noFill/>
            <a:miter lim="800000"/>
            <a:headEnd/>
            <a:tailEnd/>
          </a:ln>
        </p:spPr>
      </p:pic>
      <p:pic>
        <p:nvPicPr>
          <p:cNvPr id="114694" name="Picture 3" descr="DSC02172"/>
          <p:cNvPicPr>
            <a:picLocks noChangeAspect="1" noChangeArrowheads="1"/>
          </p:cNvPicPr>
          <p:nvPr/>
        </p:nvPicPr>
        <p:blipFill>
          <a:blip r:embed="rId3" cstate="print"/>
          <a:srcRect/>
          <a:stretch>
            <a:fillRect/>
          </a:stretch>
        </p:blipFill>
        <p:spPr bwMode="auto">
          <a:xfrm>
            <a:off x="4953000" y="0"/>
            <a:ext cx="4191000" cy="3200400"/>
          </a:xfrm>
          <a:prstGeom prst="rect">
            <a:avLst/>
          </a:prstGeom>
          <a:noFill/>
          <a:ln w="9525">
            <a:noFill/>
            <a:miter lim="800000"/>
            <a:headEnd/>
            <a:tailEnd/>
          </a:ln>
        </p:spPr>
      </p:pic>
      <p:sp>
        <p:nvSpPr>
          <p:cNvPr id="114696" name="Text Box 5"/>
          <p:cNvSpPr txBox="1">
            <a:spLocks noChangeArrowheads="1"/>
          </p:cNvSpPr>
          <p:nvPr/>
        </p:nvSpPr>
        <p:spPr bwMode="auto">
          <a:xfrm>
            <a:off x="4191000" y="3733800"/>
            <a:ext cx="2514600" cy="646331"/>
          </a:xfrm>
          <a:prstGeom prst="rect">
            <a:avLst/>
          </a:prstGeom>
          <a:noFill/>
          <a:ln w="9525">
            <a:noFill/>
            <a:miter lim="800000"/>
            <a:headEnd/>
            <a:tailEnd/>
          </a:ln>
        </p:spPr>
        <p:txBody>
          <a:bodyPr>
            <a:spAutoFit/>
          </a:bodyPr>
          <a:lstStyle/>
          <a:p>
            <a:r>
              <a:rPr lang="tr-TR" b="1" dirty="0">
                <a:latin typeface="Comic Sans MS" pitchFamily="66" charset="0"/>
              </a:rPr>
              <a:t>Gösterge </a:t>
            </a:r>
            <a:r>
              <a:rPr lang="tr-TR" b="1" dirty="0" smtClean="0">
                <a:latin typeface="Comic Sans MS" pitchFamily="66" charset="0"/>
              </a:rPr>
              <a:t>kırık</a:t>
            </a:r>
          </a:p>
          <a:p>
            <a:r>
              <a:rPr lang="tr-TR" b="1" dirty="0" smtClean="0">
                <a:latin typeface="Comic Sans MS" pitchFamily="66" charset="0"/>
              </a:rPr>
              <a:t>(manometre)</a:t>
            </a:r>
            <a:endParaRPr lang="tr-TR" b="1" dirty="0">
              <a:latin typeface="Comic Sans MS" pitchFamily="66" charset="0"/>
            </a:endParaRPr>
          </a:p>
        </p:txBody>
      </p:sp>
      <p:sp>
        <p:nvSpPr>
          <p:cNvPr id="114697" name="Line 6"/>
          <p:cNvSpPr>
            <a:spLocks noChangeShapeType="1"/>
          </p:cNvSpPr>
          <p:nvPr/>
        </p:nvSpPr>
        <p:spPr bwMode="auto">
          <a:xfrm flipV="1">
            <a:off x="5943600" y="1219200"/>
            <a:ext cx="1219200" cy="2667000"/>
          </a:xfrm>
          <a:prstGeom prst="line">
            <a:avLst/>
          </a:prstGeom>
          <a:noFill/>
          <a:ln w="44450">
            <a:solidFill>
              <a:srgbClr val="FFFF00"/>
            </a:solidFill>
            <a:round/>
            <a:headEnd/>
            <a:tailEnd type="triangle" w="med" len="med"/>
          </a:ln>
        </p:spPr>
        <p:txBody>
          <a:bodyPr/>
          <a:lstStyle/>
          <a:p>
            <a:endParaRPr lang="tr-TR"/>
          </a:p>
        </p:txBody>
      </p:sp>
      <p:sp>
        <p:nvSpPr>
          <p:cNvPr id="114698" name="Line 7"/>
          <p:cNvSpPr>
            <a:spLocks noChangeShapeType="1"/>
          </p:cNvSpPr>
          <p:nvPr/>
        </p:nvSpPr>
        <p:spPr bwMode="auto">
          <a:xfrm flipH="1" flipV="1">
            <a:off x="2667000" y="1371600"/>
            <a:ext cx="1524000" cy="2438400"/>
          </a:xfrm>
          <a:prstGeom prst="line">
            <a:avLst/>
          </a:prstGeom>
          <a:noFill/>
          <a:ln w="44450">
            <a:solidFill>
              <a:srgbClr val="FFFF00"/>
            </a:solidFill>
            <a:round/>
            <a:headEnd/>
            <a:tailEnd type="triangle" w="med" len="med"/>
          </a:ln>
        </p:spPr>
        <p:txBody>
          <a:bodyPr/>
          <a:lstStyle/>
          <a:p>
            <a:endParaRPr lang="tr-T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3 Veri Yer Tutucusu"/>
          <p:cNvSpPr>
            <a:spLocks noGrp="1"/>
          </p:cNvSpPr>
          <p:nvPr>
            <p:ph type="dt" sz="half" idx="10"/>
          </p:nvPr>
        </p:nvSpPr>
        <p:spPr>
          <a:noFill/>
        </p:spPr>
        <p:txBody>
          <a:bodyPr/>
          <a:lstStyle/>
          <a:p>
            <a:fld id="{D70C9B41-D7D3-4D1D-9840-233A078CBD58}" type="datetime1">
              <a:rPr lang="tr-TR" altLang="en-US" smtClean="0"/>
              <a:pPr/>
              <a:t>14.12.2014</a:t>
            </a:fld>
            <a:endParaRPr lang="tr-TR" altLang="en-US" smtClean="0"/>
          </a:p>
        </p:txBody>
      </p:sp>
      <p:sp>
        <p:nvSpPr>
          <p:cNvPr id="115715" name="4 Altbilgi Yer Tutucusu"/>
          <p:cNvSpPr>
            <a:spLocks noGrp="1"/>
          </p:cNvSpPr>
          <p:nvPr>
            <p:ph type="ftr" sz="quarter" idx="11"/>
          </p:nvPr>
        </p:nvSpPr>
        <p:spPr>
          <a:noFill/>
        </p:spPr>
        <p:txBody>
          <a:bodyPr/>
          <a:lstStyle/>
          <a:p>
            <a:r>
              <a:rPr lang="tr-TR" altLang="en-US" smtClean="0"/>
              <a:t>ASG</a:t>
            </a:r>
          </a:p>
        </p:txBody>
      </p:sp>
      <p:sp>
        <p:nvSpPr>
          <p:cNvPr id="115716" name="5 Slayt Numarası Yer Tutucusu"/>
          <p:cNvSpPr>
            <a:spLocks noGrp="1"/>
          </p:cNvSpPr>
          <p:nvPr>
            <p:ph type="sldNum" sz="quarter" idx="12"/>
          </p:nvPr>
        </p:nvSpPr>
        <p:spPr>
          <a:noFill/>
        </p:spPr>
        <p:txBody>
          <a:bodyPr/>
          <a:lstStyle/>
          <a:p>
            <a:fld id="{0E0535FA-D8A7-49B7-86A0-687B4997F30B}" type="slidenum">
              <a:rPr lang="tr-TR" altLang="en-US" smtClean="0"/>
              <a:pPr/>
              <a:t>74</a:t>
            </a:fld>
            <a:endParaRPr lang="tr-TR" altLang="en-US" smtClean="0"/>
          </a:p>
        </p:txBody>
      </p:sp>
      <p:pic>
        <p:nvPicPr>
          <p:cNvPr id="115717" name="Picture 2" descr="DSC0599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15718" name="Text Box 5"/>
          <p:cNvSpPr txBox="1">
            <a:spLocks noChangeArrowheads="1"/>
          </p:cNvSpPr>
          <p:nvPr/>
        </p:nvSpPr>
        <p:spPr bwMode="auto">
          <a:xfrm>
            <a:off x="6172200" y="1524000"/>
            <a:ext cx="2971800" cy="366713"/>
          </a:xfrm>
          <a:prstGeom prst="rect">
            <a:avLst/>
          </a:prstGeom>
          <a:noFill/>
          <a:ln w="9525">
            <a:noFill/>
            <a:miter lim="800000"/>
            <a:headEnd/>
            <a:tailEnd/>
          </a:ln>
        </p:spPr>
        <p:txBody>
          <a:bodyPr>
            <a:spAutoFit/>
          </a:bodyPr>
          <a:lstStyle/>
          <a:p>
            <a:r>
              <a:rPr lang="tr-TR" b="1">
                <a:solidFill>
                  <a:srgbClr val="FFFF00"/>
                </a:solidFill>
                <a:latin typeface="Comic Sans MS" pitchFamily="66" charset="0"/>
              </a:rPr>
              <a:t>Kelepçe veya zincir yok</a:t>
            </a:r>
          </a:p>
        </p:txBody>
      </p:sp>
      <p:sp>
        <p:nvSpPr>
          <p:cNvPr id="115719" name="Text Box 6"/>
          <p:cNvSpPr txBox="1">
            <a:spLocks noChangeArrowheads="1"/>
          </p:cNvSpPr>
          <p:nvPr/>
        </p:nvSpPr>
        <p:spPr bwMode="auto">
          <a:xfrm>
            <a:off x="2895600" y="5500688"/>
            <a:ext cx="3657600" cy="366712"/>
          </a:xfrm>
          <a:prstGeom prst="rect">
            <a:avLst/>
          </a:prstGeom>
          <a:noFill/>
          <a:ln w="9525">
            <a:noFill/>
            <a:miter lim="800000"/>
            <a:headEnd/>
            <a:tailEnd/>
          </a:ln>
        </p:spPr>
        <p:txBody>
          <a:bodyPr>
            <a:spAutoFit/>
          </a:bodyPr>
          <a:lstStyle/>
          <a:p>
            <a:r>
              <a:rPr lang="tr-TR" b="1">
                <a:solidFill>
                  <a:srgbClr val="FFFF00"/>
                </a:solidFill>
                <a:latin typeface="Comic Sans MS" pitchFamily="66" charset="0"/>
              </a:rPr>
              <a:t>Yerde yatık, tüp arabası yok</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38" name="3 Veri Yer Tutucusu"/>
          <p:cNvSpPr>
            <a:spLocks noGrp="1"/>
          </p:cNvSpPr>
          <p:nvPr>
            <p:ph type="dt" sz="half" idx="10"/>
          </p:nvPr>
        </p:nvSpPr>
        <p:spPr>
          <a:noFill/>
        </p:spPr>
        <p:txBody>
          <a:bodyPr/>
          <a:lstStyle/>
          <a:p>
            <a:fld id="{98025DA7-3CB1-4331-B3B9-CBD6E2107A22}" type="datetime1">
              <a:rPr lang="tr-TR" altLang="en-US" smtClean="0"/>
              <a:pPr/>
              <a:t>14.12.2014</a:t>
            </a:fld>
            <a:endParaRPr lang="tr-TR" altLang="en-US" smtClean="0"/>
          </a:p>
        </p:txBody>
      </p:sp>
      <p:sp>
        <p:nvSpPr>
          <p:cNvPr id="116739" name="4 Altbilgi Yer Tutucusu"/>
          <p:cNvSpPr>
            <a:spLocks noGrp="1"/>
          </p:cNvSpPr>
          <p:nvPr>
            <p:ph type="ftr" sz="quarter" idx="11"/>
          </p:nvPr>
        </p:nvSpPr>
        <p:spPr>
          <a:noFill/>
        </p:spPr>
        <p:txBody>
          <a:bodyPr/>
          <a:lstStyle/>
          <a:p>
            <a:r>
              <a:rPr lang="tr-TR" altLang="en-US" smtClean="0"/>
              <a:t>ASG</a:t>
            </a:r>
          </a:p>
        </p:txBody>
      </p:sp>
      <p:sp>
        <p:nvSpPr>
          <p:cNvPr id="116740" name="5 Slayt Numarası Yer Tutucusu"/>
          <p:cNvSpPr>
            <a:spLocks noGrp="1"/>
          </p:cNvSpPr>
          <p:nvPr>
            <p:ph type="sldNum" sz="quarter" idx="12"/>
          </p:nvPr>
        </p:nvSpPr>
        <p:spPr>
          <a:noFill/>
        </p:spPr>
        <p:txBody>
          <a:bodyPr/>
          <a:lstStyle/>
          <a:p>
            <a:fld id="{6730A23E-20FB-4A8B-A08F-67A8A78E5EBF}" type="slidenum">
              <a:rPr lang="tr-TR" altLang="en-US" smtClean="0"/>
              <a:pPr/>
              <a:t>75</a:t>
            </a:fld>
            <a:endParaRPr lang="tr-TR" altLang="en-US" smtClean="0"/>
          </a:p>
        </p:txBody>
      </p:sp>
      <p:pic>
        <p:nvPicPr>
          <p:cNvPr id="116741" name="Picture 2" descr="MVC-020F"/>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16742" name="Text Box 3"/>
          <p:cNvSpPr txBox="1">
            <a:spLocks noChangeArrowheads="1"/>
          </p:cNvSpPr>
          <p:nvPr/>
        </p:nvSpPr>
        <p:spPr bwMode="auto">
          <a:xfrm>
            <a:off x="4343400" y="4572000"/>
            <a:ext cx="2514600" cy="1190625"/>
          </a:xfrm>
          <a:prstGeom prst="rect">
            <a:avLst/>
          </a:prstGeom>
          <a:noFill/>
          <a:ln w="9525">
            <a:noFill/>
            <a:miter lim="800000"/>
            <a:headEnd/>
            <a:tailEnd/>
          </a:ln>
        </p:spPr>
        <p:txBody>
          <a:bodyPr>
            <a:spAutoFit/>
          </a:bodyPr>
          <a:lstStyle/>
          <a:p>
            <a:r>
              <a:rPr lang="tr-TR" b="1">
                <a:solidFill>
                  <a:srgbClr val="FFFF66"/>
                </a:solidFill>
                <a:latin typeface="Comic Sans MS" pitchFamily="66" charset="0"/>
              </a:rPr>
              <a:t>Tüp arabası yok, yerde yatık, tehlike yaratacak bir ortamda</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1 Veri Yer Tutucusu"/>
          <p:cNvSpPr>
            <a:spLocks noGrp="1"/>
          </p:cNvSpPr>
          <p:nvPr>
            <p:ph type="dt" sz="half" idx="10"/>
          </p:nvPr>
        </p:nvSpPr>
        <p:spPr>
          <a:noFill/>
        </p:spPr>
        <p:txBody>
          <a:bodyPr/>
          <a:lstStyle/>
          <a:p>
            <a:fld id="{765E716C-A4A7-47E4-93C9-7107B1B03D0E}" type="datetime1">
              <a:rPr lang="tr-TR" altLang="en-US" smtClean="0"/>
              <a:pPr/>
              <a:t>14.12.2014</a:t>
            </a:fld>
            <a:endParaRPr lang="tr-TR" altLang="en-US" smtClean="0"/>
          </a:p>
        </p:txBody>
      </p:sp>
      <p:sp>
        <p:nvSpPr>
          <p:cNvPr id="119811" name="2 Altbilgi Yer Tutucusu"/>
          <p:cNvSpPr>
            <a:spLocks noGrp="1"/>
          </p:cNvSpPr>
          <p:nvPr>
            <p:ph type="ftr" sz="quarter" idx="11"/>
          </p:nvPr>
        </p:nvSpPr>
        <p:spPr>
          <a:noFill/>
        </p:spPr>
        <p:txBody>
          <a:bodyPr/>
          <a:lstStyle/>
          <a:p>
            <a:r>
              <a:rPr lang="tr-TR" altLang="en-US" smtClean="0"/>
              <a:t>ASG</a:t>
            </a:r>
          </a:p>
        </p:txBody>
      </p:sp>
      <p:sp>
        <p:nvSpPr>
          <p:cNvPr id="119812" name="3 Slayt Numarası Yer Tutucusu"/>
          <p:cNvSpPr>
            <a:spLocks noGrp="1"/>
          </p:cNvSpPr>
          <p:nvPr>
            <p:ph type="sldNum" sz="quarter" idx="12"/>
          </p:nvPr>
        </p:nvSpPr>
        <p:spPr>
          <a:noFill/>
        </p:spPr>
        <p:txBody>
          <a:bodyPr/>
          <a:lstStyle/>
          <a:p>
            <a:fld id="{4C3143FE-22DF-46F7-A91F-76C2F58086F4}" type="slidenum">
              <a:rPr lang="tr-TR" altLang="en-US" smtClean="0"/>
              <a:pPr/>
              <a:t>76</a:t>
            </a:fld>
            <a:endParaRPr lang="tr-TR" altLang="en-US" smtClean="0"/>
          </a:p>
        </p:txBody>
      </p:sp>
      <p:pic>
        <p:nvPicPr>
          <p:cNvPr id="119813" name="Picture 2" descr="DSC02175"/>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19814" name="Text Box 3"/>
          <p:cNvSpPr txBox="1">
            <a:spLocks noChangeArrowheads="1"/>
          </p:cNvSpPr>
          <p:nvPr/>
        </p:nvSpPr>
        <p:spPr bwMode="auto">
          <a:xfrm>
            <a:off x="5029200" y="2743200"/>
            <a:ext cx="2971800" cy="915988"/>
          </a:xfrm>
          <a:prstGeom prst="rect">
            <a:avLst/>
          </a:prstGeom>
          <a:noFill/>
          <a:ln w="9525">
            <a:noFill/>
            <a:miter lim="800000"/>
            <a:headEnd/>
            <a:tailEnd/>
          </a:ln>
        </p:spPr>
        <p:txBody>
          <a:bodyPr>
            <a:spAutoFit/>
          </a:bodyPr>
          <a:lstStyle/>
          <a:p>
            <a:r>
              <a:rPr lang="tr-TR" b="1">
                <a:solidFill>
                  <a:srgbClr val="FFFF00"/>
                </a:solidFill>
                <a:latin typeface="Comic Sans MS" pitchFamily="66" charset="0"/>
              </a:rPr>
              <a:t>Güvenlik kelepçesi veya zinciri yok, kapağı takılı değil</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61" name="Rectangle 2"/>
          <p:cNvSpPr>
            <a:spLocks noGrp="1" noChangeArrowheads="1"/>
          </p:cNvSpPr>
          <p:nvPr>
            <p:ph type="title"/>
          </p:nvPr>
        </p:nvSpPr>
        <p:spPr/>
        <p:txBody>
          <a:bodyPr/>
          <a:lstStyle/>
          <a:p>
            <a:pPr algn="ctr" eaLnBrk="1" hangingPunct="1"/>
            <a:r>
              <a:rPr lang="tr-TR" dirty="0" smtClean="0"/>
              <a:t>Basınçlı havanın temizlik amaçlı kullanımı</a:t>
            </a:r>
          </a:p>
        </p:txBody>
      </p:sp>
      <p:sp>
        <p:nvSpPr>
          <p:cNvPr id="121862" name="Rectangle 3"/>
          <p:cNvSpPr>
            <a:spLocks noGrp="1" noChangeArrowheads="1"/>
          </p:cNvSpPr>
          <p:nvPr>
            <p:ph idx="1"/>
          </p:nvPr>
        </p:nvSpPr>
        <p:spPr/>
        <p:txBody>
          <a:bodyPr/>
          <a:lstStyle/>
          <a:p>
            <a:pPr eaLnBrk="1" hangingPunct="1"/>
            <a:endParaRPr lang="tr-TR" sz="3600" dirty="0" smtClean="0"/>
          </a:p>
          <a:p>
            <a:pPr eaLnBrk="1" hangingPunct="1"/>
            <a:r>
              <a:rPr lang="tr-TR" sz="3600" dirty="0" smtClean="0"/>
              <a:t>El, yüz veya kıyafetlerin basınçlı hava kullanarak temizlenmesi kesinlikle yasaktır.</a:t>
            </a:r>
          </a:p>
          <a:p>
            <a:pPr eaLnBrk="1" hangingPunct="1"/>
            <a:endParaRPr lang="tr-TR" sz="3600" dirty="0" smtClean="0"/>
          </a:p>
          <a:p>
            <a:pPr lvl="1" eaLnBrk="1" hangingPunct="1"/>
            <a:endParaRPr lang="tr-TR" sz="3600" dirty="0" smtClean="0"/>
          </a:p>
        </p:txBody>
      </p:sp>
      <p:sp>
        <p:nvSpPr>
          <p:cNvPr id="121858" name="3 Veri Yer Tutucusu"/>
          <p:cNvSpPr>
            <a:spLocks noGrp="1"/>
          </p:cNvSpPr>
          <p:nvPr>
            <p:ph type="dt" sz="half" idx="10"/>
          </p:nvPr>
        </p:nvSpPr>
        <p:spPr>
          <a:noFill/>
        </p:spPr>
        <p:txBody>
          <a:bodyPr/>
          <a:lstStyle/>
          <a:p>
            <a:fld id="{789820CC-0329-4E16-AA93-20D679FA8A38}" type="datetime1">
              <a:rPr lang="tr-TR" altLang="en-US" smtClean="0"/>
              <a:pPr/>
              <a:t>14.12.2014</a:t>
            </a:fld>
            <a:endParaRPr lang="tr-TR" altLang="en-US" smtClean="0"/>
          </a:p>
        </p:txBody>
      </p:sp>
      <p:sp>
        <p:nvSpPr>
          <p:cNvPr id="121859" name="4 Altbilgi Yer Tutucusu"/>
          <p:cNvSpPr>
            <a:spLocks noGrp="1"/>
          </p:cNvSpPr>
          <p:nvPr>
            <p:ph type="ftr" sz="quarter" idx="11"/>
          </p:nvPr>
        </p:nvSpPr>
        <p:spPr>
          <a:noFill/>
        </p:spPr>
        <p:txBody>
          <a:bodyPr/>
          <a:lstStyle/>
          <a:p>
            <a:r>
              <a:rPr lang="tr-TR" altLang="en-US" smtClean="0"/>
              <a:t>ASG</a:t>
            </a:r>
          </a:p>
        </p:txBody>
      </p:sp>
      <p:sp>
        <p:nvSpPr>
          <p:cNvPr id="121860" name="5 Slayt Numarası Yer Tutucusu"/>
          <p:cNvSpPr>
            <a:spLocks noGrp="1"/>
          </p:cNvSpPr>
          <p:nvPr>
            <p:ph type="sldNum" sz="quarter" idx="12"/>
          </p:nvPr>
        </p:nvSpPr>
        <p:spPr>
          <a:noFill/>
        </p:spPr>
        <p:txBody>
          <a:bodyPr/>
          <a:lstStyle/>
          <a:p>
            <a:fld id="{C1D8C424-2E2D-4692-AD24-3355D4E27CDB}" type="slidenum">
              <a:rPr lang="tr-TR" altLang="en-US" smtClean="0"/>
              <a:pPr/>
              <a:t>77</a:t>
            </a:fld>
            <a:endParaRPr lang="tr-TR" altLang="en-US" smtClean="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3400" y="304800"/>
            <a:ext cx="7543800" cy="1219200"/>
          </a:xfrm>
        </p:spPr>
        <p:txBody>
          <a:bodyPr/>
          <a:lstStyle/>
          <a:p>
            <a:pPr algn="ctr"/>
            <a:r>
              <a:rPr lang="tr-TR" dirty="0" smtClean="0"/>
              <a:t/>
            </a:r>
            <a:br>
              <a:rPr lang="tr-TR" dirty="0" smtClean="0"/>
            </a:br>
            <a:r>
              <a:rPr lang="tr-TR" dirty="0" smtClean="0"/>
              <a:t>Mevzuat</a:t>
            </a:r>
            <a:br>
              <a:rPr lang="tr-TR" dirty="0" smtClean="0"/>
            </a:br>
            <a:endParaRPr lang="tr-TR" dirty="0"/>
          </a:p>
        </p:txBody>
      </p:sp>
      <p:sp>
        <p:nvSpPr>
          <p:cNvPr id="3" name="2 İçerik Yer Tutucusu"/>
          <p:cNvSpPr>
            <a:spLocks noGrp="1"/>
          </p:cNvSpPr>
          <p:nvPr>
            <p:ph idx="1"/>
          </p:nvPr>
        </p:nvSpPr>
        <p:spPr>
          <a:xfrm>
            <a:off x="457200" y="1066800"/>
            <a:ext cx="8229600" cy="5064125"/>
          </a:xfrm>
        </p:spPr>
        <p:txBody>
          <a:bodyPr/>
          <a:lstStyle/>
          <a:p>
            <a:r>
              <a:rPr lang="tr-TR" dirty="0" smtClean="0"/>
              <a:t>İşyerlerinde  İş Ekipmanlarının Kullanılmasında Sağlık Güvenlik Şartları Yönetmeliği (25/04/2013 Tarihli R.G.)</a:t>
            </a:r>
          </a:p>
          <a:p>
            <a:r>
              <a:rPr lang="tr-TR" dirty="0" smtClean="0"/>
              <a:t>Basınçlı Ekipmanlar Yönetmeliği (22/1/2007 tarihli ve 26411 sayılı R.G.)), </a:t>
            </a:r>
          </a:p>
          <a:p>
            <a:r>
              <a:rPr lang="tr-TR" dirty="0" smtClean="0"/>
              <a:t>Taşınabilir Basınçlı Ekipmanlar Yönetmeliği (31/12/2012 tarihli ve 28514 sayılı R.G.))  </a:t>
            </a:r>
          </a:p>
          <a:p>
            <a:r>
              <a:rPr lang="tr-TR" dirty="0" smtClean="0"/>
              <a:t>Basit Basınçlı Kaplar Yönetmeliği (30/12/2006 tarihli ve 26392 sayılı R.G.)</a:t>
            </a:r>
            <a:endParaRPr lang="tr-TR" dirty="0"/>
          </a:p>
        </p:txBody>
      </p:sp>
      <p:sp>
        <p:nvSpPr>
          <p:cNvPr id="4" name="3 Veri Yer Tutucusu"/>
          <p:cNvSpPr>
            <a:spLocks noGrp="1"/>
          </p:cNvSpPr>
          <p:nvPr>
            <p:ph type="dt" sz="half" idx="10"/>
          </p:nvPr>
        </p:nvSpPr>
        <p:spPr/>
        <p:txBody>
          <a:bodyPr/>
          <a:lstStyle/>
          <a:p>
            <a:pPr>
              <a:defRPr/>
            </a:pPr>
            <a:fld id="{0BBCA9B6-F410-427F-B5E5-8DFCFECC2EA5}" type="datetime1">
              <a:rPr lang="tr-TR" altLang="en-US" smtClean="0"/>
              <a:pPr>
                <a:defRPr/>
              </a:pPr>
              <a:t>14.12.2014</a:t>
            </a:fld>
            <a:endParaRPr lang="tr-TR" altLang="en-US" dirty="0"/>
          </a:p>
        </p:txBody>
      </p:sp>
      <p:sp>
        <p:nvSpPr>
          <p:cNvPr id="5" name="4 Altbilgi Yer Tutucusu"/>
          <p:cNvSpPr>
            <a:spLocks noGrp="1"/>
          </p:cNvSpPr>
          <p:nvPr>
            <p:ph type="ftr" sz="quarter" idx="11"/>
          </p:nvPr>
        </p:nvSpPr>
        <p:spPr/>
        <p:txBody>
          <a:bodyPr/>
          <a:lstStyle/>
          <a:p>
            <a:pPr>
              <a:defRPr/>
            </a:pPr>
            <a:r>
              <a:rPr lang="tr-TR" altLang="en-US" smtClean="0"/>
              <a:t>ASG</a:t>
            </a:r>
            <a:endParaRPr lang="tr-TR" altLang="en-US"/>
          </a:p>
        </p:txBody>
      </p:sp>
      <p:sp>
        <p:nvSpPr>
          <p:cNvPr id="6" name="5 Slayt Numarası Yer Tutucusu"/>
          <p:cNvSpPr>
            <a:spLocks noGrp="1"/>
          </p:cNvSpPr>
          <p:nvPr>
            <p:ph type="sldNum" sz="quarter" idx="12"/>
          </p:nvPr>
        </p:nvSpPr>
        <p:spPr/>
        <p:txBody>
          <a:bodyPr/>
          <a:lstStyle/>
          <a:p>
            <a:pPr>
              <a:defRPr/>
            </a:pPr>
            <a:fld id="{5C51AE17-7C24-4BC2-BE5F-1774C528E544}" type="slidenum">
              <a:rPr lang="tr-TR" altLang="en-US" smtClean="0"/>
              <a:pPr>
                <a:defRPr/>
              </a:pPr>
              <a:t>78</a:t>
            </a:fld>
            <a:endParaRPr lang="tr-TR" alt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Rectangle 2"/>
          <p:cNvSpPr>
            <a:spLocks noGrp="1" noChangeArrowheads="1"/>
          </p:cNvSpPr>
          <p:nvPr>
            <p:ph type="dt" sz="half" idx="10"/>
          </p:nvPr>
        </p:nvSpPr>
        <p:spPr>
          <a:noFill/>
        </p:spPr>
        <p:txBody>
          <a:bodyPr/>
          <a:lstStyle/>
          <a:p>
            <a:fld id="{D678CAF8-0C12-43D0-911B-DC95B85E3CFD}" type="datetime1">
              <a:rPr lang="tr-TR" smtClean="0"/>
              <a:pPr/>
              <a:t>14.12.2014</a:t>
            </a:fld>
            <a:endParaRPr lang="tr-TR" smtClean="0"/>
          </a:p>
        </p:txBody>
      </p:sp>
      <p:pic>
        <p:nvPicPr>
          <p:cNvPr id="11" name="GÖS4A.AVI">
            <a:hlinkClick r:id="" action="ppaction://media"/>
          </p:cNvPr>
          <p:cNvPicPr>
            <a:picLocks noRot="1" noChangeAspect="1" noChangeArrowheads="1"/>
          </p:cNvPicPr>
          <p:nvPr>
            <a:videoFile r:link="rId1"/>
          </p:nvPr>
        </p:nvPicPr>
        <p:blipFill>
          <a:blip r:embed="rId3" cstate="print"/>
          <a:srcRect/>
          <a:stretch>
            <a:fillRect/>
          </a:stretch>
        </p:blipFill>
        <p:spPr bwMode="auto">
          <a:xfrm>
            <a:off x="3657600" y="2667000"/>
            <a:ext cx="2249488" cy="1682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1"/>
                                        </p:tgtEl>
                                      </p:cBhvr>
                                    </p:cmd>
                                  </p:childTnLst>
                                </p:cTn>
                              </p:par>
                            </p:childTnLst>
                          </p:cTn>
                        </p:par>
                      </p:childTnLst>
                    </p:cTn>
                  </p:par>
                </p:childTnLst>
              </p:cTn>
              <p:nextCondLst>
                <p:cond evt="onClick" delay="0">
                  <p:tgtEl>
                    <p:spTgt spid="11"/>
                  </p:tgtEl>
                </p:cond>
              </p:nextCondLst>
            </p:seq>
            <p:video>
              <p:cMediaNode>
                <p:cTn id="12" repeatCount="indefinite" fill="hold" display="0">
                  <p:stCondLst>
                    <p:cond delay="indefinite"/>
                  </p:stCondLst>
                  <p:endCondLst>
                    <p:cond evt="onPrev" delay="0">
                      <p:tgtEl>
                        <p:sldTgt/>
                      </p:tgtEl>
                    </p:cond>
                  </p:endCondLst>
                </p:cTn>
                <p:tgtEl>
                  <p:spTgt spid="11"/>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1 Veri Yer Tutucusu"/>
          <p:cNvSpPr>
            <a:spLocks noGrp="1"/>
          </p:cNvSpPr>
          <p:nvPr>
            <p:ph type="dt" sz="half" idx="10"/>
          </p:nvPr>
        </p:nvSpPr>
        <p:spPr>
          <a:noFill/>
        </p:spPr>
        <p:txBody>
          <a:bodyPr/>
          <a:lstStyle/>
          <a:p>
            <a:fld id="{B67CCD0C-E91A-4C9C-BA2F-08A8DCA9F380}" type="datetime1">
              <a:rPr lang="tr-TR" altLang="en-US" smtClean="0"/>
              <a:pPr/>
              <a:t>14.12.2014</a:t>
            </a:fld>
            <a:endParaRPr lang="tr-TR" altLang="en-US" smtClean="0"/>
          </a:p>
        </p:txBody>
      </p:sp>
      <p:sp>
        <p:nvSpPr>
          <p:cNvPr id="23555" name="2 Altbilgi Yer Tutucusu"/>
          <p:cNvSpPr>
            <a:spLocks noGrp="1"/>
          </p:cNvSpPr>
          <p:nvPr>
            <p:ph type="ftr" sz="quarter" idx="11"/>
          </p:nvPr>
        </p:nvSpPr>
        <p:spPr>
          <a:noFill/>
        </p:spPr>
        <p:txBody>
          <a:bodyPr/>
          <a:lstStyle/>
          <a:p>
            <a:r>
              <a:rPr lang="tr-TR" altLang="en-US" smtClean="0"/>
              <a:t>ASG</a:t>
            </a:r>
          </a:p>
        </p:txBody>
      </p:sp>
      <p:sp>
        <p:nvSpPr>
          <p:cNvPr id="23556" name="3 Slayt Numarası Yer Tutucusu"/>
          <p:cNvSpPr>
            <a:spLocks noGrp="1"/>
          </p:cNvSpPr>
          <p:nvPr>
            <p:ph type="sldNum" sz="quarter" idx="12"/>
          </p:nvPr>
        </p:nvSpPr>
        <p:spPr>
          <a:noFill/>
        </p:spPr>
        <p:txBody>
          <a:bodyPr/>
          <a:lstStyle/>
          <a:p>
            <a:fld id="{48E67459-0043-49A3-BF37-F4128CF2E0AA}" type="slidenum">
              <a:rPr lang="tr-TR" altLang="en-US" smtClean="0"/>
              <a:pPr/>
              <a:t>8</a:t>
            </a:fld>
            <a:endParaRPr lang="tr-TR" altLang="en-US" smtClean="0"/>
          </a:p>
        </p:txBody>
      </p:sp>
      <p:pic>
        <p:nvPicPr>
          <p:cNvPr id="23557" name="Picture 3" descr="BD Linac cylinder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10596" name="Text Box 4"/>
          <p:cNvSpPr txBox="1">
            <a:spLocks noChangeArrowheads="1"/>
          </p:cNvSpPr>
          <p:nvPr/>
        </p:nvSpPr>
        <p:spPr bwMode="auto">
          <a:xfrm>
            <a:off x="381000" y="2819400"/>
            <a:ext cx="2286000" cy="461963"/>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tr-TR" sz="2400" b="1" dirty="0">
                <a:solidFill>
                  <a:srgbClr val="FFFF00"/>
                </a:solidFill>
                <a:effectLst>
                  <a:outerShdw blurRad="38100" dist="38100" dir="2700000" algn="tl">
                    <a:srgbClr val="C0C0C0"/>
                  </a:outerShdw>
                </a:effectLst>
                <a:latin typeface="Trebuchet MS" pitchFamily="34" charset="0"/>
              </a:rPr>
              <a:t>regülatör</a:t>
            </a:r>
            <a:endParaRPr lang="en-US" sz="2400" b="1" dirty="0">
              <a:solidFill>
                <a:srgbClr val="FFFF00"/>
              </a:solidFill>
              <a:effectLst>
                <a:outerShdw blurRad="38100" dist="38100" dir="2700000" algn="tl">
                  <a:srgbClr val="C0C0C0"/>
                </a:outerShdw>
              </a:effectLst>
              <a:latin typeface="Trebuchet M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05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9" name="Picture 7" descr="pnomatik-kompresorler"/>
          <p:cNvPicPr>
            <a:picLocks noGrp="1" noChangeAspect="1" noChangeArrowheads="1"/>
          </p:cNvPicPr>
          <p:nvPr>
            <p:ph/>
          </p:nvPr>
        </p:nvPicPr>
        <p:blipFill>
          <a:blip r:embed="rId2" cstate="print"/>
          <a:srcRect/>
          <a:stretch>
            <a:fillRect/>
          </a:stretch>
        </p:blipFill>
        <p:spPr>
          <a:xfrm>
            <a:off x="539750" y="333375"/>
            <a:ext cx="7488238" cy="6394450"/>
          </a:xfrm>
          <a:noFill/>
        </p:spPr>
      </p:pic>
      <p:sp>
        <p:nvSpPr>
          <p:cNvPr id="24578" name="4 Slayt Numarası Yer Tutucusu"/>
          <p:cNvSpPr>
            <a:spLocks noGrp="1"/>
          </p:cNvSpPr>
          <p:nvPr>
            <p:ph type="sldNum" sz="quarter" idx="12"/>
          </p:nvPr>
        </p:nvSpPr>
        <p:spPr>
          <a:noFill/>
        </p:spPr>
        <p:txBody>
          <a:bodyPr/>
          <a:lstStyle/>
          <a:p>
            <a:fld id="{31B5ADE3-F83E-4C4B-B787-6F9C647641B2}" type="slidenum">
              <a:rPr lang="tr-TR" smtClean="0"/>
              <a:pPr/>
              <a:t>9</a:t>
            </a:fld>
            <a:endParaRPr lang="tr-TR"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2257</TotalTime>
  <Words>2450</Words>
  <Application>Microsoft Office PowerPoint</Application>
  <PresentationFormat>Ekran Gösterisi (4:3)</PresentationFormat>
  <Paragraphs>567</Paragraphs>
  <Slides>79</Slides>
  <Notes>1</Notes>
  <HiddenSlides>0</HiddenSlides>
  <MMClips>1</MMClips>
  <ScaleCrop>false</ScaleCrop>
  <HeadingPairs>
    <vt:vector size="4" baseType="variant">
      <vt:variant>
        <vt:lpstr>Tema</vt:lpstr>
      </vt:variant>
      <vt:variant>
        <vt:i4>1</vt:i4>
      </vt:variant>
      <vt:variant>
        <vt:lpstr>Slayt Başlıkları</vt:lpstr>
      </vt:variant>
      <vt:variant>
        <vt:i4>79</vt:i4>
      </vt:variant>
    </vt:vector>
  </HeadingPairs>
  <TitlesOfParts>
    <vt:vector size="80" baseType="lpstr">
      <vt:lpstr>Network</vt:lpstr>
      <vt:lpstr>                                                                                                                                    BASINÇLI KAPLARLA ÇALIŞMALARDA İş Sağlığı ve Güvenliği  </vt:lpstr>
      <vt:lpstr>Tanımlar</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Kazanlar</vt:lpstr>
      <vt:lpstr>Kazanlar</vt:lpstr>
      <vt:lpstr>Kazancı Belgesi</vt:lpstr>
      <vt:lpstr>Slayt 19</vt:lpstr>
      <vt:lpstr>Slayt 20</vt:lpstr>
      <vt:lpstr>Slayt 21</vt:lpstr>
      <vt:lpstr>Slayt 22</vt:lpstr>
      <vt:lpstr>Slayt 23</vt:lpstr>
      <vt:lpstr>Slayt 24</vt:lpstr>
      <vt:lpstr>Slayt 25</vt:lpstr>
      <vt:lpstr>Slayt 26</vt:lpstr>
      <vt:lpstr>Slayt 27</vt:lpstr>
      <vt:lpstr>Sıcak su kazanların emniyet donanımı</vt:lpstr>
      <vt:lpstr>Buhar kazanlarında emniyet donanımı </vt:lpstr>
      <vt:lpstr>Buhar kazanlarında ölçümler </vt:lpstr>
      <vt:lpstr>Buhar kazanlarında otomatik kontrol sistemleri</vt:lpstr>
      <vt:lpstr>Buhar kazanlarında otomatik kilitleme ve koruma donanımı</vt:lpstr>
      <vt:lpstr>Buhar kazanlarında alarm elemanları</vt:lpstr>
      <vt:lpstr>Kazan işletiminde güvenlik kuralları</vt:lpstr>
      <vt:lpstr>Bakım</vt:lpstr>
      <vt:lpstr>BASINÇLI KAPLARIN PERİYODİK KONTROLÜ</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Kompresörlerde Güvenlik Tedbirleri</vt:lpstr>
      <vt:lpstr>Slayt 54</vt:lpstr>
      <vt:lpstr>Basınçlı Gaz Tüpleri</vt:lpstr>
      <vt:lpstr>KİMYASAL GAZ TÜP RENKLERİ VE İŞARETLERİ</vt:lpstr>
      <vt:lpstr>TS EN 1089-3:2011   NO’ LU STANDART</vt:lpstr>
      <vt:lpstr>Slayt 58</vt:lpstr>
      <vt:lpstr>TEHLİKE ETİKETLERİ </vt:lpstr>
      <vt:lpstr>Slayt 60</vt:lpstr>
      <vt:lpstr>2-TS 1089 DAN ÖNCEKİ TÜP RENKLERİ </vt:lpstr>
      <vt:lpstr>Slayt 62</vt:lpstr>
      <vt:lpstr>Depolama</vt:lpstr>
      <vt:lpstr>Slayt 64</vt:lpstr>
      <vt:lpstr>Slayt 65</vt:lpstr>
      <vt:lpstr>Slayt 66</vt:lpstr>
      <vt:lpstr>Slayt 67</vt:lpstr>
      <vt:lpstr>Slayt 68</vt:lpstr>
      <vt:lpstr>Slayt 69</vt:lpstr>
      <vt:lpstr>Slayt 70</vt:lpstr>
      <vt:lpstr>Boru ve hortumlar</vt:lpstr>
      <vt:lpstr>Slayt 72</vt:lpstr>
      <vt:lpstr>Slayt 73</vt:lpstr>
      <vt:lpstr>Slayt 74</vt:lpstr>
      <vt:lpstr>Slayt 75</vt:lpstr>
      <vt:lpstr>Slayt 76</vt:lpstr>
      <vt:lpstr>Basınçlı havanın temizlik amaçlı kullanımı</vt:lpstr>
      <vt:lpstr> Mevzuat </vt:lpstr>
      <vt:lpstr>Slayt 79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Asus</cp:lastModifiedBy>
  <cp:revision>113</cp:revision>
  <cp:lastPrinted>1601-01-01T00:00:00Z</cp:lastPrinted>
  <dcterms:created xsi:type="dcterms:W3CDTF">1601-01-01T00:00:00Z</dcterms:created>
  <dcterms:modified xsi:type="dcterms:W3CDTF">2014-12-14T00:15:15Z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